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260" r:id="rId4"/>
    <p:sldId id="271" r:id="rId5"/>
    <p:sldId id="264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63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  <a:srgbClr val="FBB131"/>
    <a:srgbClr val="91C2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23" autoAdjust="0"/>
    <p:restoredTop sz="94694"/>
  </p:normalViewPr>
  <p:slideViewPr>
    <p:cSldViewPr snapToGrid="0">
      <p:cViewPr varScale="1">
        <p:scale>
          <a:sx n="118" d="100"/>
          <a:sy n="118" d="100"/>
        </p:scale>
        <p:origin x="216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E98AD-7B51-4DC6-82E1-521A52F6A235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40387-D8E8-4747-B676-98ED036C8F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57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0CA8BD-0DB8-644A-9282-E9F3E48811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7097485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88C916-3666-9740-89F0-549B7BA7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7321"/>
            <a:ext cx="105156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6F8CCC4-58F0-AE4A-83B2-DFB6FD6EAF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4361380"/>
            <a:ext cx="3414109" cy="6604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43F913D-44F0-6943-AF7B-1B5EDA4EA8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5057207"/>
            <a:ext cx="2859088" cy="531813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7FFB7-E6B7-604F-AB8A-3636592F9D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750550"/>
            <a:ext cx="8265886" cy="798192"/>
          </a:xfr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/>
              <a:t>Subtitle here</a:t>
            </a:r>
          </a:p>
        </p:txBody>
      </p:sp>
    </p:spTree>
    <p:extLst>
      <p:ext uri="{BB962C8B-B14F-4D97-AF65-F5344CB8AC3E}">
        <p14:creationId xmlns:p14="http://schemas.microsoft.com/office/powerpoint/2010/main" val="200018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313786"/>
            <a:ext cx="10817838" cy="767528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7" y="0"/>
            <a:ext cx="12257314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3" y="55078"/>
            <a:ext cx="10970237" cy="1257014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276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5" y="0"/>
            <a:ext cx="12257310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14437"/>
            <a:ext cx="10515600" cy="1325563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758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794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05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4" y="130630"/>
            <a:ext cx="5178239" cy="6590846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765EA4-6984-5848-8818-2A8FAE52ED87}"/>
              </a:ext>
            </a:extLst>
          </p:cNvPr>
          <p:cNvSpPr/>
          <p:nvPr userDrawn="1"/>
        </p:nvSpPr>
        <p:spPr>
          <a:xfrm>
            <a:off x="6096001" y="6176962"/>
            <a:ext cx="1869440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5A84DAB-EC3E-0B44-B20D-4056EC3F0125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875874" y="133577"/>
            <a:ext cx="5178239" cy="65908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9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0" y="152400"/>
            <a:ext cx="5137806" cy="65690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E688AFC-0F3C-934F-ACB2-4EF128FCF6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94EB706-0D78-4B4D-9752-B222D4B4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93944E4-DF33-4C41-8E07-6F86F4A7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B7F958F-69A1-D94A-976F-4605308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76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88EBAB-B081-694E-9499-A18ACD006188}"/>
              </a:ext>
            </a:extLst>
          </p:cNvPr>
          <p:cNvSpPr/>
          <p:nvPr userDrawn="1"/>
        </p:nvSpPr>
        <p:spPr>
          <a:xfrm>
            <a:off x="6321287" y="6176962"/>
            <a:ext cx="1644153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130628"/>
            <a:ext cx="5185496" cy="32785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4" y="3448870"/>
            <a:ext cx="5185497" cy="325863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971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217714"/>
            <a:ext cx="5160666" cy="321128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52400" y="3429000"/>
            <a:ext cx="5160666" cy="32924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0B5C06A-4695-D04A-B4EC-9611DA53EE0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7C7B9C6-41DC-8E4C-AC0C-BF219311D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1982A7A-1223-C34E-B84C-91F80443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B182AA3-5BE9-FB41-8469-AA22466C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BA4694-FB48-6F4A-8A5C-D1D81285C306}"/>
              </a:ext>
            </a:extLst>
          </p:cNvPr>
          <p:cNvSpPr/>
          <p:nvPr userDrawn="1"/>
        </p:nvSpPr>
        <p:spPr>
          <a:xfrm>
            <a:off x="6516189" y="6010508"/>
            <a:ext cx="5675811" cy="7637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02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350BD6-B391-2240-B22E-E25C7A02B6EC}"/>
              </a:ext>
            </a:extLst>
          </p:cNvPr>
          <p:cNvSpPr/>
          <p:nvPr userDrawn="1"/>
        </p:nvSpPr>
        <p:spPr>
          <a:xfrm>
            <a:off x="6268278" y="6176962"/>
            <a:ext cx="1697162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08203" y="190499"/>
            <a:ext cx="2731397" cy="32098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18729" y="190500"/>
            <a:ext cx="2389474" cy="321577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918729" y="3419595"/>
            <a:ext cx="5120871" cy="330187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6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2077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7387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FAC313-4F1F-2A45-AB18-3446BB9C1FC8}"/>
              </a:ext>
            </a:extLst>
          </p:cNvPr>
          <p:cNvSpPr/>
          <p:nvPr userDrawn="1"/>
        </p:nvSpPr>
        <p:spPr>
          <a:xfrm>
            <a:off x="6228522" y="6127827"/>
            <a:ext cx="5658678" cy="6771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95DB12B-3AB0-B14A-95E8-50F5D33B7B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458" y="-114196"/>
            <a:ext cx="12348905" cy="9858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130DE3-AC00-864A-ADFE-9CA427BB8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68300" y="5924325"/>
            <a:ext cx="12348905" cy="9336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CE80FAE-BF18-58D1-B72A-4D6C88279CB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823701" y="5129634"/>
            <a:ext cx="3500738" cy="84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402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CD2842-FF27-3D4F-930E-CDE39F13101D}"/>
              </a:ext>
            </a:extLst>
          </p:cNvPr>
          <p:cNvSpPr/>
          <p:nvPr userDrawn="1"/>
        </p:nvSpPr>
        <p:spPr>
          <a:xfrm>
            <a:off x="6308035" y="6176962"/>
            <a:ext cx="1657405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B344ADF4-4A34-FF4B-B28E-F0DA464C7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986" y="3562350"/>
            <a:ext cx="2849513" cy="315912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94C6B3AA-21EE-4D48-B66A-5607DDB3A8F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15500" y="3562351"/>
            <a:ext cx="2333626" cy="315912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1EBB1F3C-E931-3844-833F-B99E12BCA60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48924" y="150581"/>
            <a:ext cx="5200201" cy="341176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2D27C7D-F2B9-8F43-8A9D-7FB590B10F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486FD241-EACA-E94A-BED0-4225E29B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630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A79FB5E-8D60-F34A-BDAC-7D2C449BB5B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4992B99-9973-4F4A-A703-2D8443A0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AC298B6B-BF39-3843-8902-AF9A00E8C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37393" y="237391"/>
            <a:ext cx="2461846" cy="2779543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D100450A-C4B4-C445-AD3C-2E402A21C26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27838" y="237391"/>
            <a:ext cx="2385061" cy="2779544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BF57ABBD-43FE-3444-A52E-AEE5B2C4D5BA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37392" y="3235568"/>
            <a:ext cx="5075508" cy="3385041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765529-376F-D74F-B0E8-FAF8CDCB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378A8D-9A34-FB4D-A95C-22FDADEBF2DA}"/>
              </a:ext>
            </a:extLst>
          </p:cNvPr>
          <p:cNvSpPr/>
          <p:nvPr userDrawn="1"/>
        </p:nvSpPr>
        <p:spPr>
          <a:xfrm>
            <a:off x="6150429" y="6032810"/>
            <a:ext cx="5675811" cy="688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45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FC1475E7-C14F-E446-8414-83DF644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765ABCE9-2F11-F34E-B0DB-AA9F0963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36FE405-E176-BB45-9B4B-1F865C9F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974" y="3807935"/>
            <a:ext cx="2753145" cy="282146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6633653-4F6F-5241-9C3E-088CD293248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0" y="3814573"/>
            <a:ext cx="2377469" cy="2814828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07E68BAB-DEDD-C848-9DE4-0062DD19E028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80974" y="228600"/>
            <a:ext cx="5131925" cy="357479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AC95668-9F03-824A-9DD6-E490F6522A8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FD3FA0-56F1-A142-9AD7-B40B89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83562B-E6B3-4F45-B377-5EB770C60F95}"/>
              </a:ext>
            </a:extLst>
          </p:cNvPr>
          <p:cNvSpPr/>
          <p:nvPr userDrawn="1"/>
        </p:nvSpPr>
        <p:spPr>
          <a:xfrm>
            <a:off x="6105938" y="6032810"/>
            <a:ext cx="5675811" cy="688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504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B51572-2361-F04D-A576-F95D7FBC9E5B}"/>
              </a:ext>
            </a:extLst>
          </p:cNvPr>
          <p:cNvSpPr/>
          <p:nvPr userDrawn="1"/>
        </p:nvSpPr>
        <p:spPr>
          <a:xfrm>
            <a:off x="6294783" y="6176962"/>
            <a:ext cx="1670657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81103" y="3265362"/>
            <a:ext cx="2520397" cy="343579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3265361"/>
            <a:ext cx="2592690" cy="343579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6" y="198754"/>
            <a:ext cx="2592690" cy="306660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3" y="198753"/>
            <a:ext cx="2520897" cy="3066607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52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495"/>
            <a:ext cx="10515600" cy="109012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 baseline="0"/>
            </a:lvl1pPr>
            <a:lvl2pPr>
              <a:defRPr sz="2200" baseline="0"/>
            </a:lvl2pPr>
            <a:lvl3pPr>
              <a:defRPr sz="18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09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386" b="386"/>
          <a:stretch/>
        </p:blipFill>
        <p:spPr>
          <a:xfrm>
            <a:off x="-45117" y="-139574"/>
            <a:ext cx="12282233" cy="64153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27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5116" y="-50754"/>
            <a:ext cx="12282232" cy="67722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031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49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4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88985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00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0"/>
            <a:ext cx="12191992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24597"/>
            <a:ext cx="10515600" cy="1325563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12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UC Research &amp; Extension Centers University of California Agriculture and Natural Resources logo.&#10;">
            <a:extLst>
              <a:ext uri="{FF2B5EF4-FFF2-40B4-BE49-F238E27FC236}">
                <a16:creationId xmlns:a16="http://schemas.microsoft.com/office/drawing/2014/main" id="{260B5AA1-759A-E10B-65D8-02A5E4BBA56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rcRect/>
          <a:stretch/>
        </p:blipFill>
        <p:spPr>
          <a:xfrm>
            <a:off x="9051075" y="6100675"/>
            <a:ext cx="2814355" cy="68332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F34E-9A6B-4D28-A7B9-972D816465A9}" type="datetimeFigureOut">
              <a:rPr lang="en-US" smtClean="0"/>
              <a:t>4/20/26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08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49" r:id="rId2"/>
    <p:sldLayoutId id="2147483650" r:id="rId3"/>
    <p:sldLayoutId id="2147483651" r:id="rId4"/>
    <p:sldLayoutId id="2147483679" r:id="rId5"/>
    <p:sldLayoutId id="2147483652" r:id="rId6"/>
    <p:sldLayoutId id="2147483653" r:id="rId7"/>
    <p:sldLayoutId id="2147483654" r:id="rId8"/>
    <p:sldLayoutId id="2147483676" r:id="rId9"/>
    <p:sldLayoutId id="2147483675" r:id="rId10"/>
    <p:sldLayoutId id="2147483677" r:id="rId11"/>
    <p:sldLayoutId id="2147483678" r:id="rId12"/>
    <p:sldLayoutId id="2147483655" r:id="rId13"/>
    <p:sldLayoutId id="2147483656" r:id="rId14"/>
    <p:sldLayoutId id="2147483669" r:id="rId15"/>
    <p:sldLayoutId id="2147483670" r:id="rId16"/>
    <p:sldLayoutId id="2147483668" r:id="rId17"/>
    <p:sldLayoutId id="2147483671" r:id="rId18"/>
    <p:sldLayoutId id="2147483657" r:id="rId19"/>
    <p:sldLayoutId id="2147483663" r:id="rId20"/>
    <p:sldLayoutId id="2147483664" r:id="rId21"/>
    <p:sldLayoutId id="2147483665" r:id="rId22"/>
    <p:sldLayoutId id="2147483666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700" b="1" i="0" kern="1200" baseline="0">
          <a:solidFill>
            <a:srgbClr val="005A9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571D4-4813-B74C-AE0C-C482ABC74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Color title slide. This slide works well for long titles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C6F5575-47FE-8F41-88EB-DBBF04A2B9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904AADE-5565-7D47-94AA-541EF2D88F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5177877"/>
            <a:ext cx="2859088" cy="531813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14CEDC1-704C-C540-9D4B-AD9D4BD9AC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Sub head for color title slide</a:t>
            </a:r>
          </a:p>
        </p:txBody>
      </p:sp>
    </p:spTree>
    <p:extLst>
      <p:ext uri="{BB962C8B-B14F-4D97-AF65-F5344CB8AC3E}">
        <p14:creationId xmlns:p14="http://schemas.microsoft.com/office/powerpoint/2010/main" val="2912848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619F7E-A6F3-3F4D-8F21-DB567189BF9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199" y="2554337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C3AF2A3-B9A2-2F43-BAFC-2A845C742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D947D-4E69-F244-A555-0981739BBB3F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9F2BACF-1E5E-314E-87F7-D360C50720FD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DC3EEF3-B66A-FB45-B0C4-A36BDCA97DEC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21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98B74A7-B77A-B14B-9941-3FFFBCE5706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A1E800-7895-E448-A11F-196A9D8AB14F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92CE63D-350D-4A46-AB31-85D9EC205AC3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EF63E4-BC7F-B943-AD54-FC99F33A2370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7BD84AF-D1CB-9E4F-B105-CFAE05A7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52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700638D-5A03-B846-877D-CB56BB050FD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C1B92E-1D82-E846-B306-7D141CC0DD0F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11C5764-1814-2243-8EF0-E05491F8BE0A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452BA2D-EA47-A641-9D64-EA1BDE18CC5A}"/>
              </a:ext>
            </a:extLst>
          </p:cNvPr>
          <p:cNvSpPr>
            <a:spLocks noGrp="1"/>
          </p:cNvSpPr>
          <p:nvPr>
            <p:ph type="pic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427DC-23C0-9841-93A3-B3DF31D2B51A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AAF78F9-2207-D54E-AD05-39EAC87B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60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04F0-50CF-D242-A8CF-43EC16C0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EA954-9189-6E43-A9B8-57EFF969F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section text</a:t>
            </a:r>
          </a:p>
        </p:txBody>
      </p:sp>
    </p:spTree>
    <p:extLst>
      <p:ext uri="{BB962C8B-B14F-4D97-AF65-F5344CB8AC3E}">
        <p14:creationId xmlns:p14="http://schemas.microsoft.com/office/powerpoint/2010/main" val="4081847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36F74-B6E4-3547-B00E-20BCB695A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AE55B-0612-3E49-AF16-6E5D3C9631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75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9B40-7D27-694C-847A-EAC37A22D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30572-299B-A449-B86B-6839F5A5A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Add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8837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14D6B-0297-8A47-ACD9-0D488A241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7F4BC-298B-6A41-AE57-D635A7FE4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BCDC23-E724-CA4E-A6E3-7EC1D541D2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7BE95D-71F5-EF42-95C5-38A5F5C2B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6EB97-9110-DE4E-BE3E-E6AF85676A3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15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962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Title goes here, up to 2 lines of text. Title goes here, up to 2 lines of text.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98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9A5B1-D023-CE4A-9F34-8770E5973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445E4-244F-7641-94D5-A9AF6B02D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4842245-9D0B-204F-BAC5-822F54A84466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DFB8B91-B275-0549-A2E9-D0CF166F0C2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459994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1ECA6CD-606E-E249-8F27-6663231B8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6ECF44D-77C2-5C4F-A9AF-57911AB9ECF2}"/>
              </a:ext>
            </a:extLst>
          </p:cNvPr>
          <p:cNvSpPr>
            <a:spLocks noGrp="1"/>
          </p:cNvSpPr>
          <p:nvPr>
            <p:ph type="pic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24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840B-D2F7-ED4B-AC04-624DC9DD5359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532566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F1F26F-7BA9-194A-8F14-8D45AE1C7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</p:spPr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B8DD3DA-4816-1745-8F70-9BA5C3B6D0AF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64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CFC0C-C95F-5D41-8331-0A9E764E9C8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547080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B53AB6B-0769-DE49-8041-C89DB38C9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</p:spPr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647B27-4757-374E-ADAE-28B27D53D3CB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9B96834-16AF-4049-891C-F4721BB11AA1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43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 ANR_EFNEP PowerPoint template" id="{807129AA-7740-B14E-8907-F7E8BF7D1165}" vid="{913E84C4-367C-1D48-91FF-7DD1D6FD72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100</Words>
  <Application>Microsoft Macintosh PowerPoint</Application>
  <PresentationFormat>Widescreen</PresentationFormat>
  <Paragraphs>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Color title slide. This slide works well for long titles</vt:lpstr>
      <vt:lpstr>Add Presentation Title Here</vt:lpstr>
      <vt:lpstr>PowerPoint Presentation</vt:lpstr>
      <vt:lpstr>PowerPoint Presentation</vt:lpstr>
      <vt:lpstr>Title goes here, up to 2 lines of text. Title goes here, up to 2 lines of text. </vt:lpstr>
      <vt:lpstr>PowerPoint Presentation</vt:lpstr>
      <vt:lpstr>For more layout choices view options when inserting a new slide</vt:lpstr>
      <vt:lpstr>For more layout choices view options when inserting a new slide</vt:lpstr>
      <vt:lpstr>For more layout choices view options when inserting a new slide</vt:lpstr>
      <vt:lpstr>For more layout choices view options when inserting a new slide</vt:lpstr>
      <vt:lpstr>PowerPoint Presentation</vt:lpstr>
      <vt:lpstr>PowerPoint Presentation</vt:lpstr>
      <vt:lpstr>Section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title slide. This slide works well for long titles</dc:title>
  <dc:creator>Sandra J Osterman</dc:creator>
  <cp:lastModifiedBy>Sandra J Osterman</cp:lastModifiedBy>
  <cp:revision>7</cp:revision>
  <dcterms:created xsi:type="dcterms:W3CDTF">2020-01-27T20:57:30Z</dcterms:created>
  <dcterms:modified xsi:type="dcterms:W3CDTF">2026-04-21T00:37:04Z</dcterms:modified>
</cp:coreProperties>
</file>