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7" r:id="rId3"/>
    <p:sldId id="260" r:id="rId4"/>
    <p:sldId id="271" r:id="rId5"/>
    <p:sldId id="264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63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FBB131"/>
    <a:srgbClr val="91C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5737" autoAdjust="0"/>
    <p:restoredTop sz="94694"/>
  </p:normalViewPr>
  <p:slideViewPr>
    <p:cSldViewPr snapToGrid="0">
      <p:cViewPr varScale="1">
        <p:scale>
          <a:sx n="128" d="100"/>
          <a:sy n="128" d="100"/>
        </p:scale>
        <p:origin x="1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E98AD-7B51-4DC6-82E1-521A52F6A235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40387-D8E8-4747-B676-98ED036C8F0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57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0CA8BD-0DB8-644A-9282-E9F3E48811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35668"/>
            <a:ext cx="12192000" cy="7097485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88C916-3666-9740-89F0-549B7BA79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7321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6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6F8CCC4-58F0-AE4A-83B2-DFB6FD6EAF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956030"/>
            <a:ext cx="3414109" cy="66040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Presented by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43F913D-44F0-6943-AF7B-1B5EDA4EA86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4651857"/>
            <a:ext cx="2859088" cy="531813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07FFB7-E6B7-604F-AB8A-3636592F9D4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2750550"/>
            <a:ext cx="8265886" cy="798192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en-US" dirty="0"/>
              <a:t>Subtitle here</a:t>
            </a:r>
          </a:p>
        </p:txBody>
      </p:sp>
      <p:pic>
        <p:nvPicPr>
          <p:cNvPr id="2" name="Picture 1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E82C4C80-2665-64D1-743E-05F54B86CD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53225765-4ADE-3C4E-79A9-C86C117C3A4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181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313786"/>
            <a:ext cx="10817838" cy="767528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8143CA1B-7671-0B77-608A-043AB02B5A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1" name="Picture 10" descr="A close-up of a logo&#10;&#10;AI-generated content may be incorrect.">
            <a:extLst>
              <a:ext uri="{FF2B5EF4-FFF2-40B4-BE49-F238E27FC236}">
                <a16:creationId xmlns:a16="http://schemas.microsoft.com/office/drawing/2014/main" id="{CFF7A756-AD7A-018C-1331-A22E0861E0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97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7" y="0"/>
            <a:ext cx="12257314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3" y="55078"/>
            <a:ext cx="10970237" cy="1257014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96A60D03-4CFD-6E15-3BC7-7A6A81CF3A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1" name="Picture 10" descr="A close-up of a logo&#10;&#10;AI-generated content may be incorrect.">
            <a:extLst>
              <a:ext uri="{FF2B5EF4-FFF2-40B4-BE49-F238E27FC236}">
                <a16:creationId xmlns:a16="http://schemas.microsoft.com/office/drawing/2014/main" id="{BFFF827C-A48C-4936-EDF6-100F069CE5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76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2655" y="0"/>
            <a:ext cx="12257310" cy="16171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14437"/>
            <a:ext cx="10515600" cy="1325563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9CB6284D-F9DF-DF11-15E2-3D562A24D1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1" name="Picture 10" descr="A close-up of a logo&#10;&#10;AI-generated content may be incorrect.">
            <a:extLst>
              <a:ext uri="{FF2B5EF4-FFF2-40B4-BE49-F238E27FC236}">
                <a16:creationId xmlns:a16="http://schemas.microsoft.com/office/drawing/2014/main" id="{26C8E581-6E21-B8CE-0C21-472D0443F3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758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6CBA3B5C-49C2-5C8D-6B53-7BC995C9D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6B565F33-19BA-E64F-C396-DCD10233BDB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794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8D3168B6-EC5F-3845-3E48-625EA9EDFE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1" name="Picture 10" descr="A close-up of a logo&#10;&#10;AI-generated content may be incorrect.">
            <a:extLst>
              <a:ext uri="{FF2B5EF4-FFF2-40B4-BE49-F238E27FC236}">
                <a16:creationId xmlns:a16="http://schemas.microsoft.com/office/drawing/2014/main" id="{7F47B207-5FD3-16ED-0D3A-A2A231C996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054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4" y="130630"/>
            <a:ext cx="5178239" cy="6590846"/>
          </a:xfrm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765EA4-6984-5848-8818-2A8FAE52ED87}"/>
              </a:ext>
            </a:extLst>
          </p:cNvPr>
          <p:cNvSpPr/>
          <p:nvPr userDrawn="1"/>
        </p:nvSpPr>
        <p:spPr>
          <a:xfrm>
            <a:off x="6096001" y="6176962"/>
            <a:ext cx="1869440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5A84DAB-EC3E-0B44-B20D-4056EC3F0125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875874" y="133577"/>
            <a:ext cx="5178239" cy="659084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6" name="Picture 5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B2DE93F5-02A3-59D7-2F7B-939ABD28D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9" name="Picture 8" descr="A close-up of a logo&#10;&#10;AI-generated content may be incorrect.">
            <a:extLst>
              <a:ext uri="{FF2B5EF4-FFF2-40B4-BE49-F238E27FC236}">
                <a16:creationId xmlns:a16="http://schemas.microsoft.com/office/drawing/2014/main" id="{C625CA0B-0701-D165-126D-C1EE600D31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9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0" y="152400"/>
            <a:ext cx="5137806" cy="65690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E688AFC-0F3C-934F-ACB2-4EF128FCF6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94EB706-0D78-4B4D-9752-B222D4B4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93944E4-DF33-4C41-8E07-6F86F4A7C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4B7F958F-69A1-D94A-976F-4605308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4EEE2962-6B50-7EE1-E231-3F60A1127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A2F5FD39-5F95-C27C-B943-051D5D12F0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476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88EBAB-B081-694E-9499-A18ACD006188}"/>
              </a:ext>
            </a:extLst>
          </p:cNvPr>
          <p:cNvSpPr/>
          <p:nvPr userDrawn="1"/>
        </p:nvSpPr>
        <p:spPr>
          <a:xfrm>
            <a:off x="6321287" y="6176962"/>
            <a:ext cx="1644153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130628"/>
            <a:ext cx="5185496" cy="32785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4" y="3448870"/>
            <a:ext cx="5185497" cy="325863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E5399AF6-38D5-BC0A-943F-4977E69392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D92EF81C-4E06-4A6C-1112-F37992C3FD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971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152401" y="217714"/>
            <a:ext cx="5160666" cy="321128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52400" y="3429000"/>
            <a:ext cx="5160666" cy="329247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0B5C06A-4695-D04A-B4EC-9611DA53EE00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A7C7B9C6-41DC-8E4C-AC0C-BF219311D4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1982A7A-1223-C34E-B84C-91F80443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8B182AA3-5BE9-FB41-8469-AA22466C0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BA4694-FB48-6F4A-8A5C-D1D81285C306}"/>
              </a:ext>
            </a:extLst>
          </p:cNvPr>
          <p:cNvSpPr/>
          <p:nvPr userDrawn="1"/>
        </p:nvSpPr>
        <p:spPr>
          <a:xfrm>
            <a:off x="6516189" y="6010508"/>
            <a:ext cx="5675811" cy="763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9BD0775D-DE38-E09D-CCE0-7C80DD4276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0E12C059-40E7-7537-1019-BF2B0045547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902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3350BD6-B391-2240-B22E-E25C7A02B6EC}"/>
              </a:ext>
            </a:extLst>
          </p:cNvPr>
          <p:cNvSpPr/>
          <p:nvPr userDrawn="1"/>
        </p:nvSpPr>
        <p:spPr>
          <a:xfrm>
            <a:off x="6268278" y="6176962"/>
            <a:ext cx="1697162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308203" y="190499"/>
            <a:ext cx="2731397" cy="320980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918729" y="190500"/>
            <a:ext cx="2389474" cy="321577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918729" y="3419595"/>
            <a:ext cx="5120871" cy="330187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2F85374-D0B7-6940-BDEE-221BD6F4225F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15" name="Title Placeholder 1">
            <a:extLst>
              <a:ext uri="{FF2B5EF4-FFF2-40B4-BE49-F238E27FC236}">
                <a16:creationId xmlns:a16="http://schemas.microsoft.com/office/drawing/2014/main" id="{BEE63C50-1412-2E42-A934-5BA2B92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59F725DD-E5E0-0D24-09C1-1ED14D7444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405ED5E6-6B77-0786-EA03-969DE59FFB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6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2077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73872"/>
            <a:ext cx="9144000" cy="815324"/>
          </a:xfrm>
        </p:spPr>
        <p:txBody>
          <a:bodyPr>
            <a:normAutofit/>
          </a:bodyPr>
          <a:lstStyle>
            <a:lvl1pPr marL="0" indent="0" algn="ctr">
              <a:buNone/>
              <a:defRPr sz="2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95DB12B-3AB0-B14A-95E8-50F5D33B7B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8458" y="-114196"/>
            <a:ext cx="12348905" cy="985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130DE3-AC00-864A-ADFE-9CA427BB8A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78459" y="5998699"/>
            <a:ext cx="12348905" cy="933675"/>
          </a:xfrm>
          <a:prstGeom prst="rect">
            <a:avLst/>
          </a:prstGeom>
        </p:spPr>
      </p:pic>
      <p:pic>
        <p:nvPicPr>
          <p:cNvPr id="8" name="Picture 7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3AEDBDFC-9CF6-37A4-45D3-4DEDB61A5E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229" y="5332574"/>
            <a:ext cx="2955151" cy="778190"/>
          </a:xfrm>
          <a:prstGeom prst="rect">
            <a:avLst/>
          </a:prstGeom>
        </p:spPr>
      </p:pic>
      <p:pic>
        <p:nvPicPr>
          <p:cNvPr id="9" name="Picture 8" descr="A close-up of a logo&#10;&#10;AI-generated content may be incorrect.">
            <a:extLst>
              <a:ext uri="{FF2B5EF4-FFF2-40B4-BE49-F238E27FC236}">
                <a16:creationId xmlns:a16="http://schemas.microsoft.com/office/drawing/2014/main" id="{8BF3E3EB-6C82-FF72-73E9-0BD035CDCD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905" y="5202255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402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Righ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CD2842-FF27-3D4F-930E-CDE39F13101D}"/>
              </a:ext>
            </a:extLst>
          </p:cNvPr>
          <p:cNvSpPr/>
          <p:nvPr userDrawn="1"/>
        </p:nvSpPr>
        <p:spPr>
          <a:xfrm>
            <a:off x="6308035" y="6176962"/>
            <a:ext cx="1657405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B344ADF4-4A34-FF4B-B28E-F0DA464C7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865986" y="3562350"/>
            <a:ext cx="2849513" cy="315912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94C6B3AA-21EE-4D48-B66A-5607DDB3A8F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715500" y="3562351"/>
            <a:ext cx="2333626" cy="3159124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1EBB1F3C-E931-3844-833F-B99E12BCA60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48924" y="150581"/>
            <a:ext cx="5200201" cy="3411769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2D27C7D-F2B9-8F43-8A9D-7FB590B10F56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itle Placeholder 1">
            <a:extLst>
              <a:ext uri="{FF2B5EF4-FFF2-40B4-BE49-F238E27FC236}">
                <a16:creationId xmlns:a16="http://schemas.microsoft.com/office/drawing/2014/main" id="{486FD241-EACA-E94A-BED0-4225E29B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5CEF57C4-DF9E-A5A6-007C-A687BC0535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FCC57AD3-0AE6-93A9-ECED-2936845C45E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630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DA79FB5E-8D60-F34A-BDAC-7D2C449BB5B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21" name="Slide Number Placeholder 4">
            <a:extLst>
              <a:ext uri="{FF2B5EF4-FFF2-40B4-BE49-F238E27FC236}">
                <a16:creationId xmlns:a16="http://schemas.microsoft.com/office/drawing/2014/main" id="{54992B99-9973-4F4A-A703-2D8443A08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AC298B6B-BF39-3843-8902-AF9A00E8C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37393" y="237391"/>
            <a:ext cx="2461846" cy="2779543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D100450A-C4B4-C445-AD3C-2E402A21C26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27838" y="237391"/>
            <a:ext cx="2385061" cy="2779544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BF57ABBD-43FE-3444-A52E-AEE5B2C4D5BA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237392" y="3235568"/>
            <a:ext cx="5075508" cy="3385041"/>
          </a:xfr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765529-376F-D74F-B0E8-FAF8CDCBB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378A8D-9A34-FB4D-A95C-22FDADEBF2DA}"/>
              </a:ext>
            </a:extLst>
          </p:cNvPr>
          <p:cNvSpPr/>
          <p:nvPr userDrawn="1"/>
        </p:nvSpPr>
        <p:spPr>
          <a:xfrm>
            <a:off x="6150429" y="6032810"/>
            <a:ext cx="5675811" cy="688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67ECED5B-1836-A568-9288-BA6D55B5DB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6" name="Picture 5" descr="A close-up of a logo&#10;&#10;AI-generated content may be incorrect.">
            <a:extLst>
              <a:ext uri="{FF2B5EF4-FFF2-40B4-BE49-F238E27FC236}">
                <a16:creationId xmlns:a16="http://schemas.microsoft.com/office/drawing/2014/main" id="{430E4809-839D-F39B-FDBF-C19BC74D08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045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PictureLeft with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FC1475E7-C14F-E446-8414-83DF644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77989" y="6356350"/>
            <a:ext cx="2743200" cy="365125"/>
          </a:xfrm>
        </p:spPr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20" name="Slide Number Placeholder 4">
            <a:extLst>
              <a:ext uri="{FF2B5EF4-FFF2-40B4-BE49-F238E27FC236}">
                <a16:creationId xmlns:a16="http://schemas.microsoft.com/office/drawing/2014/main" id="{765ABCE9-2F11-F34E-B0DB-AA9F09637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36FE405-E176-BB45-9B4B-1F865C9F7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0974" y="3807935"/>
            <a:ext cx="2753145" cy="282146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96633653-4F6F-5241-9C3E-088CD2932487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935430" y="3814573"/>
            <a:ext cx="2377469" cy="2814828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07E68BAB-DEDD-C848-9DE4-0062DD19E028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180974" y="228600"/>
            <a:ext cx="5131925" cy="3574795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BAC95668-9F03-824A-9DD6-E490F6522A8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81FD3FA0-56F1-A142-9AD7-B40B89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83562B-E6B3-4F45-B377-5EB770C60F95}"/>
              </a:ext>
            </a:extLst>
          </p:cNvPr>
          <p:cNvSpPr/>
          <p:nvPr userDrawn="1"/>
        </p:nvSpPr>
        <p:spPr>
          <a:xfrm>
            <a:off x="6105938" y="6032810"/>
            <a:ext cx="5675811" cy="6886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72FD7189-7A43-BB9E-A3B2-28CF7C43B8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5" name="Picture 4" descr="A close-up of a logo&#10;&#10;AI-generated content may be incorrect.">
            <a:extLst>
              <a:ext uri="{FF2B5EF4-FFF2-40B4-BE49-F238E27FC236}">
                <a16:creationId xmlns:a16="http://schemas.microsoft.com/office/drawing/2014/main" id="{E43F1F55-85A3-F93B-76EB-274EA019C8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504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PictureRight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B51572-2361-F04D-A576-F95D7FBC9E5B}"/>
              </a:ext>
            </a:extLst>
          </p:cNvPr>
          <p:cNvSpPr/>
          <p:nvPr userDrawn="1"/>
        </p:nvSpPr>
        <p:spPr>
          <a:xfrm>
            <a:off x="6294783" y="6176962"/>
            <a:ext cx="1670657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81103" y="3265362"/>
            <a:ext cx="2520397" cy="3435792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C27D6-E9D0-064A-9A19-6303A81CED5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875876" y="3265361"/>
            <a:ext cx="2592690" cy="3435793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B35CAD8E-52A8-3B41-B832-F31E95F81F6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875876" y="198754"/>
            <a:ext cx="2592690" cy="3066606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70811" y="6356350"/>
            <a:ext cx="2743200" cy="365125"/>
          </a:xfrm>
        </p:spPr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Picture Placeholder 2">
            <a:extLst>
              <a:ext uri="{FF2B5EF4-FFF2-40B4-BE49-F238E27FC236}">
                <a16:creationId xmlns:a16="http://schemas.microsoft.com/office/drawing/2014/main" id="{8FA893B7-81D2-9A4B-B847-562AF6A61997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9480603" y="198753"/>
            <a:ext cx="2520897" cy="3066607"/>
          </a:xfr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B63FE48-61DA-6245-8958-8284086BB56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126166"/>
            <a:ext cx="5675811" cy="4050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Title Placeholder 1">
            <a:extLst>
              <a:ext uri="{FF2B5EF4-FFF2-40B4-BE49-F238E27FC236}">
                <a16:creationId xmlns:a16="http://schemas.microsoft.com/office/drawing/2014/main" id="{6472E66B-5FF6-7F47-995B-C928AB6A1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994E44FF-4F8D-8E1A-D95D-B2C48EE1D9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5EF98DEC-9240-E8A4-0D9F-0292B24688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2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5495"/>
            <a:ext cx="10515600" cy="109012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 baseline="0"/>
            </a:lvl1pPr>
            <a:lvl2pPr>
              <a:defRPr sz="2200" baseline="0"/>
            </a:lvl2pPr>
            <a:lvl3pPr>
              <a:defRPr sz="1800" baseline="0"/>
            </a:lvl3pPr>
            <a:lvl4pPr>
              <a:defRPr sz="1600" baseline="0"/>
            </a:lvl4pPr>
            <a:lvl5pPr>
              <a:defRPr sz="16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242C32B1-4B04-29B2-89CA-C0C39ACCCD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0" name="Picture 9" descr="A close-up of a logo&#10;&#10;AI-generated content may be incorrect.">
            <a:extLst>
              <a:ext uri="{FF2B5EF4-FFF2-40B4-BE49-F238E27FC236}">
                <a16:creationId xmlns:a16="http://schemas.microsoft.com/office/drawing/2014/main" id="{ADDB5510-ED00-19A8-04F4-BDF768FC6A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09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141"/>
          <a:stretch/>
        </p:blipFill>
        <p:spPr>
          <a:xfrm>
            <a:off x="-51468" y="-59011"/>
            <a:ext cx="12282233" cy="641536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AF4951-AC2B-4540-D6D4-CE2C5FE02328}"/>
              </a:ext>
            </a:extLst>
          </p:cNvPr>
          <p:cNvSpPr/>
          <p:nvPr userDrawn="1"/>
        </p:nvSpPr>
        <p:spPr>
          <a:xfrm>
            <a:off x="8305227" y="5933287"/>
            <a:ext cx="3272590" cy="86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B2F464CA-539F-EBC3-2372-7F5B3DF7369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2" name="Picture 11" descr="A close-up of a logo&#10;&#10;AI-generated content may be incorrect.">
            <a:extLst>
              <a:ext uri="{FF2B5EF4-FFF2-40B4-BE49-F238E27FC236}">
                <a16:creationId xmlns:a16="http://schemas.microsoft.com/office/drawing/2014/main" id="{003E6448-E948-4609-EE85-D31782D0EBB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27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2A3E05A-6A19-714F-848E-32E7E202E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5116" y="-50754"/>
            <a:ext cx="12282232" cy="67722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396412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249149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C8DD612C-077A-072F-B7A7-6598480717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1" name="Picture 10" descr="A close-up of a logo&#10;&#10;AI-generated content may be incorrect.">
            <a:extLst>
              <a:ext uri="{FF2B5EF4-FFF2-40B4-BE49-F238E27FC236}">
                <a16:creationId xmlns:a16="http://schemas.microsoft.com/office/drawing/2014/main" id="{02ACE498-330F-8593-7ACE-178FE3A025D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031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AF48ED75-2A21-039A-9486-D4660D102F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1" name="Picture 10" descr="A close-up of a logo&#10;&#10;AI-generated content may be incorrect.">
            <a:extLst>
              <a:ext uri="{FF2B5EF4-FFF2-40B4-BE49-F238E27FC236}">
                <a16:creationId xmlns:a16="http://schemas.microsoft.com/office/drawing/2014/main" id="{C9B3E50E-339D-4F5A-4F35-857C9F3334B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493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2" name="Picture 11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77C39C1C-2192-2F73-B400-67D90ED592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3" name="Picture 12" descr="A close-up of a logo&#10;&#10;AI-generated content may be incorrect.">
            <a:extLst>
              <a:ext uri="{FF2B5EF4-FFF2-40B4-BE49-F238E27FC236}">
                <a16:creationId xmlns:a16="http://schemas.microsoft.com/office/drawing/2014/main" id="{A8B13BFA-EE9C-CECC-A779-77DB147C0D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94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8985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95F65C0E-6C45-84D6-EC59-DBB1BCC65B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9" name="Picture 8" descr="A close-up of a logo&#10;&#10;AI-generated content may be incorrect.">
            <a:extLst>
              <a:ext uri="{FF2B5EF4-FFF2-40B4-BE49-F238E27FC236}">
                <a16:creationId xmlns:a16="http://schemas.microsoft.com/office/drawing/2014/main" id="{58B0F6A0-DE6C-C7CD-6C29-28D0E398211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0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8DBB1BB-D2E3-8E41-AA94-A70F0C7697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" y="0"/>
            <a:ext cx="12191992" cy="15982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4" y="24597"/>
            <a:ext cx="10515600" cy="1325563"/>
          </a:xfrm>
          <a:noFill/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A24928A-1E60-514D-A9CC-960B78A9B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A black background with blue text&#10;&#10;AI-generated content may be incorrect.">
            <a:extLst>
              <a:ext uri="{FF2B5EF4-FFF2-40B4-BE49-F238E27FC236}">
                <a16:creationId xmlns:a16="http://schemas.microsoft.com/office/drawing/2014/main" id="{2FB8C00C-3734-8287-93C4-F3DA2B9714B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6873" y="6056758"/>
            <a:ext cx="2955151" cy="778190"/>
          </a:xfrm>
          <a:prstGeom prst="rect">
            <a:avLst/>
          </a:prstGeom>
        </p:spPr>
      </p:pic>
      <p:pic>
        <p:nvPicPr>
          <p:cNvPr id="11" name="Picture 10" descr="A close-up of a logo&#10;&#10;AI-generated content may be incorrect.">
            <a:extLst>
              <a:ext uri="{FF2B5EF4-FFF2-40B4-BE49-F238E27FC236}">
                <a16:creationId xmlns:a16="http://schemas.microsoft.com/office/drawing/2014/main" id="{983558B7-7090-0DEE-7595-E7224035E7B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706" y="5926439"/>
            <a:ext cx="2574636" cy="78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120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F34E-9A6B-4D28-A7B9-972D816465A9}" type="datetimeFigureOut">
              <a:rPr lang="en-US" smtClean="0"/>
              <a:t>12/17/25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AB6C3-3666-4A99-912F-5AB9870711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08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49" r:id="rId2"/>
    <p:sldLayoutId id="2147483650" r:id="rId3"/>
    <p:sldLayoutId id="2147483651" r:id="rId4"/>
    <p:sldLayoutId id="2147483679" r:id="rId5"/>
    <p:sldLayoutId id="2147483652" r:id="rId6"/>
    <p:sldLayoutId id="2147483653" r:id="rId7"/>
    <p:sldLayoutId id="2147483654" r:id="rId8"/>
    <p:sldLayoutId id="2147483676" r:id="rId9"/>
    <p:sldLayoutId id="2147483675" r:id="rId10"/>
    <p:sldLayoutId id="2147483677" r:id="rId11"/>
    <p:sldLayoutId id="2147483678" r:id="rId12"/>
    <p:sldLayoutId id="2147483655" r:id="rId13"/>
    <p:sldLayoutId id="2147483656" r:id="rId14"/>
    <p:sldLayoutId id="2147483669" r:id="rId15"/>
    <p:sldLayoutId id="2147483670" r:id="rId16"/>
    <p:sldLayoutId id="2147483668" r:id="rId17"/>
    <p:sldLayoutId id="2147483671" r:id="rId18"/>
    <p:sldLayoutId id="2147483657" r:id="rId19"/>
    <p:sldLayoutId id="2147483663" r:id="rId20"/>
    <p:sldLayoutId id="2147483664" r:id="rId21"/>
    <p:sldLayoutId id="2147483665" r:id="rId22"/>
    <p:sldLayoutId id="2147483666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700" b="1" i="0" kern="1200" baseline="0">
          <a:solidFill>
            <a:srgbClr val="005A9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571D4-4813-B74C-AE0C-C482ABC74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Color title slide. This slide works well for long titles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C6F5575-47FE-8F41-88EB-DBBF04A2B9E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786349"/>
            <a:ext cx="3414109" cy="660400"/>
          </a:xfrm>
        </p:spPr>
        <p:txBody>
          <a:bodyPr/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904AADE-5565-7D47-94AA-541EF2D88F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4649979"/>
            <a:ext cx="2859088" cy="531813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14CEDC1-704C-C540-9D4B-AD9D4BD9AC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Sub head for color title slide</a:t>
            </a:r>
          </a:p>
        </p:txBody>
      </p:sp>
    </p:spTree>
    <p:extLst>
      <p:ext uri="{BB962C8B-B14F-4D97-AF65-F5344CB8AC3E}">
        <p14:creationId xmlns:p14="http://schemas.microsoft.com/office/powerpoint/2010/main" val="2912848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619F7E-A6F3-3F4D-8F21-DB567189BF9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199" y="2554337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C3AF2A3-B9A2-2F43-BAFC-2A845C742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D947D-4E69-F244-A555-0981739BBB3F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9F2BACF-1E5E-314E-87F7-D360C50720FD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DC3EEF3-B66A-FB45-B0C4-A36BDCA97DEC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21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398B74A7-B77A-B14B-9941-3FFFBCE5706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A1E800-7895-E448-A11F-196A9D8AB14F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F92CE63D-350D-4A46-AB31-85D9EC205AC3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EF63E4-BC7F-B943-AD54-FC99F33A2370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7BD84AF-D1CB-9E4F-B105-CFAE05A7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52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700638D-5A03-B846-877D-CB56BB050FDF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C1B92E-1D82-E846-B306-7D141CC0DD0F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11C5764-1814-2243-8EF0-E05491F8BE0A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452BA2D-EA47-A641-9D64-EA1BDE18CC5A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427DC-23C0-9841-93A3-B3DF31D2B51A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AAF78F9-2207-D54E-AD05-39EAC87B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60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04F0-50CF-D242-A8CF-43EC16C0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EA954-9189-6E43-A9B8-57EFF969F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 section text</a:t>
            </a:r>
          </a:p>
        </p:txBody>
      </p:sp>
    </p:spTree>
    <p:extLst>
      <p:ext uri="{BB962C8B-B14F-4D97-AF65-F5344CB8AC3E}">
        <p14:creationId xmlns:p14="http://schemas.microsoft.com/office/powerpoint/2010/main" val="4081847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36F74-B6E4-3547-B00E-20BCB695A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AE55B-0612-3E49-AF16-6E5D3C9631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5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99B40-7D27-694C-847A-EAC37A22D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030572-299B-A449-B86B-6839F5A5A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Add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88376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14D6B-0297-8A47-ACD9-0D488A241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7F4BC-298B-6A41-AE57-D635A7FE4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BCDC23-E724-CA4E-A6E3-7EC1D541D2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7BE95D-71F5-EF42-95C5-38A5F5C2B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6EB97-9110-DE4E-BE3E-E6AF85676A3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15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962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46037-74BA-F248-BCD7-B9C281874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goes here, up to 2 lines of text. Title goes here, up to 2 lines of text.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DDDB7C6-EF55-AD49-8D09-81584B9D6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98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9A5B1-D023-CE4A-9F34-8770E5973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445E4-244F-7641-94D5-A9AF6B02D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34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4842245-9D0B-204F-BAC5-822F54A84466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DFB8B91-B275-0549-A2E9-D0CF166F0C2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459994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1ECA6CD-606E-E249-8F27-6663231B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6ECF44D-77C2-5C4F-A9AF-57911AB9ECF2}"/>
              </a:ext>
            </a:extLst>
          </p:cNvPr>
          <p:cNvSpPr>
            <a:spLocks noGrp="1"/>
          </p:cNvSpPr>
          <p:nvPr>
            <p:ph type="pic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24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6840B-D2F7-ED4B-AC04-624DC9DD5359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677988" y="2532566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F1F26F-7BA9-194A-8F14-8D45AE1C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7988" y="681037"/>
            <a:ext cx="5675811" cy="1325563"/>
          </a:xfrm>
        </p:spPr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B8DD3DA-4816-1745-8F70-9BA5C3B6D0AF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64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CFC0C-C95F-5D41-8331-0A9E764E9C83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200" y="2547080"/>
            <a:ext cx="5675811" cy="4050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B53AB6B-0769-DE49-8041-C89DB38C9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675811" cy="1325563"/>
          </a:xfrm>
        </p:spPr>
        <p:txBody>
          <a:bodyPr/>
          <a:lstStyle/>
          <a:p>
            <a:r>
              <a:rPr lang="en-US" dirty="0"/>
              <a:t>For more layout choices view options when inserting a new slide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647B27-4757-374E-ADAE-28B27D53D3CB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9B96834-16AF-4049-891C-F4721BB11AA1}"/>
              </a:ext>
            </a:extLst>
          </p:cNvPr>
          <p:cNvSpPr>
            <a:spLocks noGrp="1"/>
          </p:cNvSpPr>
          <p:nvPr>
            <p:ph type="pic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43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 ANR_EFNEP PowerPoint template" id="{807129AA-7740-B14E-8907-F7E8BF7D1165}" vid="{913E84C4-367C-1D48-91FF-7DD1D6FD72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100</Words>
  <Application>Microsoft Macintosh PowerPoint</Application>
  <PresentationFormat>Widescreen</PresentationFormat>
  <Paragraphs>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Color title slide. This slide works well for long titles</vt:lpstr>
      <vt:lpstr>Add Presentation Title Here</vt:lpstr>
      <vt:lpstr>PowerPoint Presentation</vt:lpstr>
      <vt:lpstr>PowerPoint Presentation</vt:lpstr>
      <vt:lpstr>Title goes here, up to 2 lines of text. Title goes here, up to 2 lines of text. </vt:lpstr>
      <vt:lpstr>PowerPoint Presentation</vt:lpstr>
      <vt:lpstr>For more layout choices view options when inserting a new slide</vt:lpstr>
      <vt:lpstr>For more layout choices view options when inserting a new slide</vt:lpstr>
      <vt:lpstr>For more layout choices view options when inserting a new slide</vt:lpstr>
      <vt:lpstr>For more layout choices view options when inserting a new slide</vt:lpstr>
      <vt:lpstr>PowerPoint Presentation</vt:lpstr>
      <vt:lpstr>PowerPoint Presentation</vt:lpstr>
      <vt:lpstr>Section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title slide. This slide works well for long titles</dc:title>
  <dc:creator>Sandra J Osterman</dc:creator>
  <cp:lastModifiedBy>Brennan Collins</cp:lastModifiedBy>
  <cp:revision>14</cp:revision>
  <dcterms:created xsi:type="dcterms:W3CDTF">2020-01-27T20:57:30Z</dcterms:created>
  <dcterms:modified xsi:type="dcterms:W3CDTF">2025-12-17T21:19:13Z</dcterms:modified>
</cp:coreProperties>
</file>