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7" r:id="rId3"/>
    <p:sldId id="260" r:id="rId4"/>
    <p:sldId id="271" r:id="rId5"/>
    <p:sldId id="264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63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5737" autoAdjust="0"/>
    <p:restoredTop sz="94694"/>
  </p:normalViewPr>
  <p:slideViewPr>
    <p:cSldViewPr snapToGrid="0">
      <p:cViewPr varScale="1">
        <p:scale>
          <a:sx n="128" d="100"/>
          <a:sy n="128" d="100"/>
        </p:scale>
        <p:origin x="1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35668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5603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65185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2" name="Picture 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E82C4C80-2665-64D1-743E-05F54B86C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3" name="Picture 2" descr="A close-up of a logo&#10;&#10;AI-generated content may be incorrect.">
            <a:extLst>
              <a:ext uri="{FF2B5EF4-FFF2-40B4-BE49-F238E27FC236}">
                <a16:creationId xmlns:a16="http://schemas.microsoft.com/office/drawing/2014/main" id="{53225765-4ADE-3C4E-79A9-C86C117C3A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8143CA1B-7671-0B77-608A-043AB02B5A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CFF7A756-AD7A-018C-1331-A22E0861E0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5507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6A60D03-4CFD-6E15-3BC7-7A6A81CF3A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BFFF827C-A48C-4936-EDF6-100F069CE5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443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CB6284D-F9DF-DF11-15E2-3D562A24D15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26C8E581-6E21-B8CE-0C21-472D0443F35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6CBA3B5C-49C2-5C8D-6B53-7BC995C9DF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6B565F33-19BA-E64F-C396-DCD10233BD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8D3168B6-EC5F-3845-3E48-625EA9EDFE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7F47B207-5FD3-16ED-0D3A-A2A231C996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8765EA4-6984-5848-8818-2A8FAE52ED87}"/>
              </a:ext>
            </a:extLst>
          </p:cNvPr>
          <p:cNvSpPr/>
          <p:nvPr userDrawn="1"/>
        </p:nvSpPr>
        <p:spPr>
          <a:xfrm>
            <a:off x="6096001" y="6176962"/>
            <a:ext cx="1869440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DE93F5-02A3-59D7-2F7B-939ABD28D5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9" name="Picture 8" descr="A close-up of a logo&#10;&#10;AI-generated content may be incorrect.">
            <a:extLst>
              <a:ext uri="{FF2B5EF4-FFF2-40B4-BE49-F238E27FC236}">
                <a16:creationId xmlns:a16="http://schemas.microsoft.com/office/drawing/2014/main" id="{C625CA0B-0701-D165-126D-C1EE600D31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EEE2962-6B50-7EE1-E231-3F60A1127E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5" name="Picture 4" descr="A close-up of a logo&#10;&#10;AI-generated content may be incorrect.">
            <a:extLst>
              <a:ext uri="{FF2B5EF4-FFF2-40B4-BE49-F238E27FC236}">
                <a16:creationId xmlns:a16="http://schemas.microsoft.com/office/drawing/2014/main" id="{A2F5FD39-5F95-C27C-B943-051D5D12F0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88EBAB-B081-694E-9499-A18ACD006188}"/>
              </a:ext>
            </a:extLst>
          </p:cNvPr>
          <p:cNvSpPr/>
          <p:nvPr userDrawn="1"/>
        </p:nvSpPr>
        <p:spPr>
          <a:xfrm>
            <a:off x="6321287" y="6176962"/>
            <a:ext cx="1644153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E5399AF6-38D5-BC0A-943F-4977E69392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D92EF81C-4E06-4A6C-1112-F37992C3FDB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6516189" y="6010508"/>
            <a:ext cx="5675811" cy="763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BD0775D-DE38-E09D-CCE0-7C80DD4276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5" name="Picture 4" descr="A close-up of a logo&#10;&#10;AI-generated content may be incorrect.">
            <a:extLst>
              <a:ext uri="{FF2B5EF4-FFF2-40B4-BE49-F238E27FC236}">
                <a16:creationId xmlns:a16="http://schemas.microsoft.com/office/drawing/2014/main" id="{0E12C059-40E7-7537-1019-BF2B0045547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350BD6-B391-2240-B22E-E25C7A02B6EC}"/>
              </a:ext>
            </a:extLst>
          </p:cNvPr>
          <p:cNvSpPr/>
          <p:nvPr userDrawn="1"/>
        </p:nvSpPr>
        <p:spPr>
          <a:xfrm>
            <a:off x="6268278" y="6176962"/>
            <a:ext cx="1697162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5"/>
            <a:ext cx="5120871" cy="330187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59F725DD-E5E0-0D24-09C1-1ED14D7444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405ED5E6-6B77-0786-EA03-969DE59FFB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815324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9" y="5998699"/>
            <a:ext cx="12348905" cy="933675"/>
          </a:xfrm>
          <a:prstGeom prst="rect">
            <a:avLst/>
          </a:prstGeom>
        </p:spPr>
      </p:pic>
      <p:pic>
        <p:nvPicPr>
          <p:cNvPr id="8" name="Picture 7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AEDBDFC-9CF6-37A4-45D3-4DEDB61A5E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0229" y="5332574"/>
            <a:ext cx="2955151" cy="778190"/>
          </a:xfrm>
          <a:prstGeom prst="rect">
            <a:avLst/>
          </a:prstGeom>
        </p:spPr>
      </p:pic>
      <p:pic>
        <p:nvPicPr>
          <p:cNvPr id="9" name="Picture 8" descr="A close-up of a logo&#10;&#10;AI-generated content may be incorrect.">
            <a:extLst>
              <a:ext uri="{FF2B5EF4-FFF2-40B4-BE49-F238E27FC236}">
                <a16:creationId xmlns:a16="http://schemas.microsoft.com/office/drawing/2014/main" id="{8BF3E3EB-6C82-FF72-73E9-0BD035CDCD2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905" y="5202255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CD2842-FF27-3D4F-930E-CDE39F13101D}"/>
              </a:ext>
            </a:extLst>
          </p:cNvPr>
          <p:cNvSpPr/>
          <p:nvPr userDrawn="1"/>
        </p:nvSpPr>
        <p:spPr>
          <a:xfrm>
            <a:off x="6308035" y="6176962"/>
            <a:ext cx="1657405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5CEF57C4-DF9E-A5A6-007C-A687BC0535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FCC57AD3-0AE6-93A9-ECED-2936845C45E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6150429" y="6032810"/>
            <a:ext cx="5675811" cy="688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67ECED5B-1836-A568-9288-BA6D55B5DB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6" name="Picture 5" descr="A close-up of a logo&#10;&#10;AI-generated content may be incorrect.">
            <a:extLst>
              <a:ext uri="{FF2B5EF4-FFF2-40B4-BE49-F238E27FC236}">
                <a16:creationId xmlns:a16="http://schemas.microsoft.com/office/drawing/2014/main" id="{430E4809-839D-F39B-FDBF-C19BC74D081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6105938" y="6032810"/>
            <a:ext cx="5675811" cy="688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72FD7189-7A43-BB9E-A3B2-28CF7C43B8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5" name="Picture 4" descr="A close-up of a logo&#10;&#10;AI-generated content may be incorrect.">
            <a:extLst>
              <a:ext uri="{FF2B5EF4-FFF2-40B4-BE49-F238E27FC236}">
                <a16:creationId xmlns:a16="http://schemas.microsoft.com/office/drawing/2014/main" id="{E43F1F55-85A3-F93B-76EB-274EA019C8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B51572-2361-F04D-A576-F95D7FBC9E5B}"/>
              </a:ext>
            </a:extLst>
          </p:cNvPr>
          <p:cNvSpPr/>
          <p:nvPr userDrawn="1"/>
        </p:nvSpPr>
        <p:spPr>
          <a:xfrm>
            <a:off x="6294783" y="6176962"/>
            <a:ext cx="1670657" cy="5445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65362"/>
            <a:ext cx="2520397" cy="343579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65361"/>
            <a:ext cx="2592690" cy="343579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6" y="198754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19875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94E44FF-4F8D-8E1A-D95D-B2C48EE1D9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8" name="Picture 7" descr="A close-up of a logo&#10;&#10;AI-generated content may be incorrect.">
            <a:extLst>
              <a:ext uri="{FF2B5EF4-FFF2-40B4-BE49-F238E27FC236}">
                <a16:creationId xmlns:a16="http://schemas.microsoft.com/office/drawing/2014/main" id="{5EF98DEC-9240-E8A4-0D9F-0292B24688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242C32B1-4B04-29B2-89CA-C0C39ACCCD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0" name="Picture 9" descr="A close-up of a logo&#10;&#10;AI-generated content may be incorrect.">
            <a:extLst>
              <a:ext uri="{FF2B5EF4-FFF2-40B4-BE49-F238E27FC236}">
                <a16:creationId xmlns:a16="http://schemas.microsoft.com/office/drawing/2014/main" id="{ADDB5510-ED00-19A8-04F4-BDF768FC6A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1"/>
          <a:stretch/>
        </p:blipFill>
        <p:spPr>
          <a:xfrm>
            <a:off x="-51468" y="-59011"/>
            <a:ext cx="12282233" cy="6415361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AF4951-AC2B-4540-D6D4-CE2C5FE02328}"/>
              </a:ext>
            </a:extLst>
          </p:cNvPr>
          <p:cNvSpPr/>
          <p:nvPr userDrawn="1"/>
        </p:nvSpPr>
        <p:spPr>
          <a:xfrm>
            <a:off x="8305227" y="5933287"/>
            <a:ext cx="3272590" cy="86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F464CA-539F-EBC3-2372-7F5B3DF736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2" name="Picture 11" descr="A close-up of a logo&#10;&#10;AI-generated content may be incorrect.">
            <a:extLst>
              <a:ext uri="{FF2B5EF4-FFF2-40B4-BE49-F238E27FC236}">
                <a16:creationId xmlns:a16="http://schemas.microsoft.com/office/drawing/2014/main" id="{003E6448-E948-4609-EE85-D31782D0EBB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6" y="-50754"/>
            <a:ext cx="12282232" cy="67722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8DD612C-077A-072F-B7A7-6598480717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02ACE498-330F-8593-7ACE-178FE3A025D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AF48ED75-2A21-039A-9486-D4660D102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C9B3E50E-339D-4F5A-4F35-857C9F3334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2" name="Picture 11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77C39C1C-2192-2F73-B400-67D90ED59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3" name="Picture 12" descr="A close-up of a logo&#10;&#10;AI-generated content may be incorrect.">
            <a:extLst>
              <a:ext uri="{FF2B5EF4-FFF2-40B4-BE49-F238E27FC236}">
                <a16:creationId xmlns:a16="http://schemas.microsoft.com/office/drawing/2014/main" id="{A8B13BFA-EE9C-CECC-A779-77DB147C0DD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5F65C0E-6C45-84D6-EC59-DBB1BCC65B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9" name="Picture 8" descr="A close-up of a logo&#10;&#10;AI-generated content may be incorrect.">
            <a:extLst>
              <a:ext uri="{FF2B5EF4-FFF2-40B4-BE49-F238E27FC236}">
                <a16:creationId xmlns:a16="http://schemas.microsoft.com/office/drawing/2014/main" id="{58B0F6A0-DE6C-C7CD-6C29-28D0E39821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24597"/>
            <a:ext cx="10515600" cy="1325563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2FB8C00C-3734-8287-93C4-F3DA2B9714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6873" y="6056758"/>
            <a:ext cx="2955151" cy="778190"/>
          </a:xfrm>
          <a:prstGeom prst="rect">
            <a:avLst/>
          </a:prstGeom>
        </p:spPr>
      </p:pic>
      <p:pic>
        <p:nvPicPr>
          <p:cNvPr id="11" name="Picture 10" descr="A close-up of a logo&#10;&#10;AI-generated content may be incorrect.">
            <a:extLst>
              <a:ext uri="{FF2B5EF4-FFF2-40B4-BE49-F238E27FC236}">
                <a16:creationId xmlns:a16="http://schemas.microsoft.com/office/drawing/2014/main" id="{983558B7-7090-0DEE-7595-E7224035E7B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706" y="5926439"/>
            <a:ext cx="2574636" cy="78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12/17/25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Color title slide. This slide works well for long titles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3786349"/>
            <a:ext cx="3414109" cy="660400"/>
          </a:xfrm>
        </p:spPr>
        <p:txBody>
          <a:bodyPr/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4649979"/>
            <a:ext cx="2859088" cy="531813"/>
          </a:xfrm>
        </p:spPr>
        <p:txBody>
          <a:bodyPr/>
          <a:lstStyle/>
          <a:p>
            <a:r>
              <a:rPr lang="en-US" dirty="0"/>
              <a:t>Date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14CEDC1-704C-C540-9D4B-AD9D4BD9AC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 head for color title slide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A619F7E-A6F3-3F4D-8F21-DB567189BF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199" y="2554337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C3AF2A3-B9A2-2F43-BAFC-2A845C742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0D947D-4E69-F244-A555-0981739BBB3F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9F2BACF-1E5E-314E-87F7-D360C50720FD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DC3EEF3-B66A-FB45-B0C4-A36BDCA97DEC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221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98B74A7-B77A-B14B-9941-3FFFBCE5706C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A1E800-7895-E448-A11F-196A9D8AB14F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2CE63D-350D-4A46-AB31-85D9EC205AC3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EF63E4-BC7F-B943-AD54-FC99F33A2370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7BD84AF-D1CB-9E4F-B105-CFAE05A7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52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700638D-5A03-B846-877D-CB56BB050FDF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C1B92E-1D82-E846-B306-7D141CC0DD0F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11C5764-1814-2243-8EF0-E05491F8BE0A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452BA2D-EA47-A641-9D64-EA1BDE18CC5A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2427DC-23C0-9841-93A3-B3DF31D2B51A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AAF78F9-2207-D54E-AD05-39EAC87B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060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204F0-50CF-D242-A8CF-43EC16C0A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EA954-9189-6E43-A9B8-57EFF969F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section text</a:t>
            </a:r>
          </a:p>
        </p:txBody>
      </p:sp>
    </p:spTree>
    <p:extLst>
      <p:ext uri="{BB962C8B-B14F-4D97-AF65-F5344CB8AC3E}">
        <p14:creationId xmlns:p14="http://schemas.microsoft.com/office/powerpoint/2010/main" val="4081847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36F74-B6E4-3547-B00E-20BCB695A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AE55B-0612-3E49-AF16-6E5D3C963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58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99B40-7D27-694C-847A-EAC37A22D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 Presentation Title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030572-299B-A449-B86B-6839F5A5AC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Add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8837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14D6B-0297-8A47-ACD9-0D488A24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87F4BC-298B-6A41-AE57-D635A7FE4E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CDC23-E724-CA4E-A6E3-7EC1D541D20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7BE95D-71F5-EF42-95C5-38A5F5C2B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6EB97-9110-DE4E-BE3E-E6AF85676A3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1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62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46037-74BA-F248-BCD7-B9C28187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goes here, up to 2 lines of text. Title goes here, up to 2 lines of text.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DDDB7C6-EF55-AD49-8D09-81584B9D6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87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9A5B1-D023-CE4A-9F34-8770E5973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445E4-244F-7641-94D5-A9AF6B02D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03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4842245-9D0B-204F-BAC5-822F54A84466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DFB8B91-B275-0549-A2E9-D0CF166F0C20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459994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1ECA6CD-606E-E249-8F27-6663231B8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6ECF44D-77C2-5C4F-A9AF-57911AB9ECF2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24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6840B-D2F7-ED4B-AC04-624DC9DD5359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532566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4F1F26F-7BA9-194A-8F14-8D45AE1C7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</p:spPr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8DD3DA-4816-1745-8F70-9BA5C3B6D0AF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64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7CFC0C-C95F-5D41-8331-0A9E764E9C8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547080"/>
            <a:ext cx="5675811" cy="4050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B53AB6B-0769-DE49-8041-C89DB38C9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</p:spPr>
        <p:txBody>
          <a:bodyPr/>
          <a:lstStyle/>
          <a:p>
            <a:r>
              <a:rPr lang="en-US" dirty="0"/>
              <a:t>For more layout choices view options when inserting a new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647B27-4757-374E-ADAE-28B27D53D3CB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9B96834-16AF-4049-891C-F4721BB11AA1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43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_EFNEP PowerPoint template" id="{807129AA-7740-B14E-8907-F7E8BF7D1165}" vid="{913E84C4-367C-1D48-91FF-7DD1D6FD72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</TotalTime>
  <Words>100</Words>
  <Application>Microsoft Macintosh PowerPoint</Application>
  <PresentationFormat>Widescreen</PresentationFormat>
  <Paragraphs>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Color title slide. This slide works well for long titles</vt:lpstr>
      <vt:lpstr>Add Presentation Title Here</vt:lpstr>
      <vt:lpstr>PowerPoint Presentation</vt:lpstr>
      <vt:lpstr>PowerPoint Presentation</vt:lpstr>
      <vt:lpstr>Title goes here, up to 2 lines of text. Title goes here, up to 2 lines of text. </vt:lpstr>
      <vt:lpstr>PowerPoint Presentation</vt:lpstr>
      <vt:lpstr>For more layout choices view options when inserting a new slide</vt:lpstr>
      <vt:lpstr>For more layout choices view options when inserting a new slide</vt:lpstr>
      <vt:lpstr>For more layout choices view options when inserting a new slide</vt:lpstr>
      <vt:lpstr>For more layout choices view options when inserting a new slide</vt:lpstr>
      <vt:lpstr>PowerPoint Presentation</vt:lpstr>
      <vt:lpstr>PowerPoint Presentation</vt:lpstr>
      <vt:lpstr>Section Title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Brennan Collins</cp:lastModifiedBy>
  <cp:revision>14</cp:revision>
  <dcterms:created xsi:type="dcterms:W3CDTF">2020-01-27T20:57:30Z</dcterms:created>
  <dcterms:modified xsi:type="dcterms:W3CDTF">2025-12-17T21:19:13Z</dcterms:modified>
</cp:coreProperties>
</file>