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26" r:id="rId2"/>
    <p:sldId id="388" r:id="rId3"/>
    <p:sldId id="389" r:id="rId4"/>
    <p:sldId id="390" r:id="rId5"/>
    <p:sldId id="358" r:id="rId6"/>
    <p:sldId id="354" r:id="rId7"/>
    <p:sldId id="357" r:id="rId8"/>
    <p:sldId id="373" r:id="rId9"/>
    <p:sldId id="278" r:id="rId10"/>
    <p:sldId id="351" r:id="rId11"/>
    <p:sldId id="381" r:id="rId12"/>
    <p:sldId id="385" r:id="rId13"/>
    <p:sldId id="258" r:id="rId14"/>
    <p:sldId id="277" r:id="rId15"/>
    <p:sldId id="392" r:id="rId16"/>
    <p:sldId id="367" r:id="rId17"/>
    <p:sldId id="289" r:id="rId18"/>
    <p:sldId id="398" r:id="rId19"/>
    <p:sldId id="396" r:id="rId20"/>
    <p:sldId id="397" r:id="rId21"/>
    <p:sldId id="395" r:id="rId22"/>
    <p:sldId id="366" r:id="rId23"/>
    <p:sldId id="391" r:id="rId24"/>
    <p:sldId id="382" r:id="rId25"/>
    <p:sldId id="383" r:id="rId26"/>
    <p:sldId id="262" r:id="rId27"/>
    <p:sldId id="303" r:id="rId28"/>
    <p:sldId id="332" r:id="rId29"/>
    <p:sldId id="340" r:id="rId30"/>
    <p:sldId id="394" r:id="rId31"/>
    <p:sldId id="329" r:id="rId32"/>
    <p:sldId id="387" r:id="rId33"/>
    <p:sldId id="318" r:id="rId34"/>
    <p:sldId id="386" r:id="rId35"/>
    <p:sldId id="374" r:id="rId36"/>
    <p:sldId id="331" r:id="rId37"/>
    <p:sldId id="379" r:id="rId38"/>
    <p:sldId id="380" r:id="rId39"/>
  </p:sldIdLst>
  <p:sldSz cx="12192000" cy="6858000"/>
  <p:notesSz cx="7011988" cy="92979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536E89-715F-3DA3-6BA8-327995168BFD}" name="Wendy Powers" initials="WP" userId="S::wpowers@ucdavis.edu::0a266309-33b1-43ad-b783-117dd40ef1f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ne M Iaccopucci" initials="AMI" lastIdx="5" clrIdx="0">
    <p:extLst>
      <p:ext uri="{19B8F6BF-5375-455C-9EA6-DF929625EA0E}">
        <p15:presenceInfo xmlns:p15="http://schemas.microsoft.com/office/powerpoint/2012/main" userId="S-1-5-21-3516884288-2819916808-3028616173-115227" providerId="AD"/>
      </p:ext>
    </p:extLst>
  </p:cmAuthor>
  <p:cmAuthor id="2" name="Steven M. Worker" initials="SMW" lastIdx="2" clrIdx="1">
    <p:extLst>
      <p:ext uri="{19B8F6BF-5375-455C-9EA6-DF929625EA0E}">
        <p15:presenceInfo xmlns:p15="http://schemas.microsoft.com/office/powerpoint/2012/main" userId="Steven M. Work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B131"/>
    <a:srgbClr val="005A9E"/>
    <a:srgbClr val="91C2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C31CC1-DCDA-4BB5-AA55-12791AF573EF}" v="2" dt="2025-10-10T14:25:19.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8" autoAdjust="0"/>
    <p:restoredTop sz="79864" autoAdjust="0"/>
  </p:normalViewPr>
  <p:slideViewPr>
    <p:cSldViewPr snapToGrid="0">
      <p:cViewPr varScale="1">
        <p:scale>
          <a:sx n="88" d="100"/>
          <a:sy n="88" d="100"/>
        </p:scale>
        <p:origin x="1452" y="90"/>
      </p:cViewPr>
      <p:guideLst/>
    </p:cSldViewPr>
  </p:slideViewPr>
  <p:notesTextViewPr>
    <p:cViewPr>
      <p:scale>
        <a:sx n="1" d="1"/>
        <a:sy n="1" d="1"/>
      </p:scale>
      <p:origin x="0" y="0"/>
    </p:cViewPr>
  </p:notesTextViewPr>
  <p:sorterViewPr>
    <p:cViewPr varScale="1">
      <p:scale>
        <a:sx n="100" d="100"/>
        <a:sy n="100" d="100"/>
      </p:scale>
      <p:origin x="0" y="-392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P Bolda" userId="6ef9268a-09b6-4c03-bd3f-2a582ddbd405" providerId="ADAL" clId="{E9C31CC1-DCDA-4BB5-AA55-12791AF573EF}"/>
    <pc:docChg chg="custSel modSld">
      <pc:chgData name="Mark P Bolda" userId="6ef9268a-09b6-4c03-bd3f-2a582ddbd405" providerId="ADAL" clId="{E9C31CC1-DCDA-4BB5-AA55-12791AF573EF}" dt="2025-10-10T14:26:30.733" v="20" actId="20577"/>
      <pc:docMkLst>
        <pc:docMk/>
      </pc:docMkLst>
      <pc:sldChg chg="modSp mod">
        <pc:chgData name="Mark P Bolda" userId="6ef9268a-09b6-4c03-bd3f-2a582ddbd405" providerId="ADAL" clId="{E9C31CC1-DCDA-4BB5-AA55-12791AF573EF}" dt="2025-10-10T14:25:47.751" v="16" actId="20577"/>
        <pc:sldMkLst>
          <pc:docMk/>
          <pc:sldMk cId="968989628" sldId="289"/>
        </pc:sldMkLst>
        <pc:spChg chg="mod">
          <ac:chgData name="Mark P Bolda" userId="6ef9268a-09b6-4c03-bd3f-2a582ddbd405" providerId="ADAL" clId="{E9C31CC1-DCDA-4BB5-AA55-12791AF573EF}" dt="2025-10-10T14:25:47.751" v="16" actId="20577"/>
          <ac:spMkLst>
            <pc:docMk/>
            <pc:sldMk cId="968989628" sldId="289"/>
            <ac:spMk id="5" creationId="{7E07E86A-4624-4998-903E-5D12A33529F4}"/>
          </ac:spMkLst>
        </pc:spChg>
      </pc:sldChg>
      <pc:sldChg chg="modSp mod">
        <pc:chgData name="Mark P Bolda" userId="6ef9268a-09b6-4c03-bd3f-2a582ddbd405" providerId="ADAL" clId="{E9C31CC1-DCDA-4BB5-AA55-12791AF573EF}" dt="2025-10-10T14:25:05.834" v="12" actId="20577"/>
        <pc:sldMkLst>
          <pc:docMk/>
          <pc:sldMk cId="1890582292" sldId="331"/>
        </pc:sldMkLst>
        <pc:spChg chg="mod">
          <ac:chgData name="Mark P Bolda" userId="6ef9268a-09b6-4c03-bd3f-2a582ddbd405" providerId="ADAL" clId="{E9C31CC1-DCDA-4BB5-AA55-12791AF573EF}" dt="2025-10-10T14:25:05.834" v="12" actId="20577"/>
          <ac:spMkLst>
            <pc:docMk/>
            <pc:sldMk cId="1890582292" sldId="331"/>
            <ac:spMk id="3" creationId="{00000000-0000-0000-0000-000000000000}"/>
          </ac:spMkLst>
        </pc:spChg>
      </pc:sldChg>
      <pc:sldChg chg="modSp mod">
        <pc:chgData name="Mark P Bolda" userId="6ef9268a-09b6-4c03-bd3f-2a582ddbd405" providerId="ADAL" clId="{E9C31CC1-DCDA-4BB5-AA55-12791AF573EF}" dt="2025-10-10T14:26:30.733" v="20" actId="20577"/>
        <pc:sldMkLst>
          <pc:docMk/>
          <pc:sldMk cId="1300097178" sldId="383"/>
        </pc:sldMkLst>
        <pc:spChg chg="mod">
          <ac:chgData name="Mark P Bolda" userId="6ef9268a-09b6-4c03-bd3f-2a582ddbd405" providerId="ADAL" clId="{E9C31CC1-DCDA-4BB5-AA55-12791AF573EF}" dt="2025-10-10T14:26:30.733" v="20" actId="20577"/>
          <ac:spMkLst>
            <pc:docMk/>
            <pc:sldMk cId="1300097178" sldId="383"/>
            <ac:spMk id="3" creationId="{88544F43-6CE5-BC2A-0F5E-CEE632337DF5}"/>
          </ac:spMkLst>
        </pc:spChg>
      </pc:sldChg>
      <pc:sldChg chg="modSp">
        <pc:chgData name="Mark P Bolda" userId="6ef9268a-09b6-4c03-bd3f-2a582ddbd405" providerId="ADAL" clId="{E9C31CC1-DCDA-4BB5-AA55-12791AF573EF}" dt="2025-10-10T14:25:19.960" v="14" actId="20577"/>
        <pc:sldMkLst>
          <pc:docMk/>
          <pc:sldMk cId="3162334214" sldId="390"/>
        </pc:sldMkLst>
        <pc:graphicFrameChg chg="mod">
          <ac:chgData name="Mark P Bolda" userId="6ef9268a-09b6-4c03-bd3f-2a582ddbd405" providerId="ADAL" clId="{E9C31CC1-DCDA-4BB5-AA55-12791AF573EF}" dt="2025-10-10T14:25:19.960" v="14" actId="20577"/>
          <ac:graphicFrameMkLst>
            <pc:docMk/>
            <pc:sldMk cId="3162334214" sldId="390"/>
            <ac:graphicFrameMk id="4" creationId="{522C392C-23FC-6B12-4BAF-6074FBE29811}"/>
          </ac:graphicFrameMkLst>
        </pc:graphicFrameChg>
      </pc:sldChg>
      <pc:sldChg chg="modSp mod">
        <pc:chgData name="Mark P Bolda" userId="6ef9268a-09b6-4c03-bd3f-2a582ddbd405" providerId="ADAL" clId="{E9C31CC1-DCDA-4BB5-AA55-12791AF573EF}" dt="2025-10-10T14:26:19.406" v="19" actId="5793"/>
        <pc:sldMkLst>
          <pc:docMk/>
          <pc:sldMk cId="3693541435" sldId="395"/>
        </pc:sldMkLst>
        <pc:spChg chg="mod">
          <ac:chgData name="Mark P Bolda" userId="6ef9268a-09b6-4c03-bd3f-2a582ddbd405" providerId="ADAL" clId="{E9C31CC1-DCDA-4BB5-AA55-12791AF573EF}" dt="2025-10-10T14:26:19.406" v="19" actId="5793"/>
          <ac:spMkLst>
            <pc:docMk/>
            <pc:sldMk cId="3693541435" sldId="395"/>
            <ac:spMk id="3" creationId="{367EAAD0-0880-FA82-7718-987AE1C6561E}"/>
          </ac:spMkLst>
        </pc:spChg>
      </pc:sldChg>
    </pc:docChg>
  </pc:docChgLst>
  <pc:docChgLst>
    <pc:chgData name="Mark P Bolda" userId="6ef9268a-09b6-4c03-bd3f-2a582ddbd405" providerId="ADAL" clId="{23A1550B-D286-4247-A083-D7CC1066E32B}"/>
    <pc:docChg chg="custSel modSld">
      <pc:chgData name="Mark P Bolda" userId="6ef9268a-09b6-4c03-bd3f-2a582ddbd405" providerId="ADAL" clId="{23A1550B-D286-4247-A083-D7CC1066E32B}" dt="2025-09-11T14:15:02.799" v="229" actId="20577"/>
      <pc:docMkLst>
        <pc:docMk/>
      </pc:docMkLst>
      <pc:sldChg chg="modSp mod">
        <pc:chgData name="Mark P Bolda" userId="6ef9268a-09b6-4c03-bd3f-2a582ddbd405" providerId="ADAL" clId="{23A1550B-D286-4247-A083-D7CC1066E32B}" dt="2025-09-10T17:54:00.417" v="22" actId="20577"/>
        <pc:sldMkLst>
          <pc:docMk/>
          <pc:sldMk cId="968989628" sldId="289"/>
        </pc:sldMkLst>
        <pc:spChg chg="mod">
          <ac:chgData name="Mark P Bolda" userId="6ef9268a-09b6-4c03-bd3f-2a582ddbd405" providerId="ADAL" clId="{23A1550B-D286-4247-A083-D7CC1066E32B}" dt="2025-09-10T17:54:00.417" v="22" actId="20577"/>
          <ac:spMkLst>
            <pc:docMk/>
            <pc:sldMk cId="968989628" sldId="289"/>
            <ac:spMk id="5" creationId="{7E07E86A-4624-4998-903E-5D12A33529F4}"/>
          </ac:spMkLst>
        </pc:spChg>
      </pc:sldChg>
      <pc:sldChg chg="modSp mod">
        <pc:chgData name="Mark P Bolda" userId="6ef9268a-09b6-4c03-bd3f-2a582ddbd405" providerId="ADAL" clId="{23A1550B-D286-4247-A083-D7CC1066E32B}" dt="2025-09-10T17:52:51.128" v="7" actId="20577"/>
        <pc:sldMkLst>
          <pc:docMk/>
          <pc:sldMk cId="2632358831" sldId="326"/>
        </pc:sldMkLst>
        <pc:spChg chg="mod">
          <ac:chgData name="Mark P Bolda" userId="6ef9268a-09b6-4c03-bd3f-2a582ddbd405" providerId="ADAL" clId="{23A1550B-D286-4247-A083-D7CC1066E32B}" dt="2025-09-10T17:52:51.128" v="7" actId="20577"/>
          <ac:spMkLst>
            <pc:docMk/>
            <pc:sldMk cId="2632358831" sldId="326"/>
            <ac:spMk id="2" creationId="{00000000-0000-0000-0000-000000000000}"/>
          </ac:spMkLst>
        </pc:spChg>
      </pc:sldChg>
      <pc:sldChg chg="modSp mod">
        <pc:chgData name="Mark P Bolda" userId="6ef9268a-09b6-4c03-bd3f-2a582ddbd405" providerId="ADAL" clId="{23A1550B-D286-4247-A083-D7CC1066E32B}" dt="2025-09-11T14:15:02.799" v="229" actId="20577"/>
        <pc:sldMkLst>
          <pc:docMk/>
          <pc:sldMk cId="711543906" sldId="388"/>
        </pc:sldMkLst>
        <pc:spChg chg="mod">
          <ac:chgData name="Mark P Bolda" userId="6ef9268a-09b6-4c03-bd3f-2a582ddbd405" providerId="ADAL" clId="{23A1550B-D286-4247-A083-D7CC1066E32B}" dt="2025-09-11T14:15:02.799" v="229" actId="20577"/>
          <ac:spMkLst>
            <pc:docMk/>
            <pc:sldMk cId="711543906" sldId="388"/>
            <ac:spMk id="3" creationId="{B570C87F-8D43-7194-840E-BEB2DAC906E5}"/>
          </ac:spMkLst>
        </pc:spChg>
      </pc:sldChg>
      <pc:sldChg chg="modSp mod">
        <pc:chgData name="Mark P Bolda" userId="6ef9268a-09b6-4c03-bd3f-2a582ddbd405" providerId="ADAL" clId="{23A1550B-D286-4247-A083-D7CC1066E32B}" dt="2025-09-10T19:02:40.522" v="198" actId="20577"/>
        <pc:sldMkLst>
          <pc:docMk/>
          <pc:sldMk cId="3693541435" sldId="395"/>
        </pc:sldMkLst>
        <pc:spChg chg="mod">
          <ac:chgData name="Mark P Bolda" userId="6ef9268a-09b6-4c03-bd3f-2a582ddbd405" providerId="ADAL" clId="{23A1550B-D286-4247-A083-D7CC1066E32B}" dt="2025-09-10T17:56:13.433" v="144" actId="20577"/>
          <ac:spMkLst>
            <pc:docMk/>
            <pc:sldMk cId="3693541435" sldId="395"/>
            <ac:spMk id="2" creationId="{47256F07-905F-9287-FD70-B689DC6060A2}"/>
          </ac:spMkLst>
        </pc:spChg>
        <pc:spChg chg="mod">
          <ac:chgData name="Mark P Bolda" userId="6ef9268a-09b6-4c03-bd3f-2a582ddbd405" providerId="ADAL" clId="{23A1550B-D286-4247-A083-D7CC1066E32B}" dt="2025-09-10T19:02:40.522" v="198" actId="20577"/>
          <ac:spMkLst>
            <pc:docMk/>
            <pc:sldMk cId="3693541435" sldId="395"/>
            <ac:spMk id="3" creationId="{367EAAD0-0880-FA82-7718-987AE1C6561E}"/>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image" Target="../media/image14.png"/></Relationships>
</file>

<file path=ppt/diagrams/_rels/data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image" Target="../media/image17.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image" Target="../media/image14.png"/></Relationships>
</file>

<file path=ppt/diagrams/_rels/drawing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image" Target="../media/image1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CCAE20-1AB6-4F08-B024-AA6005F343E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D02DED0-55AF-4A2A-B80B-AEBA99156B8D}">
      <dgm:prSet phldrT="[Text]"/>
      <dgm:spPr/>
      <dgm:t>
        <a:bodyPr/>
        <a:lstStyle/>
        <a:p>
          <a:r>
            <a:rPr lang="en-US" b="1" dirty="0"/>
            <a:t>Academic Assembly </a:t>
          </a:r>
          <a:r>
            <a:rPr lang="en-US" b="1"/>
            <a:t>Personnel Committee (PC)</a:t>
          </a:r>
          <a:endParaRPr lang="en-US" b="1" dirty="0"/>
        </a:p>
      </dgm:t>
    </dgm:pt>
    <dgm:pt modelId="{3712F7CF-343A-4FF0-8DAD-613C93FFC318}" type="parTrans" cxnId="{A430B6A2-C175-4ADE-B605-CE8F4528614A}">
      <dgm:prSet/>
      <dgm:spPr/>
      <dgm:t>
        <a:bodyPr/>
        <a:lstStyle/>
        <a:p>
          <a:endParaRPr lang="en-US"/>
        </a:p>
      </dgm:t>
    </dgm:pt>
    <dgm:pt modelId="{98EFC14A-E4DF-4C0D-8BD3-F09CF3BCEF58}" type="sibTrans" cxnId="{A430B6A2-C175-4ADE-B605-CE8F4528614A}">
      <dgm:prSet/>
      <dgm:spPr/>
      <dgm:t>
        <a:bodyPr/>
        <a:lstStyle/>
        <a:p>
          <a:endParaRPr lang="en-US"/>
        </a:p>
      </dgm:t>
    </dgm:pt>
    <dgm:pt modelId="{4EDB2B9B-AF19-43D7-B3FF-A67A5F2487CF}">
      <dgm:prSet phldrT="[Text]"/>
      <dgm:spPr/>
      <dgm:t>
        <a:bodyPr/>
        <a:lstStyle/>
        <a:p>
          <a:r>
            <a:rPr lang="en-US" dirty="0"/>
            <a:t>Reviews policies around appointments, evaluations, merit &amp; promotions. Takes the lead in revising the eBook.</a:t>
          </a:r>
        </a:p>
      </dgm:t>
    </dgm:pt>
    <dgm:pt modelId="{94283933-9A6A-410F-B6ED-A624E3F99DE3}" type="parTrans" cxnId="{D2332FC4-5D5F-45F1-918B-BCFFEF5CA567}">
      <dgm:prSet/>
      <dgm:spPr/>
      <dgm:t>
        <a:bodyPr/>
        <a:lstStyle/>
        <a:p>
          <a:endParaRPr lang="en-US"/>
        </a:p>
      </dgm:t>
    </dgm:pt>
    <dgm:pt modelId="{1C0EB994-5E21-4438-BEDF-0B58E1A0A2DA}" type="sibTrans" cxnId="{D2332FC4-5D5F-45F1-918B-BCFFEF5CA567}">
      <dgm:prSet/>
      <dgm:spPr/>
      <dgm:t>
        <a:bodyPr/>
        <a:lstStyle/>
        <a:p>
          <a:endParaRPr lang="en-US"/>
        </a:p>
      </dgm:t>
    </dgm:pt>
    <dgm:pt modelId="{B055D285-4917-44F7-88DC-2F2AAE9C6188}">
      <dgm:prSet phldrT="[Text]"/>
      <dgm:spPr/>
      <dgm:t>
        <a:bodyPr/>
        <a:lstStyle/>
        <a:p>
          <a:r>
            <a:rPr lang="en-US" b="1" dirty="0"/>
            <a:t>Academic Human Resources HR </a:t>
          </a:r>
          <a:r>
            <a:rPr lang="en-US" b="1" i="1" dirty="0"/>
            <a:t>(Anna Lee &amp; Pam Tise)</a:t>
          </a:r>
          <a:endParaRPr lang="en-US" b="1" dirty="0"/>
        </a:p>
      </dgm:t>
    </dgm:pt>
    <dgm:pt modelId="{1E7B0D43-D56C-40F7-B928-D511EBAC2414}" type="parTrans" cxnId="{FC295F15-8484-4427-A594-5BD98EC7BEDD}">
      <dgm:prSet/>
      <dgm:spPr/>
      <dgm:t>
        <a:bodyPr/>
        <a:lstStyle/>
        <a:p>
          <a:endParaRPr lang="en-US"/>
        </a:p>
      </dgm:t>
    </dgm:pt>
    <dgm:pt modelId="{0733EDC0-5579-4184-97EF-DD4D4FCFEB37}" type="sibTrans" cxnId="{FC295F15-8484-4427-A594-5BD98EC7BEDD}">
      <dgm:prSet/>
      <dgm:spPr/>
      <dgm:t>
        <a:bodyPr/>
        <a:lstStyle/>
        <a:p>
          <a:endParaRPr lang="en-US"/>
        </a:p>
      </dgm:t>
    </dgm:pt>
    <dgm:pt modelId="{5DE574BD-C9AE-48C6-9BC4-803DBF3AEB41}">
      <dgm:prSet phldrT="[Text]"/>
      <dgm:spPr/>
      <dgm:t>
        <a:bodyPr/>
        <a:lstStyle/>
        <a:p>
          <a:r>
            <a:rPr lang="en-US" dirty="0"/>
            <a:t>Coordinates the advancement process, tracks academic’s advancement actions, administrative and logistical</a:t>
          </a:r>
        </a:p>
      </dgm:t>
    </dgm:pt>
    <dgm:pt modelId="{16D4E6CB-70A4-4A14-AD2E-A15176BE50A9}" type="parTrans" cxnId="{9A4FA5DD-DFA4-41C3-897F-166F5456E0DC}">
      <dgm:prSet/>
      <dgm:spPr/>
      <dgm:t>
        <a:bodyPr/>
        <a:lstStyle/>
        <a:p>
          <a:endParaRPr lang="en-US"/>
        </a:p>
      </dgm:t>
    </dgm:pt>
    <dgm:pt modelId="{DB85D2C5-715E-401B-8CB8-72C28242E5FC}" type="sibTrans" cxnId="{9A4FA5DD-DFA4-41C3-897F-166F5456E0DC}">
      <dgm:prSet/>
      <dgm:spPr/>
      <dgm:t>
        <a:bodyPr/>
        <a:lstStyle/>
        <a:p>
          <a:endParaRPr lang="en-US"/>
        </a:p>
      </dgm:t>
    </dgm:pt>
    <dgm:pt modelId="{BB71B004-4B9B-4328-8648-B99E87396A29}">
      <dgm:prSet phldrT="[Text]"/>
      <dgm:spPr/>
      <dgm:t>
        <a:bodyPr/>
        <a:lstStyle/>
        <a:p>
          <a:r>
            <a:rPr lang="en-US" b="1" dirty="0"/>
            <a:t>Peer Review Committee (Vice Provost –VP) Daniel Obrist</a:t>
          </a:r>
        </a:p>
      </dgm:t>
    </dgm:pt>
    <dgm:pt modelId="{C0DDDD5F-FE0C-48DD-956C-9F0BC18CB1BB}" type="parTrans" cxnId="{49344ECC-5927-410E-948A-19FF8F992C9E}">
      <dgm:prSet/>
      <dgm:spPr/>
      <dgm:t>
        <a:bodyPr/>
        <a:lstStyle/>
        <a:p>
          <a:endParaRPr lang="en-US"/>
        </a:p>
      </dgm:t>
    </dgm:pt>
    <dgm:pt modelId="{F3218654-25C5-40E1-957E-AF4CE78543AD}" type="sibTrans" cxnId="{49344ECC-5927-410E-948A-19FF8F992C9E}">
      <dgm:prSet/>
      <dgm:spPr/>
      <dgm:t>
        <a:bodyPr/>
        <a:lstStyle/>
        <a:p>
          <a:endParaRPr lang="en-US"/>
        </a:p>
      </dgm:t>
    </dgm:pt>
    <dgm:pt modelId="{39D7DE2B-027D-4C73-B92F-410CDDF5CCE0}">
      <dgm:prSet phldrT="[Text]"/>
      <dgm:spPr/>
      <dgm:t>
        <a:bodyPr/>
        <a:lstStyle/>
        <a:p>
          <a:r>
            <a:rPr lang="en-US" dirty="0"/>
            <a:t>Reviews PR dossiers annually and makes a recommendation to the AVP.</a:t>
          </a:r>
        </a:p>
      </dgm:t>
    </dgm:pt>
    <dgm:pt modelId="{DF70C01D-3204-4C3F-8326-9E8168DCDA79}" type="parTrans" cxnId="{B3D1F04E-61CA-4C9D-AF86-6BF90E75206D}">
      <dgm:prSet/>
      <dgm:spPr/>
      <dgm:t>
        <a:bodyPr/>
        <a:lstStyle/>
        <a:p>
          <a:endParaRPr lang="en-US"/>
        </a:p>
      </dgm:t>
    </dgm:pt>
    <dgm:pt modelId="{0E21F658-27EF-492A-8D62-38507EECB983}" type="sibTrans" cxnId="{B3D1F04E-61CA-4C9D-AF86-6BF90E75206D}">
      <dgm:prSet/>
      <dgm:spPr/>
      <dgm:t>
        <a:bodyPr/>
        <a:lstStyle/>
        <a:p>
          <a:endParaRPr lang="en-US"/>
        </a:p>
      </dgm:t>
    </dgm:pt>
    <dgm:pt modelId="{8926F1E1-6EC4-49CC-8855-5F515C3A9CD1}">
      <dgm:prSet phldrT="[Text]"/>
      <dgm:spPr/>
      <dgm:t>
        <a:bodyPr/>
        <a:lstStyle/>
        <a:p>
          <a:r>
            <a:rPr lang="en-US" b="1" dirty="0"/>
            <a:t>Associate Vice President (AVP) Brent Hales</a:t>
          </a:r>
        </a:p>
      </dgm:t>
    </dgm:pt>
    <dgm:pt modelId="{7B04C9A9-D0B7-47E4-ABC0-747AA772AA77}" type="parTrans" cxnId="{F17912C7-2D97-4CCE-A79B-97F9D5835B79}">
      <dgm:prSet/>
      <dgm:spPr/>
      <dgm:t>
        <a:bodyPr/>
        <a:lstStyle/>
        <a:p>
          <a:endParaRPr lang="en-US"/>
        </a:p>
      </dgm:t>
    </dgm:pt>
    <dgm:pt modelId="{8779C17D-98C5-4F8A-A6D4-F69C6A9C677A}" type="sibTrans" cxnId="{F17912C7-2D97-4CCE-A79B-97F9D5835B79}">
      <dgm:prSet/>
      <dgm:spPr/>
      <dgm:t>
        <a:bodyPr/>
        <a:lstStyle/>
        <a:p>
          <a:endParaRPr lang="en-US"/>
        </a:p>
      </dgm:t>
    </dgm:pt>
    <dgm:pt modelId="{A6CFA769-3793-4995-9E7D-6200F375AB0B}">
      <dgm:prSet phldrT="[Text]"/>
      <dgm:spPr/>
      <dgm:t>
        <a:bodyPr/>
        <a:lstStyle/>
        <a:p>
          <a:r>
            <a:rPr lang="en-US" dirty="0"/>
            <a:t>Makes the final decision on advancement requests.</a:t>
          </a:r>
        </a:p>
      </dgm:t>
    </dgm:pt>
    <dgm:pt modelId="{2E66E1B9-4650-46C9-9637-05EF86660A8D}" type="parTrans" cxnId="{2A7F8AEA-491A-4E3B-9DA8-3B0EF6A0EF7B}">
      <dgm:prSet/>
      <dgm:spPr/>
      <dgm:t>
        <a:bodyPr/>
        <a:lstStyle/>
        <a:p>
          <a:endParaRPr lang="en-US"/>
        </a:p>
      </dgm:t>
    </dgm:pt>
    <dgm:pt modelId="{FA725FE8-CAC8-407C-8B6A-D400F52B513D}" type="sibTrans" cxnId="{2A7F8AEA-491A-4E3B-9DA8-3B0EF6A0EF7B}">
      <dgm:prSet/>
      <dgm:spPr/>
      <dgm:t>
        <a:bodyPr/>
        <a:lstStyle/>
        <a:p>
          <a:endParaRPr lang="en-US"/>
        </a:p>
      </dgm:t>
    </dgm:pt>
    <dgm:pt modelId="{1BF50AA3-C887-48F0-A8DA-D17172D753B9}">
      <dgm:prSet phldrT="[Text]"/>
      <dgm:spPr/>
      <dgm:t>
        <a:bodyPr/>
        <a:lstStyle/>
        <a:p>
          <a:r>
            <a:rPr lang="en-US" dirty="0"/>
            <a:t>Has delegated authority to establish all advancement procedures (APM 335)</a:t>
          </a:r>
        </a:p>
      </dgm:t>
    </dgm:pt>
    <dgm:pt modelId="{E788A5DD-357E-433E-9F1E-7949F9CF1257}" type="parTrans" cxnId="{34D5BFC8-04A5-4E2A-BEB1-895B715820B7}">
      <dgm:prSet/>
      <dgm:spPr/>
      <dgm:t>
        <a:bodyPr/>
        <a:lstStyle/>
        <a:p>
          <a:endParaRPr lang="en-US"/>
        </a:p>
      </dgm:t>
    </dgm:pt>
    <dgm:pt modelId="{EF98FB1E-E555-4EEC-BAE2-23CB513C014B}" type="sibTrans" cxnId="{34D5BFC8-04A5-4E2A-BEB1-895B715820B7}">
      <dgm:prSet/>
      <dgm:spPr/>
      <dgm:t>
        <a:bodyPr/>
        <a:lstStyle/>
        <a:p>
          <a:endParaRPr lang="en-US"/>
        </a:p>
      </dgm:t>
    </dgm:pt>
    <dgm:pt modelId="{CB85C92E-E460-4982-B01A-28E663403030}">
      <dgm:prSet phldrT="[Text]"/>
      <dgm:spPr/>
      <dgm:t>
        <a:bodyPr/>
        <a:lstStyle/>
        <a:p>
          <a:r>
            <a:rPr lang="en-US" dirty="0"/>
            <a:t>Consists of 9 ANR academics, 3-year terms, appointed by the Academic Assembly Rules &amp; Elections Committee</a:t>
          </a:r>
        </a:p>
      </dgm:t>
    </dgm:pt>
    <dgm:pt modelId="{63B8F5DE-C49B-4DD8-A6AD-1B06A38E46B9}" type="parTrans" cxnId="{E6C2C709-DDD8-4336-A91C-1FAE42E50EE0}">
      <dgm:prSet/>
      <dgm:spPr/>
      <dgm:t>
        <a:bodyPr/>
        <a:lstStyle/>
        <a:p>
          <a:endParaRPr lang="en-US"/>
        </a:p>
      </dgm:t>
    </dgm:pt>
    <dgm:pt modelId="{E0F378A3-E494-4E62-AA13-D0FD86C75600}" type="sibTrans" cxnId="{E6C2C709-DDD8-4336-A91C-1FAE42E50EE0}">
      <dgm:prSet/>
      <dgm:spPr/>
      <dgm:t>
        <a:bodyPr/>
        <a:lstStyle/>
        <a:p>
          <a:endParaRPr lang="en-US"/>
        </a:p>
      </dgm:t>
    </dgm:pt>
    <dgm:pt modelId="{D503C0A9-6159-4639-9D2D-7932C0AC098B}" type="pres">
      <dgm:prSet presAssocID="{C3CCAE20-1AB6-4F08-B024-AA6005F343E7}" presName="linear" presStyleCnt="0">
        <dgm:presLayoutVars>
          <dgm:animLvl val="lvl"/>
          <dgm:resizeHandles val="exact"/>
        </dgm:presLayoutVars>
      </dgm:prSet>
      <dgm:spPr/>
    </dgm:pt>
    <dgm:pt modelId="{ECDA81FB-49CF-4A11-8DD8-669C9E1C29B3}" type="pres">
      <dgm:prSet presAssocID="{DD02DED0-55AF-4A2A-B80B-AEBA99156B8D}" presName="parentText" presStyleLbl="node1" presStyleIdx="0" presStyleCnt="4">
        <dgm:presLayoutVars>
          <dgm:chMax val="0"/>
          <dgm:bulletEnabled val="1"/>
        </dgm:presLayoutVars>
      </dgm:prSet>
      <dgm:spPr/>
    </dgm:pt>
    <dgm:pt modelId="{6C94B7DF-6852-4EE7-8165-7956427203C3}" type="pres">
      <dgm:prSet presAssocID="{DD02DED0-55AF-4A2A-B80B-AEBA99156B8D}" presName="childText" presStyleLbl="revTx" presStyleIdx="0" presStyleCnt="4">
        <dgm:presLayoutVars>
          <dgm:bulletEnabled val="1"/>
        </dgm:presLayoutVars>
      </dgm:prSet>
      <dgm:spPr/>
    </dgm:pt>
    <dgm:pt modelId="{27C2DE32-4122-4B34-BD71-A3FD1CA48D0E}" type="pres">
      <dgm:prSet presAssocID="{B055D285-4917-44F7-88DC-2F2AAE9C6188}" presName="parentText" presStyleLbl="node1" presStyleIdx="1" presStyleCnt="4">
        <dgm:presLayoutVars>
          <dgm:chMax val="0"/>
          <dgm:bulletEnabled val="1"/>
        </dgm:presLayoutVars>
      </dgm:prSet>
      <dgm:spPr/>
    </dgm:pt>
    <dgm:pt modelId="{E3EDFF30-1B34-4A98-8E4F-E31C75B63585}" type="pres">
      <dgm:prSet presAssocID="{B055D285-4917-44F7-88DC-2F2AAE9C6188}" presName="childText" presStyleLbl="revTx" presStyleIdx="1" presStyleCnt="4">
        <dgm:presLayoutVars>
          <dgm:bulletEnabled val="1"/>
        </dgm:presLayoutVars>
      </dgm:prSet>
      <dgm:spPr/>
    </dgm:pt>
    <dgm:pt modelId="{FC2BC2C5-AB24-4014-8EAB-5A8A6421CA8B}" type="pres">
      <dgm:prSet presAssocID="{BB71B004-4B9B-4328-8648-B99E87396A29}" presName="parentText" presStyleLbl="node1" presStyleIdx="2" presStyleCnt="4">
        <dgm:presLayoutVars>
          <dgm:chMax val="0"/>
          <dgm:bulletEnabled val="1"/>
        </dgm:presLayoutVars>
      </dgm:prSet>
      <dgm:spPr/>
    </dgm:pt>
    <dgm:pt modelId="{E1ADE456-5A95-48C7-B589-D6B9733C54BB}" type="pres">
      <dgm:prSet presAssocID="{BB71B004-4B9B-4328-8648-B99E87396A29}" presName="childText" presStyleLbl="revTx" presStyleIdx="2" presStyleCnt="4">
        <dgm:presLayoutVars>
          <dgm:bulletEnabled val="1"/>
        </dgm:presLayoutVars>
      </dgm:prSet>
      <dgm:spPr/>
    </dgm:pt>
    <dgm:pt modelId="{62958B65-3DA8-4608-9883-8FF49BF904FD}" type="pres">
      <dgm:prSet presAssocID="{8926F1E1-6EC4-49CC-8855-5F515C3A9CD1}" presName="parentText" presStyleLbl="node1" presStyleIdx="3" presStyleCnt="4">
        <dgm:presLayoutVars>
          <dgm:chMax val="0"/>
          <dgm:bulletEnabled val="1"/>
        </dgm:presLayoutVars>
      </dgm:prSet>
      <dgm:spPr/>
    </dgm:pt>
    <dgm:pt modelId="{F36C49C0-2C95-4CDF-A729-7794CD80BE27}" type="pres">
      <dgm:prSet presAssocID="{8926F1E1-6EC4-49CC-8855-5F515C3A9CD1}" presName="childText" presStyleLbl="revTx" presStyleIdx="3" presStyleCnt="4">
        <dgm:presLayoutVars>
          <dgm:bulletEnabled val="1"/>
        </dgm:presLayoutVars>
      </dgm:prSet>
      <dgm:spPr/>
    </dgm:pt>
  </dgm:ptLst>
  <dgm:cxnLst>
    <dgm:cxn modelId="{E6C2C709-DDD8-4336-A91C-1FAE42E50EE0}" srcId="{DD02DED0-55AF-4A2A-B80B-AEBA99156B8D}" destId="{CB85C92E-E460-4982-B01A-28E663403030}" srcOrd="0" destOrd="0" parTransId="{63B8F5DE-C49B-4DD8-A6AD-1B06A38E46B9}" sibTransId="{E0F378A3-E494-4E62-AA13-D0FD86C75600}"/>
    <dgm:cxn modelId="{FC295F15-8484-4427-A594-5BD98EC7BEDD}" srcId="{C3CCAE20-1AB6-4F08-B024-AA6005F343E7}" destId="{B055D285-4917-44F7-88DC-2F2AAE9C6188}" srcOrd="1" destOrd="0" parTransId="{1E7B0D43-D56C-40F7-B928-D511EBAC2414}" sibTransId="{0733EDC0-5579-4184-97EF-DD4D4FCFEB37}"/>
    <dgm:cxn modelId="{ABED0D39-397D-45D7-B42B-3ED3CC35AC78}" type="presOf" srcId="{C3CCAE20-1AB6-4F08-B024-AA6005F343E7}" destId="{D503C0A9-6159-4639-9D2D-7932C0AC098B}" srcOrd="0" destOrd="0" presId="urn:microsoft.com/office/officeart/2005/8/layout/vList2"/>
    <dgm:cxn modelId="{DD78A768-F624-4C0C-A453-0291B4E29349}" type="presOf" srcId="{4EDB2B9B-AF19-43D7-B3FF-A67A5F2487CF}" destId="{6C94B7DF-6852-4EE7-8165-7956427203C3}" srcOrd="0" destOrd="1" presId="urn:microsoft.com/office/officeart/2005/8/layout/vList2"/>
    <dgm:cxn modelId="{B3D1F04E-61CA-4C9D-AF86-6BF90E75206D}" srcId="{BB71B004-4B9B-4328-8648-B99E87396A29}" destId="{39D7DE2B-027D-4C73-B92F-410CDDF5CCE0}" srcOrd="0" destOrd="0" parTransId="{DF70C01D-3204-4C3F-8326-9E8168DCDA79}" sibTransId="{0E21F658-27EF-492A-8D62-38507EECB983}"/>
    <dgm:cxn modelId="{B171D875-4361-4CED-9964-423F96F1EF13}" type="presOf" srcId="{5DE574BD-C9AE-48C6-9BC4-803DBF3AEB41}" destId="{E3EDFF30-1B34-4A98-8E4F-E31C75B63585}" srcOrd="0" destOrd="0" presId="urn:microsoft.com/office/officeart/2005/8/layout/vList2"/>
    <dgm:cxn modelId="{96A01B7E-5197-41AE-9E89-4816444E823E}" type="presOf" srcId="{A6CFA769-3793-4995-9E7D-6200F375AB0B}" destId="{F36C49C0-2C95-4CDF-A729-7794CD80BE27}" srcOrd="0" destOrd="0" presId="urn:microsoft.com/office/officeart/2005/8/layout/vList2"/>
    <dgm:cxn modelId="{A430B6A2-C175-4ADE-B605-CE8F4528614A}" srcId="{C3CCAE20-1AB6-4F08-B024-AA6005F343E7}" destId="{DD02DED0-55AF-4A2A-B80B-AEBA99156B8D}" srcOrd="0" destOrd="0" parTransId="{3712F7CF-343A-4FF0-8DAD-613C93FFC318}" sibTransId="{98EFC14A-E4DF-4C0D-8BD3-F09CF3BCEF58}"/>
    <dgm:cxn modelId="{345718B3-AB00-4AD2-9146-B792BEB4BC75}" type="presOf" srcId="{1BF50AA3-C887-48F0-A8DA-D17172D753B9}" destId="{F36C49C0-2C95-4CDF-A729-7794CD80BE27}" srcOrd="0" destOrd="1" presId="urn:microsoft.com/office/officeart/2005/8/layout/vList2"/>
    <dgm:cxn modelId="{D8A2B3B7-13F6-452D-AB37-E55E24B46940}" type="presOf" srcId="{CB85C92E-E460-4982-B01A-28E663403030}" destId="{6C94B7DF-6852-4EE7-8165-7956427203C3}" srcOrd="0" destOrd="0" presId="urn:microsoft.com/office/officeart/2005/8/layout/vList2"/>
    <dgm:cxn modelId="{D2332FC4-5D5F-45F1-918B-BCFFEF5CA567}" srcId="{DD02DED0-55AF-4A2A-B80B-AEBA99156B8D}" destId="{4EDB2B9B-AF19-43D7-B3FF-A67A5F2487CF}" srcOrd="1" destOrd="0" parTransId="{94283933-9A6A-410F-B6ED-A624E3F99DE3}" sibTransId="{1C0EB994-5E21-4438-BEDF-0B58E1A0A2DA}"/>
    <dgm:cxn modelId="{F17912C7-2D97-4CCE-A79B-97F9D5835B79}" srcId="{C3CCAE20-1AB6-4F08-B024-AA6005F343E7}" destId="{8926F1E1-6EC4-49CC-8855-5F515C3A9CD1}" srcOrd="3" destOrd="0" parTransId="{7B04C9A9-D0B7-47E4-ABC0-747AA772AA77}" sibTransId="{8779C17D-98C5-4F8A-A6D4-F69C6A9C677A}"/>
    <dgm:cxn modelId="{34D5BFC8-04A5-4E2A-BEB1-895B715820B7}" srcId="{8926F1E1-6EC4-49CC-8855-5F515C3A9CD1}" destId="{1BF50AA3-C887-48F0-A8DA-D17172D753B9}" srcOrd="1" destOrd="0" parTransId="{E788A5DD-357E-433E-9F1E-7949F9CF1257}" sibTransId="{EF98FB1E-E555-4EEC-BAE2-23CB513C014B}"/>
    <dgm:cxn modelId="{49344ECC-5927-410E-948A-19FF8F992C9E}" srcId="{C3CCAE20-1AB6-4F08-B024-AA6005F343E7}" destId="{BB71B004-4B9B-4328-8648-B99E87396A29}" srcOrd="2" destOrd="0" parTransId="{C0DDDD5F-FE0C-48DD-956C-9F0BC18CB1BB}" sibTransId="{F3218654-25C5-40E1-957E-AF4CE78543AD}"/>
    <dgm:cxn modelId="{71E258D9-0B79-4E3D-8CA7-CB564C474425}" type="presOf" srcId="{DD02DED0-55AF-4A2A-B80B-AEBA99156B8D}" destId="{ECDA81FB-49CF-4A11-8DD8-669C9E1C29B3}" srcOrd="0" destOrd="0" presId="urn:microsoft.com/office/officeart/2005/8/layout/vList2"/>
    <dgm:cxn modelId="{9A4FA5DD-DFA4-41C3-897F-166F5456E0DC}" srcId="{B055D285-4917-44F7-88DC-2F2AAE9C6188}" destId="{5DE574BD-C9AE-48C6-9BC4-803DBF3AEB41}" srcOrd="0" destOrd="0" parTransId="{16D4E6CB-70A4-4A14-AD2E-A15176BE50A9}" sibTransId="{DB85D2C5-715E-401B-8CB8-72C28242E5FC}"/>
    <dgm:cxn modelId="{291DA7DD-EF02-4F21-BF4B-ECED1945D4B2}" type="presOf" srcId="{8926F1E1-6EC4-49CC-8855-5F515C3A9CD1}" destId="{62958B65-3DA8-4608-9883-8FF49BF904FD}" srcOrd="0" destOrd="0" presId="urn:microsoft.com/office/officeart/2005/8/layout/vList2"/>
    <dgm:cxn modelId="{04E94FDF-DD7E-47F9-9FB5-5266E0781239}" type="presOf" srcId="{BB71B004-4B9B-4328-8648-B99E87396A29}" destId="{FC2BC2C5-AB24-4014-8EAB-5A8A6421CA8B}" srcOrd="0" destOrd="0" presId="urn:microsoft.com/office/officeart/2005/8/layout/vList2"/>
    <dgm:cxn modelId="{9D9112E7-8AB9-4648-B723-B6AB0A9A64A1}" type="presOf" srcId="{B055D285-4917-44F7-88DC-2F2AAE9C6188}" destId="{27C2DE32-4122-4B34-BD71-A3FD1CA48D0E}" srcOrd="0" destOrd="0" presId="urn:microsoft.com/office/officeart/2005/8/layout/vList2"/>
    <dgm:cxn modelId="{2A7F8AEA-491A-4E3B-9DA8-3B0EF6A0EF7B}" srcId="{8926F1E1-6EC4-49CC-8855-5F515C3A9CD1}" destId="{A6CFA769-3793-4995-9E7D-6200F375AB0B}" srcOrd="0" destOrd="0" parTransId="{2E66E1B9-4650-46C9-9637-05EF86660A8D}" sibTransId="{FA725FE8-CAC8-407C-8B6A-D400F52B513D}"/>
    <dgm:cxn modelId="{D610FBED-DFD5-42FF-8F58-131224F09FE1}" type="presOf" srcId="{39D7DE2B-027D-4C73-B92F-410CDDF5CCE0}" destId="{E1ADE456-5A95-48C7-B589-D6B9733C54BB}" srcOrd="0" destOrd="0" presId="urn:microsoft.com/office/officeart/2005/8/layout/vList2"/>
    <dgm:cxn modelId="{E60FB7D1-19C7-4506-A5C1-D2DD3557D9F6}" type="presParOf" srcId="{D503C0A9-6159-4639-9D2D-7932C0AC098B}" destId="{ECDA81FB-49CF-4A11-8DD8-669C9E1C29B3}" srcOrd="0" destOrd="0" presId="urn:microsoft.com/office/officeart/2005/8/layout/vList2"/>
    <dgm:cxn modelId="{8C8BB4B5-4871-47F0-8658-C08C088C923C}" type="presParOf" srcId="{D503C0A9-6159-4639-9D2D-7932C0AC098B}" destId="{6C94B7DF-6852-4EE7-8165-7956427203C3}" srcOrd="1" destOrd="0" presId="urn:microsoft.com/office/officeart/2005/8/layout/vList2"/>
    <dgm:cxn modelId="{CDFFDB34-B06D-4294-AB62-AC00F94AA332}" type="presParOf" srcId="{D503C0A9-6159-4639-9D2D-7932C0AC098B}" destId="{27C2DE32-4122-4B34-BD71-A3FD1CA48D0E}" srcOrd="2" destOrd="0" presId="urn:microsoft.com/office/officeart/2005/8/layout/vList2"/>
    <dgm:cxn modelId="{CCDC80BC-21A7-4C4E-A04D-7061784D8A93}" type="presParOf" srcId="{D503C0A9-6159-4639-9D2D-7932C0AC098B}" destId="{E3EDFF30-1B34-4A98-8E4F-E31C75B63585}" srcOrd="3" destOrd="0" presId="urn:microsoft.com/office/officeart/2005/8/layout/vList2"/>
    <dgm:cxn modelId="{7174CB13-AD03-42A8-A5FF-6DA43CE7325F}" type="presParOf" srcId="{D503C0A9-6159-4639-9D2D-7932C0AC098B}" destId="{FC2BC2C5-AB24-4014-8EAB-5A8A6421CA8B}" srcOrd="4" destOrd="0" presId="urn:microsoft.com/office/officeart/2005/8/layout/vList2"/>
    <dgm:cxn modelId="{5620DF6E-198B-4F12-9CBA-4F18F306096A}" type="presParOf" srcId="{D503C0A9-6159-4639-9D2D-7932C0AC098B}" destId="{E1ADE456-5A95-48C7-B589-D6B9733C54BB}" srcOrd="5" destOrd="0" presId="urn:microsoft.com/office/officeart/2005/8/layout/vList2"/>
    <dgm:cxn modelId="{75549A75-1B90-4BEE-8721-3E087A25F769}" type="presParOf" srcId="{D503C0A9-6159-4639-9D2D-7932C0AC098B}" destId="{62958B65-3DA8-4608-9883-8FF49BF904FD}" srcOrd="6" destOrd="0" presId="urn:microsoft.com/office/officeart/2005/8/layout/vList2"/>
    <dgm:cxn modelId="{DDE976ED-4071-47E1-B26C-5109AEBAE43F}" type="presParOf" srcId="{D503C0A9-6159-4639-9D2D-7932C0AC098B}" destId="{F36C49C0-2C95-4CDF-A729-7794CD80BE27}"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37963C-0B0E-4606-A1EA-A527D4BBDBB6}"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en-US"/>
        </a:p>
      </dgm:t>
    </dgm:pt>
    <dgm:pt modelId="{E1794D02-6A17-4052-A5C8-64D6CCFD7569}">
      <dgm:prSet phldrT="[Text]" custT="1"/>
      <dgm:spPr/>
      <dgm:t>
        <a:bodyPr/>
        <a:lstStyle/>
        <a:p>
          <a:r>
            <a:rPr lang="en-US" sz="1600" b="1" dirty="0"/>
            <a:t>Organizational Reporting &amp; </a:t>
          </a:r>
          <a:br>
            <a:rPr lang="en-US" sz="1600" b="1" dirty="0"/>
          </a:br>
          <a:r>
            <a:rPr lang="en-US" sz="1600" b="1" dirty="0"/>
            <a:t>Civil Rights Compliance</a:t>
          </a:r>
        </a:p>
        <a:p>
          <a:r>
            <a:rPr lang="en-US" sz="1600" dirty="0"/>
            <a:t>Submitted in Project Board</a:t>
          </a:r>
          <a:endParaRPr lang="en-US" sz="1200" dirty="0"/>
        </a:p>
        <a:p>
          <a:r>
            <a:rPr lang="en-US" sz="1200" dirty="0"/>
            <a:t>Period: October 1 to September 30</a:t>
          </a:r>
        </a:p>
        <a:p>
          <a:r>
            <a:rPr lang="en-US" sz="1600" dirty="0"/>
            <a:t>Due December 8</a:t>
          </a:r>
        </a:p>
      </dgm:t>
    </dgm:pt>
    <dgm:pt modelId="{2D82A42E-5135-45EF-ACE6-FDAB3E8D3103}" type="parTrans" cxnId="{6639FD1B-93ED-4AE8-90C8-11C58FD4B959}">
      <dgm:prSet/>
      <dgm:spPr/>
      <dgm:t>
        <a:bodyPr/>
        <a:lstStyle/>
        <a:p>
          <a:endParaRPr lang="en-US"/>
        </a:p>
      </dgm:t>
    </dgm:pt>
    <dgm:pt modelId="{E6D899A7-3EAB-42BF-AE8E-D4C75A050B93}" type="sibTrans" cxnId="{6639FD1B-93ED-4AE8-90C8-11C58FD4B959}">
      <dgm:prSet/>
      <dgm:spPr/>
      <dgm:t>
        <a:bodyPr/>
        <a:lstStyle/>
        <a:p>
          <a:endParaRPr lang="en-US"/>
        </a:p>
      </dgm:t>
    </dgm:pt>
    <dgm:pt modelId="{0C5D56FD-8F14-4FFE-8674-3644D49B0531}">
      <dgm:prSet phldrT="[Text]" custT="1"/>
      <dgm:spPr/>
      <dgm:t>
        <a:bodyPr/>
        <a:lstStyle/>
        <a:p>
          <a:r>
            <a:rPr lang="en-US" sz="1600" b="1" dirty="0"/>
            <a:t>FTE Reporting</a:t>
          </a:r>
        </a:p>
        <a:p>
          <a:r>
            <a:rPr lang="en-US" sz="1600" dirty="0"/>
            <a:t>Submitted in Project Board</a:t>
          </a:r>
        </a:p>
        <a:p>
          <a:r>
            <a:rPr lang="en-US" sz="1600" dirty="0"/>
            <a:t>Period: July  1 to June 30</a:t>
          </a:r>
        </a:p>
        <a:p>
          <a:r>
            <a:rPr lang="en-US" sz="1600" dirty="0"/>
            <a:t>Due July 1</a:t>
          </a:r>
        </a:p>
      </dgm:t>
    </dgm:pt>
    <dgm:pt modelId="{CC964626-17A5-4122-B6F7-120FEBA840D1}" type="parTrans" cxnId="{EB895526-EAF9-49E7-BCC8-5A8633B80C02}">
      <dgm:prSet/>
      <dgm:spPr/>
      <dgm:t>
        <a:bodyPr/>
        <a:lstStyle/>
        <a:p>
          <a:endParaRPr lang="en-US"/>
        </a:p>
      </dgm:t>
    </dgm:pt>
    <dgm:pt modelId="{E8C34624-1EF4-4E5A-A380-2EDADEE4FA2C}" type="sibTrans" cxnId="{EB895526-EAF9-49E7-BCC8-5A8633B80C02}">
      <dgm:prSet/>
      <dgm:spPr/>
      <dgm:t>
        <a:bodyPr/>
        <a:lstStyle/>
        <a:p>
          <a:endParaRPr lang="en-US"/>
        </a:p>
      </dgm:t>
    </dgm:pt>
    <dgm:pt modelId="{48704E5B-BDE4-4820-9454-9F9669627C46}">
      <dgm:prSet phldrT="[Text]" custT="1"/>
      <dgm:spPr/>
      <dgm:t>
        <a:bodyPr/>
        <a:lstStyle/>
        <a:p>
          <a:r>
            <a:rPr lang="en-US" sz="1600" b="1" dirty="0"/>
            <a:t>Program Review </a:t>
          </a:r>
          <a:br>
            <a:rPr lang="en-US" sz="1600" b="1" dirty="0"/>
          </a:br>
          <a:r>
            <a:rPr lang="en-US" sz="1600" b="1" dirty="0"/>
            <a:t>&amp; Annual Evaluation</a:t>
          </a:r>
        </a:p>
        <a:p>
          <a:r>
            <a:rPr lang="en-US" sz="1600" dirty="0"/>
            <a:t>Uploaded through a workflow automation system, integrated with Project Board</a:t>
          </a:r>
        </a:p>
        <a:p>
          <a:r>
            <a:rPr lang="en-US" sz="1200" dirty="0"/>
            <a:t>Period: October 1 to September 30</a:t>
          </a:r>
        </a:p>
        <a:p>
          <a:r>
            <a:rPr lang="en-US" sz="1600" dirty="0"/>
            <a:t>Due December 8</a:t>
          </a:r>
        </a:p>
      </dgm:t>
    </dgm:pt>
    <dgm:pt modelId="{4F3C1982-B1C9-45E8-A952-4F345CE9D9FF}" type="parTrans" cxnId="{3FDC9C71-1EC3-4DC6-8F60-125BD3349CB7}">
      <dgm:prSet/>
      <dgm:spPr/>
      <dgm:t>
        <a:bodyPr/>
        <a:lstStyle/>
        <a:p>
          <a:endParaRPr lang="en-US"/>
        </a:p>
      </dgm:t>
    </dgm:pt>
    <dgm:pt modelId="{C0E5908A-6943-4C86-930F-E5BB2A7F2D5A}" type="sibTrans" cxnId="{3FDC9C71-1EC3-4DC6-8F60-125BD3349CB7}">
      <dgm:prSet/>
      <dgm:spPr/>
      <dgm:t>
        <a:bodyPr/>
        <a:lstStyle/>
        <a:p>
          <a:endParaRPr lang="en-US"/>
        </a:p>
      </dgm:t>
    </dgm:pt>
    <dgm:pt modelId="{DA04A070-E364-4953-80E1-68EA972D7B74}" type="pres">
      <dgm:prSet presAssocID="{0937963C-0B0E-4606-A1EA-A527D4BBDBB6}" presName="Name0" presStyleCnt="0">
        <dgm:presLayoutVars>
          <dgm:dir/>
          <dgm:resizeHandles val="exact"/>
        </dgm:presLayoutVars>
      </dgm:prSet>
      <dgm:spPr/>
    </dgm:pt>
    <dgm:pt modelId="{279D3AC5-B465-46ED-A4EB-9A8B29AC0940}" type="pres">
      <dgm:prSet presAssocID="{E1794D02-6A17-4052-A5C8-64D6CCFD7569}" presName="compNode" presStyleCnt="0"/>
      <dgm:spPr/>
    </dgm:pt>
    <dgm:pt modelId="{F27246DB-2BBA-4E32-96CF-30C5F6BB8B45}" type="pres">
      <dgm:prSet presAssocID="{E1794D02-6A17-4052-A5C8-64D6CCFD7569}" presName="pictRect" presStyleLbl="node1" presStyleIdx="0" presStyleCnt="3" custScaleX="69917" custScaleY="69917" custLinFactNeighborY="-7839"/>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dgm:spPr>
    </dgm:pt>
    <dgm:pt modelId="{E86DF38C-490B-4719-95C9-6C3E921E49D8}" type="pres">
      <dgm:prSet presAssocID="{E1794D02-6A17-4052-A5C8-64D6CCFD7569}" presName="textRect" presStyleLbl="revTx" presStyleIdx="0" presStyleCnt="3" custLinFactNeighborY="-26190">
        <dgm:presLayoutVars>
          <dgm:bulletEnabled val="1"/>
        </dgm:presLayoutVars>
      </dgm:prSet>
      <dgm:spPr/>
    </dgm:pt>
    <dgm:pt modelId="{9C30920A-2B57-4090-B01E-FD725AEB88D2}" type="pres">
      <dgm:prSet presAssocID="{E6D899A7-3EAB-42BF-AE8E-D4C75A050B93}" presName="sibTrans" presStyleLbl="sibTrans2D1" presStyleIdx="0" presStyleCnt="0"/>
      <dgm:spPr/>
    </dgm:pt>
    <dgm:pt modelId="{D6146BE1-F06B-4FA4-8BAE-CD90AE00332E}" type="pres">
      <dgm:prSet presAssocID="{0C5D56FD-8F14-4FFE-8674-3644D49B0531}" presName="compNode" presStyleCnt="0"/>
      <dgm:spPr/>
    </dgm:pt>
    <dgm:pt modelId="{177BEE25-18D0-41B7-86C1-360A02079997}" type="pres">
      <dgm:prSet presAssocID="{0C5D56FD-8F14-4FFE-8674-3644D49B0531}" presName="pictRect" presStyleLbl="node1" presStyleIdx="1" presStyleCnt="3" custScaleX="67212" custScaleY="67212" custLinFactNeighborY="-7839"/>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 modelId="{E03852D3-AF8C-4C3E-BEF5-0F480BBBB0C4}" type="pres">
      <dgm:prSet presAssocID="{0C5D56FD-8F14-4FFE-8674-3644D49B0531}" presName="textRect" presStyleLbl="revTx" presStyleIdx="1" presStyleCnt="3" custLinFactNeighborY="-26190">
        <dgm:presLayoutVars>
          <dgm:bulletEnabled val="1"/>
        </dgm:presLayoutVars>
      </dgm:prSet>
      <dgm:spPr/>
    </dgm:pt>
    <dgm:pt modelId="{F582F77F-389A-4992-8D81-6837EE10A12E}" type="pres">
      <dgm:prSet presAssocID="{E8C34624-1EF4-4E5A-A380-2EDADEE4FA2C}" presName="sibTrans" presStyleLbl="sibTrans2D1" presStyleIdx="0" presStyleCnt="0"/>
      <dgm:spPr/>
    </dgm:pt>
    <dgm:pt modelId="{1431F67F-3DCF-4780-860D-9F6F0FBC1ABE}" type="pres">
      <dgm:prSet presAssocID="{48704E5B-BDE4-4820-9454-9F9669627C46}" presName="compNode" presStyleCnt="0"/>
      <dgm:spPr/>
    </dgm:pt>
    <dgm:pt modelId="{750E63EE-1FA2-463A-A0AE-62FFE0B27944}" type="pres">
      <dgm:prSet presAssocID="{48704E5B-BDE4-4820-9454-9F9669627C46}" presName="pictRect" presStyleLbl="node1" presStyleIdx="2" presStyleCnt="3" custScaleX="81262" custScaleY="81262" custLinFactNeighborY="-6271"/>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pt>
    <dgm:pt modelId="{0723DAC9-F984-480D-8374-5FC446C599CF}" type="pres">
      <dgm:prSet presAssocID="{48704E5B-BDE4-4820-9454-9F9669627C46}" presName="textRect" presStyleLbl="revTx" presStyleIdx="2" presStyleCnt="3" custLinFactNeighborY="-26190">
        <dgm:presLayoutVars>
          <dgm:bulletEnabled val="1"/>
        </dgm:presLayoutVars>
      </dgm:prSet>
      <dgm:spPr/>
    </dgm:pt>
  </dgm:ptLst>
  <dgm:cxnLst>
    <dgm:cxn modelId="{6639EA0D-90B6-490B-ABF6-EDF577B913B5}" type="presOf" srcId="{48704E5B-BDE4-4820-9454-9F9669627C46}" destId="{0723DAC9-F984-480D-8374-5FC446C599CF}" srcOrd="0" destOrd="0" presId="urn:microsoft.com/office/officeart/2005/8/layout/pList1"/>
    <dgm:cxn modelId="{6639FD1B-93ED-4AE8-90C8-11C58FD4B959}" srcId="{0937963C-0B0E-4606-A1EA-A527D4BBDBB6}" destId="{E1794D02-6A17-4052-A5C8-64D6CCFD7569}" srcOrd="0" destOrd="0" parTransId="{2D82A42E-5135-45EF-ACE6-FDAB3E8D3103}" sibTransId="{E6D899A7-3EAB-42BF-AE8E-D4C75A050B93}"/>
    <dgm:cxn modelId="{EB895526-EAF9-49E7-BCC8-5A8633B80C02}" srcId="{0937963C-0B0E-4606-A1EA-A527D4BBDBB6}" destId="{0C5D56FD-8F14-4FFE-8674-3644D49B0531}" srcOrd="1" destOrd="0" parTransId="{CC964626-17A5-4122-B6F7-120FEBA840D1}" sibTransId="{E8C34624-1EF4-4E5A-A380-2EDADEE4FA2C}"/>
    <dgm:cxn modelId="{474AC527-DB76-4A4E-B042-685CB62A0D90}" type="presOf" srcId="{E6D899A7-3EAB-42BF-AE8E-D4C75A050B93}" destId="{9C30920A-2B57-4090-B01E-FD725AEB88D2}" srcOrd="0" destOrd="0" presId="urn:microsoft.com/office/officeart/2005/8/layout/pList1"/>
    <dgm:cxn modelId="{9FD1872A-9D08-4967-A8C5-79F171BF756E}" type="presOf" srcId="{0C5D56FD-8F14-4FFE-8674-3644D49B0531}" destId="{E03852D3-AF8C-4C3E-BEF5-0F480BBBB0C4}" srcOrd="0" destOrd="0" presId="urn:microsoft.com/office/officeart/2005/8/layout/pList1"/>
    <dgm:cxn modelId="{679F2941-D097-4E36-AA61-8AE818FBA087}" type="presOf" srcId="{E1794D02-6A17-4052-A5C8-64D6CCFD7569}" destId="{E86DF38C-490B-4719-95C9-6C3E921E49D8}" srcOrd="0" destOrd="0" presId="urn:microsoft.com/office/officeart/2005/8/layout/pList1"/>
    <dgm:cxn modelId="{3FDC9C71-1EC3-4DC6-8F60-125BD3349CB7}" srcId="{0937963C-0B0E-4606-A1EA-A527D4BBDBB6}" destId="{48704E5B-BDE4-4820-9454-9F9669627C46}" srcOrd="2" destOrd="0" parTransId="{4F3C1982-B1C9-45E8-A952-4F345CE9D9FF}" sibTransId="{C0E5908A-6943-4C86-930F-E5BB2A7F2D5A}"/>
    <dgm:cxn modelId="{8FC7578E-6E53-4E63-A706-563AE4F787B5}" type="presOf" srcId="{E8C34624-1EF4-4E5A-A380-2EDADEE4FA2C}" destId="{F582F77F-389A-4992-8D81-6837EE10A12E}" srcOrd="0" destOrd="0" presId="urn:microsoft.com/office/officeart/2005/8/layout/pList1"/>
    <dgm:cxn modelId="{C275DDBB-8A44-4CEE-9F8C-BEA4A73ED783}" type="presOf" srcId="{0937963C-0B0E-4606-A1EA-A527D4BBDBB6}" destId="{DA04A070-E364-4953-80E1-68EA972D7B74}" srcOrd="0" destOrd="0" presId="urn:microsoft.com/office/officeart/2005/8/layout/pList1"/>
    <dgm:cxn modelId="{2DD17D66-79D7-4B2C-8276-63828A9C72C5}" type="presParOf" srcId="{DA04A070-E364-4953-80E1-68EA972D7B74}" destId="{279D3AC5-B465-46ED-A4EB-9A8B29AC0940}" srcOrd="0" destOrd="0" presId="urn:microsoft.com/office/officeart/2005/8/layout/pList1"/>
    <dgm:cxn modelId="{69AA2D13-6F7C-457B-A507-AB85CDE1AD58}" type="presParOf" srcId="{279D3AC5-B465-46ED-A4EB-9A8B29AC0940}" destId="{F27246DB-2BBA-4E32-96CF-30C5F6BB8B45}" srcOrd="0" destOrd="0" presId="urn:microsoft.com/office/officeart/2005/8/layout/pList1"/>
    <dgm:cxn modelId="{7158D0C3-667E-49EA-879C-66EF52B20F6A}" type="presParOf" srcId="{279D3AC5-B465-46ED-A4EB-9A8B29AC0940}" destId="{E86DF38C-490B-4719-95C9-6C3E921E49D8}" srcOrd="1" destOrd="0" presId="urn:microsoft.com/office/officeart/2005/8/layout/pList1"/>
    <dgm:cxn modelId="{E1961DE4-09B3-4BEC-9D5F-D137E8A511EA}" type="presParOf" srcId="{DA04A070-E364-4953-80E1-68EA972D7B74}" destId="{9C30920A-2B57-4090-B01E-FD725AEB88D2}" srcOrd="1" destOrd="0" presId="urn:microsoft.com/office/officeart/2005/8/layout/pList1"/>
    <dgm:cxn modelId="{AF7B39A0-1908-48B6-97D6-A0FBD0230D30}" type="presParOf" srcId="{DA04A070-E364-4953-80E1-68EA972D7B74}" destId="{D6146BE1-F06B-4FA4-8BAE-CD90AE00332E}" srcOrd="2" destOrd="0" presId="urn:microsoft.com/office/officeart/2005/8/layout/pList1"/>
    <dgm:cxn modelId="{C0927A70-FC38-4C04-8A9E-68D5AF9948EF}" type="presParOf" srcId="{D6146BE1-F06B-4FA4-8BAE-CD90AE00332E}" destId="{177BEE25-18D0-41B7-86C1-360A02079997}" srcOrd="0" destOrd="0" presId="urn:microsoft.com/office/officeart/2005/8/layout/pList1"/>
    <dgm:cxn modelId="{4822A009-0C6C-4835-9179-2F6832FF953B}" type="presParOf" srcId="{D6146BE1-F06B-4FA4-8BAE-CD90AE00332E}" destId="{E03852D3-AF8C-4C3E-BEF5-0F480BBBB0C4}" srcOrd="1" destOrd="0" presId="urn:microsoft.com/office/officeart/2005/8/layout/pList1"/>
    <dgm:cxn modelId="{4443D60B-4C81-4F3E-982B-43049B188233}" type="presParOf" srcId="{DA04A070-E364-4953-80E1-68EA972D7B74}" destId="{F582F77F-389A-4992-8D81-6837EE10A12E}" srcOrd="3" destOrd="0" presId="urn:microsoft.com/office/officeart/2005/8/layout/pList1"/>
    <dgm:cxn modelId="{54B408FA-9EC3-41E1-A68D-87CAD265CAA1}" type="presParOf" srcId="{DA04A070-E364-4953-80E1-68EA972D7B74}" destId="{1431F67F-3DCF-4780-860D-9F6F0FBC1ABE}" srcOrd="4" destOrd="0" presId="urn:microsoft.com/office/officeart/2005/8/layout/pList1"/>
    <dgm:cxn modelId="{1792EFBC-5EAF-427B-ACE5-F0D02D37B39B}" type="presParOf" srcId="{1431F67F-3DCF-4780-860D-9F6F0FBC1ABE}" destId="{750E63EE-1FA2-463A-A0AE-62FFE0B27944}" srcOrd="0" destOrd="0" presId="urn:microsoft.com/office/officeart/2005/8/layout/pList1"/>
    <dgm:cxn modelId="{83BC344A-6D4D-4F79-B375-98477D773D4F}" type="presParOf" srcId="{1431F67F-3DCF-4780-860D-9F6F0FBC1ABE}" destId="{0723DAC9-F984-480D-8374-5FC446C599CF}"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936195-67C2-4F03-A922-03491CF9EA4D}"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03A928BF-7A57-4574-926F-1F51B0491E72}">
      <dgm:prSet phldrT="[Text]"/>
      <dgm:spPr/>
      <dgm:t>
        <a:bodyPr/>
        <a:lstStyle/>
        <a:p>
          <a:r>
            <a:rPr lang="en-US" b="1" dirty="0"/>
            <a:t>AE</a:t>
          </a:r>
        </a:p>
      </dgm:t>
    </dgm:pt>
    <dgm:pt modelId="{62B5DBC2-3FF4-465B-B413-CE719BA394C8}" type="parTrans" cxnId="{CBA4F27A-7820-403F-8B44-D654ED16E0B5}">
      <dgm:prSet/>
      <dgm:spPr/>
      <dgm:t>
        <a:bodyPr/>
        <a:lstStyle/>
        <a:p>
          <a:endParaRPr lang="en-US"/>
        </a:p>
      </dgm:t>
    </dgm:pt>
    <dgm:pt modelId="{6ECDF378-93CC-4611-B07B-10738077B9B7}" type="sibTrans" cxnId="{CBA4F27A-7820-403F-8B44-D654ED16E0B5}">
      <dgm:prSet/>
      <dgm:spPr/>
      <dgm:t>
        <a:bodyPr/>
        <a:lstStyle/>
        <a:p>
          <a:endParaRPr lang="en-US"/>
        </a:p>
      </dgm:t>
    </dgm:pt>
    <dgm:pt modelId="{9BAA02CF-A5AA-40FC-969E-40227794E561}">
      <dgm:prSet phldrT="[Text]"/>
      <dgm:spPr/>
      <dgm:t>
        <a:bodyPr/>
        <a:lstStyle/>
        <a:p>
          <a:r>
            <a:rPr lang="en-US" dirty="0"/>
            <a:t>Annual Evaluation</a:t>
          </a:r>
        </a:p>
      </dgm:t>
    </dgm:pt>
    <dgm:pt modelId="{0E3F2DFD-2943-4193-950B-03A3B941F971}" type="parTrans" cxnId="{E3CD8758-8466-4E10-B608-18942A05B860}">
      <dgm:prSet/>
      <dgm:spPr/>
      <dgm:t>
        <a:bodyPr/>
        <a:lstStyle/>
        <a:p>
          <a:endParaRPr lang="en-US"/>
        </a:p>
      </dgm:t>
    </dgm:pt>
    <dgm:pt modelId="{758CAB1F-824B-41E6-B135-64217858E697}" type="sibTrans" cxnId="{E3CD8758-8466-4E10-B608-18942A05B860}">
      <dgm:prSet/>
      <dgm:spPr/>
      <dgm:t>
        <a:bodyPr/>
        <a:lstStyle/>
        <a:p>
          <a:endParaRPr lang="en-US"/>
        </a:p>
      </dgm:t>
    </dgm:pt>
    <dgm:pt modelId="{B9217BB9-7C61-45A5-B9C0-846127F992F2}">
      <dgm:prSet phldrT="[Text]"/>
      <dgm:spPr/>
      <dgm:t>
        <a:bodyPr/>
        <a:lstStyle/>
        <a:p>
          <a:r>
            <a:rPr lang="en-US" b="1" dirty="0"/>
            <a:t>PR dossier </a:t>
          </a:r>
          <a:endParaRPr lang="en-US" dirty="0"/>
        </a:p>
      </dgm:t>
    </dgm:pt>
    <dgm:pt modelId="{8D6B7CD2-DD18-46AF-B767-6482758BDB8F}" type="parTrans" cxnId="{3FA3FF2B-F21D-4EEA-9B8A-7A998FEA3C93}">
      <dgm:prSet/>
      <dgm:spPr/>
      <dgm:t>
        <a:bodyPr/>
        <a:lstStyle/>
        <a:p>
          <a:endParaRPr lang="en-US"/>
        </a:p>
      </dgm:t>
    </dgm:pt>
    <dgm:pt modelId="{AEE6E35D-54FE-48BE-A3DF-DB94333592F4}" type="sibTrans" cxnId="{3FA3FF2B-F21D-4EEA-9B8A-7A998FEA3C93}">
      <dgm:prSet/>
      <dgm:spPr/>
      <dgm:t>
        <a:bodyPr/>
        <a:lstStyle/>
        <a:p>
          <a:endParaRPr lang="en-US"/>
        </a:p>
      </dgm:t>
    </dgm:pt>
    <dgm:pt modelId="{B40F7AF9-2B2A-4144-8234-316B870DB9AF}">
      <dgm:prSet phldrT="[Text]"/>
      <dgm:spPr/>
      <dgm:t>
        <a:bodyPr/>
        <a:lstStyle/>
        <a:p>
          <a:r>
            <a:rPr lang="en-US" dirty="0"/>
            <a:t>Program Review Dossier</a:t>
          </a:r>
        </a:p>
      </dgm:t>
    </dgm:pt>
    <dgm:pt modelId="{FC121D98-E867-429E-86C2-9C9CFCE19570}" type="parTrans" cxnId="{F22487CD-D37E-4D7B-B092-8B738BC92E87}">
      <dgm:prSet/>
      <dgm:spPr/>
      <dgm:t>
        <a:bodyPr/>
        <a:lstStyle/>
        <a:p>
          <a:endParaRPr lang="en-US"/>
        </a:p>
      </dgm:t>
    </dgm:pt>
    <dgm:pt modelId="{D9DDFEDC-FEB9-4C23-A49F-F3232B941429}" type="sibTrans" cxnId="{F22487CD-D37E-4D7B-B092-8B738BC92E87}">
      <dgm:prSet/>
      <dgm:spPr/>
      <dgm:t>
        <a:bodyPr/>
        <a:lstStyle/>
        <a:p>
          <a:endParaRPr lang="en-US"/>
        </a:p>
      </dgm:t>
    </dgm:pt>
    <dgm:pt modelId="{8BD8FB87-C817-4562-9876-55E78C67C4D1}">
      <dgm:prSet phldrT="[Text]"/>
      <dgm:spPr/>
      <dgm:t>
        <a:bodyPr/>
        <a:lstStyle/>
        <a:p>
          <a:r>
            <a:rPr lang="en-US" b="1" dirty="0"/>
            <a:t>eBook</a:t>
          </a:r>
        </a:p>
      </dgm:t>
    </dgm:pt>
    <dgm:pt modelId="{959C1763-2252-420B-AAC4-BE34ABADB1F1}" type="parTrans" cxnId="{215E7C8F-B569-4CDB-A568-8B74043BBA02}">
      <dgm:prSet/>
      <dgm:spPr/>
      <dgm:t>
        <a:bodyPr/>
        <a:lstStyle/>
        <a:p>
          <a:endParaRPr lang="en-US"/>
        </a:p>
      </dgm:t>
    </dgm:pt>
    <dgm:pt modelId="{51D4F62F-F0E3-4912-85C1-A97F004C652D}" type="sibTrans" cxnId="{215E7C8F-B569-4CDB-A568-8B74043BBA02}">
      <dgm:prSet/>
      <dgm:spPr/>
      <dgm:t>
        <a:bodyPr/>
        <a:lstStyle/>
        <a:p>
          <a:endParaRPr lang="en-US"/>
        </a:p>
      </dgm:t>
    </dgm:pt>
    <dgm:pt modelId="{8711887A-F226-4935-9C8A-5D3EC9CF08F4}">
      <dgm:prSet phldrT="[Text]"/>
      <dgm:spPr/>
      <dgm:t>
        <a:bodyPr/>
        <a:lstStyle/>
        <a:p>
          <a:r>
            <a:rPr lang="en-US" dirty="0"/>
            <a:t>Officially named </a:t>
          </a:r>
          <a:r>
            <a:rPr lang="en-US" i="1" dirty="0"/>
            <a:t>Guidelines for UC ANR Academics Preparing the Thematic Program Review Dossier</a:t>
          </a:r>
          <a:endParaRPr lang="en-US" dirty="0"/>
        </a:p>
      </dgm:t>
    </dgm:pt>
    <dgm:pt modelId="{50824EDB-C559-488A-9170-0B7C2B870967}" type="parTrans" cxnId="{C1D13165-BB34-4A3B-A3AF-D730E7AA0B39}">
      <dgm:prSet/>
      <dgm:spPr/>
      <dgm:t>
        <a:bodyPr/>
        <a:lstStyle/>
        <a:p>
          <a:endParaRPr lang="en-US"/>
        </a:p>
      </dgm:t>
    </dgm:pt>
    <dgm:pt modelId="{8ED1AECE-B422-459E-8045-550EA4522ADA}" type="sibTrans" cxnId="{C1D13165-BB34-4A3B-A3AF-D730E7AA0B39}">
      <dgm:prSet/>
      <dgm:spPr/>
      <dgm:t>
        <a:bodyPr/>
        <a:lstStyle/>
        <a:p>
          <a:endParaRPr lang="en-US"/>
        </a:p>
      </dgm:t>
    </dgm:pt>
    <dgm:pt modelId="{124473B7-2D41-452B-ABD1-3E4DB5682D3D}">
      <dgm:prSet phldrT="[Text]"/>
      <dgm:spPr/>
      <dgm:t>
        <a:bodyPr/>
        <a:lstStyle/>
        <a:p>
          <a:r>
            <a:rPr lang="en-US" dirty="0"/>
            <a:t>Tells you what materials to submit for advancement</a:t>
          </a:r>
        </a:p>
      </dgm:t>
    </dgm:pt>
    <dgm:pt modelId="{9A0AE534-049D-4E3C-8FCA-BFDF35728A24}" type="parTrans" cxnId="{D610B085-3864-4565-A5A2-589F81CEF5B1}">
      <dgm:prSet/>
      <dgm:spPr/>
      <dgm:t>
        <a:bodyPr/>
        <a:lstStyle/>
        <a:p>
          <a:endParaRPr lang="en-US"/>
        </a:p>
      </dgm:t>
    </dgm:pt>
    <dgm:pt modelId="{5985FE43-ABAE-492F-BF16-8D7D090B2BF2}" type="sibTrans" cxnId="{D610B085-3864-4565-A5A2-589F81CEF5B1}">
      <dgm:prSet/>
      <dgm:spPr/>
      <dgm:t>
        <a:bodyPr/>
        <a:lstStyle/>
        <a:p>
          <a:endParaRPr lang="en-US"/>
        </a:p>
      </dgm:t>
    </dgm:pt>
    <dgm:pt modelId="{99B463B2-6E7C-4891-8FD1-2F193FCAB76C}">
      <dgm:prSet phldrT="[Text]"/>
      <dgm:spPr/>
      <dgm:t>
        <a:bodyPr/>
        <a:lstStyle/>
        <a:p>
          <a:r>
            <a:rPr lang="en-US" dirty="0"/>
            <a:t>Completed in the years one does not submit a program review dossier. </a:t>
          </a:r>
        </a:p>
      </dgm:t>
    </dgm:pt>
    <dgm:pt modelId="{59EF6EC9-4773-48E8-AD56-1005952DB4CE}" type="parTrans" cxnId="{0ED82E9D-7B9B-40E3-B0D4-BF104235ACF5}">
      <dgm:prSet/>
      <dgm:spPr/>
      <dgm:t>
        <a:bodyPr/>
        <a:lstStyle/>
        <a:p>
          <a:endParaRPr lang="en-US"/>
        </a:p>
      </dgm:t>
    </dgm:pt>
    <dgm:pt modelId="{27617AFC-9517-4427-BB1B-0B79637DBE14}" type="sibTrans" cxnId="{0ED82E9D-7B9B-40E3-B0D4-BF104235ACF5}">
      <dgm:prSet/>
      <dgm:spPr/>
      <dgm:t>
        <a:bodyPr/>
        <a:lstStyle/>
        <a:p>
          <a:endParaRPr lang="en-US"/>
        </a:p>
      </dgm:t>
    </dgm:pt>
    <dgm:pt modelId="{32EAEF56-B341-4ED8-B065-6D28AE3E9BCF}">
      <dgm:prSet phldrT="[Text]"/>
      <dgm:spPr/>
      <dgm:t>
        <a:bodyPr/>
        <a:lstStyle/>
        <a:p>
          <a:r>
            <a:rPr lang="en-US" dirty="0"/>
            <a:t>Materials submitted to request advancement (e.g., merit, promotion)</a:t>
          </a:r>
        </a:p>
      </dgm:t>
    </dgm:pt>
    <dgm:pt modelId="{0A673057-9A89-4D2D-92D6-4D543091D18E}" type="parTrans" cxnId="{FD3C2D9D-5926-4CBC-906E-07452ECDC4ED}">
      <dgm:prSet/>
      <dgm:spPr/>
      <dgm:t>
        <a:bodyPr/>
        <a:lstStyle/>
        <a:p>
          <a:endParaRPr lang="en-US"/>
        </a:p>
      </dgm:t>
    </dgm:pt>
    <dgm:pt modelId="{C2779035-F6A8-4245-9E3E-9D12536B1EFB}" type="sibTrans" cxnId="{FD3C2D9D-5926-4CBC-906E-07452ECDC4ED}">
      <dgm:prSet/>
      <dgm:spPr/>
      <dgm:t>
        <a:bodyPr/>
        <a:lstStyle/>
        <a:p>
          <a:endParaRPr lang="en-US"/>
        </a:p>
      </dgm:t>
    </dgm:pt>
    <dgm:pt modelId="{4D65B9EC-D1DA-4699-9605-62999324D2CD}">
      <dgm:prSet phldrT="[Text]"/>
      <dgm:spPr/>
      <dgm:t>
        <a:bodyPr/>
        <a:lstStyle/>
        <a:p>
          <a:r>
            <a:rPr lang="en-US" dirty="0"/>
            <a:t>AHR</a:t>
          </a:r>
        </a:p>
      </dgm:t>
    </dgm:pt>
    <dgm:pt modelId="{E72BD0F0-49BD-4D8B-BC9F-D70311F7E2AF}" type="parTrans" cxnId="{5E36A184-919E-432F-BAAA-E0BF5A87BF98}">
      <dgm:prSet/>
      <dgm:spPr/>
      <dgm:t>
        <a:bodyPr/>
        <a:lstStyle/>
        <a:p>
          <a:endParaRPr lang="en-US"/>
        </a:p>
      </dgm:t>
    </dgm:pt>
    <dgm:pt modelId="{D25CC6CB-B8E6-44D0-A54D-FB38B1AC5CBB}" type="sibTrans" cxnId="{5E36A184-919E-432F-BAAA-E0BF5A87BF98}">
      <dgm:prSet/>
      <dgm:spPr/>
      <dgm:t>
        <a:bodyPr/>
        <a:lstStyle/>
        <a:p>
          <a:endParaRPr lang="en-US"/>
        </a:p>
      </dgm:t>
    </dgm:pt>
    <dgm:pt modelId="{6B35DE2D-072A-4407-AB58-D6FD51DB3AF3}">
      <dgm:prSet phldrT="[Text]"/>
      <dgm:spPr/>
      <dgm:t>
        <a:bodyPr/>
        <a:lstStyle/>
        <a:p>
          <a:r>
            <a:rPr lang="en-US" dirty="0"/>
            <a:t>Academic human resources</a:t>
          </a:r>
        </a:p>
      </dgm:t>
    </dgm:pt>
    <dgm:pt modelId="{C886481E-F0BD-4249-93A0-65E4C46BF18A}" type="parTrans" cxnId="{1C3E6958-72A7-45F3-8C67-527CCADA647F}">
      <dgm:prSet/>
      <dgm:spPr/>
      <dgm:t>
        <a:bodyPr/>
        <a:lstStyle/>
        <a:p>
          <a:endParaRPr lang="en-US"/>
        </a:p>
      </dgm:t>
    </dgm:pt>
    <dgm:pt modelId="{70597200-09A8-423C-BDFF-2C7C84120C95}" type="sibTrans" cxnId="{1C3E6958-72A7-45F3-8C67-527CCADA647F}">
      <dgm:prSet/>
      <dgm:spPr/>
      <dgm:t>
        <a:bodyPr/>
        <a:lstStyle/>
        <a:p>
          <a:endParaRPr lang="en-US"/>
        </a:p>
      </dgm:t>
    </dgm:pt>
    <dgm:pt modelId="{1143CAB8-14D3-4BF5-8CC4-41E002421757}">
      <dgm:prSet phldrT="[Text]"/>
      <dgm:spPr/>
      <dgm:t>
        <a:bodyPr/>
        <a:lstStyle/>
        <a:p>
          <a:r>
            <a:rPr lang="en-US" dirty="0"/>
            <a:t>APM &amp; PPM</a:t>
          </a:r>
        </a:p>
      </dgm:t>
    </dgm:pt>
    <dgm:pt modelId="{754326D0-BA82-4139-8B6F-B0EF6334DEC8}" type="parTrans" cxnId="{0644F3EA-C03B-4928-9D19-10B9D4320853}">
      <dgm:prSet/>
      <dgm:spPr/>
      <dgm:t>
        <a:bodyPr/>
        <a:lstStyle/>
        <a:p>
          <a:endParaRPr lang="en-US"/>
        </a:p>
      </dgm:t>
    </dgm:pt>
    <dgm:pt modelId="{DCAAFA91-0F60-4ABF-BA0B-6D7B79550C7B}" type="sibTrans" cxnId="{0644F3EA-C03B-4928-9D19-10B9D4320853}">
      <dgm:prSet/>
      <dgm:spPr/>
      <dgm:t>
        <a:bodyPr/>
        <a:lstStyle/>
        <a:p>
          <a:endParaRPr lang="en-US"/>
        </a:p>
      </dgm:t>
    </dgm:pt>
    <dgm:pt modelId="{C609478E-CCED-4ECC-A4CC-FAC97EC7632C}">
      <dgm:prSet phldrT="[Text]"/>
      <dgm:spPr/>
      <dgm:t>
        <a:bodyPr/>
        <a:lstStyle/>
        <a:p>
          <a:r>
            <a:rPr lang="en-US" dirty="0"/>
            <a:t>Academic Personnel Manual (UC)</a:t>
          </a:r>
        </a:p>
      </dgm:t>
    </dgm:pt>
    <dgm:pt modelId="{3EDD8731-B3E6-4C23-8249-5C2BCBEBD6D6}" type="parTrans" cxnId="{9158702D-1D52-4371-A1D9-5A89EA8A0DB8}">
      <dgm:prSet/>
      <dgm:spPr/>
      <dgm:t>
        <a:bodyPr/>
        <a:lstStyle/>
        <a:p>
          <a:endParaRPr lang="en-US"/>
        </a:p>
      </dgm:t>
    </dgm:pt>
    <dgm:pt modelId="{F3E827F7-652D-4348-AEC9-BBF0E2118BDB}" type="sibTrans" cxnId="{9158702D-1D52-4371-A1D9-5A89EA8A0DB8}">
      <dgm:prSet/>
      <dgm:spPr/>
      <dgm:t>
        <a:bodyPr/>
        <a:lstStyle/>
        <a:p>
          <a:endParaRPr lang="en-US"/>
        </a:p>
      </dgm:t>
    </dgm:pt>
    <dgm:pt modelId="{9E769B3B-BC77-45FC-BDB3-19D05C1DC79C}">
      <dgm:prSet phldrT="[Text]"/>
      <dgm:spPr/>
      <dgm:t>
        <a:bodyPr/>
        <a:lstStyle/>
        <a:p>
          <a:r>
            <a:rPr lang="en-US" dirty="0"/>
            <a:t>Policies and Procedures Manual (ANR)</a:t>
          </a:r>
        </a:p>
      </dgm:t>
    </dgm:pt>
    <dgm:pt modelId="{6376FA4A-7600-4682-8D59-6E7B578BE6D7}" type="parTrans" cxnId="{BF1B09C1-82B7-49BF-9DC1-D24974E41644}">
      <dgm:prSet/>
      <dgm:spPr/>
      <dgm:t>
        <a:bodyPr/>
        <a:lstStyle/>
        <a:p>
          <a:endParaRPr lang="en-US"/>
        </a:p>
      </dgm:t>
    </dgm:pt>
    <dgm:pt modelId="{3BED1FEE-D07D-4427-B87F-053DAFB64B09}" type="sibTrans" cxnId="{BF1B09C1-82B7-49BF-9DC1-D24974E41644}">
      <dgm:prSet/>
      <dgm:spPr/>
      <dgm:t>
        <a:bodyPr/>
        <a:lstStyle/>
        <a:p>
          <a:endParaRPr lang="en-US"/>
        </a:p>
      </dgm:t>
    </dgm:pt>
    <dgm:pt modelId="{3D9F66DF-BE3B-491C-AAE1-732F1420E196}">
      <dgm:prSet phldrT="[Text]"/>
      <dgm:spPr/>
      <dgm:t>
        <a:bodyPr/>
        <a:lstStyle/>
        <a:p>
          <a:endParaRPr lang="en-US" dirty="0"/>
        </a:p>
      </dgm:t>
    </dgm:pt>
    <dgm:pt modelId="{C595C076-0297-47F9-920E-B8165D0486F7}" type="parTrans" cxnId="{1CC91193-8D9E-4E2A-9372-598B5CA8CC9F}">
      <dgm:prSet/>
      <dgm:spPr/>
      <dgm:t>
        <a:bodyPr/>
        <a:lstStyle/>
        <a:p>
          <a:endParaRPr lang="en-US"/>
        </a:p>
      </dgm:t>
    </dgm:pt>
    <dgm:pt modelId="{AF3D1291-2B44-4F26-890A-E3BFBC479D68}" type="sibTrans" cxnId="{1CC91193-8D9E-4E2A-9372-598B5CA8CC9F}">
      <dgm:prSet/>
      <dgm:spPr/>
      <dgm:t>
        <a:bodyPr/>
        <a:lstStyle/>
        <a:p>
          <a:endParaRPr lang="en-US"/>
        </a:p>
      </dgm:t>
    </dgm:pt>
    <dgm:pt modelId="{5DCD33E7-E7E8-4E16-8C16-7A9AE6296695}" type="pres">
      <dgm:prSet presAssocID="{10936195-67C2-4F03-A922-03491CF9EA4D}" presName="Name0" presStyleCnt="0">
        <dgm:presLayoutVars>
          <dgm:dir/>
          <dgm:animLvl val="lvl"/>
          <dgm:resizeHandles val="exact"/>
        </dgm:presLayoutVars>
      </dgm:prSet>
      <dgm:spPr/>
    </dgm:pt>
    <dgm:pt modelId="{F7B129D7-34BE-447D-BBED-21CC116FA5AE}" type="pres">
      <dgm:prSet presAssocID="{03A928BF-7A57-4574-926F-1F51B0491E72}" presName="composite" presStyleCnt="0"/>
      <dgm:spPr/>
    </dgm:pt>
    <dgm:pt modelId="{143A911F-7073-4069-84BF-E02BC191DA67}" type="pres">
      <dgm:prSet presAssocID="{03A928BF-7A57-4574-926F-1F51B0491E72}" presName="parTx" presStyleLbl="alignNode1" presStyleIdx="0" presStyleCnt="5">
        <dgm:presLayoutVars>
          <dgm:chMax val="0"/>
          <dgm:chPref val="0"/>
          <dgm:bulletEnabled val="1"/>
        </dgm:presLayoutVars>
      </dgm:prSet>
      <dgm:spPr/>
    </dgm:pt>
    <dgm:pt modelId="{8A9320DD-7250-4F30-B52F-A39672CABE3B}" type="pres">
      <dgm:prSet presAssocID="{03A928BF-7A57-4574-926F-1F51B0491E72}" presName="desTx" presStyleLbl="alignAccFollowNode1" presStyleIdx="0" presStyleCnt="5">
        <dgm:presLayoutVars>
          <dgm:bulletEnabled val="1"/>
        </dgm:presLayoutVars>
      </dgm:prSet>
      <dgm:spPr/>
    </dgm:pt>
    <dgm:pt modelId="{ABF0C08E-D2F9-421E-AE31-D37BA0A9BB4F}" type="pres">
      <dgm:prSet presAssocID="{6ECDF378-93CC-4611-B07B-10738077B9B7}" presName="space" presStyleCnt="0"/>
      <dgm:spPr/>
    </dgm:pt>
    <dgm:pt modelId="{F6AD12ED-E8F3-432E-9F9C-CE17D877A100}" type="pres">
      <dgm:prSet presAssocID="{B9217BB9-7C61-45A5-B9C0-846127F992F2}" presName="composite" presStyleCnt="0"/>
      <dgm:spPr/>
    </dgm:pt>
    <dgm:pt modelId="{F4E2DBAF-466D-46DD-97FF-7C60DB067A17}" type="pres">
      <dgm:prSet presAssocID="{B9217BB9-7C61-45A5-B9C0-846127F992F2}" presName="parTx" presStyleLbl="alignNode1" presStyleIdx="1" presStyleCnt="5">
        <dgm:presLayoutVars>
          <dgm:chMax val="0"/>
          <dgm:chPref val="0"/>
          <dgm:bulletEnabled val="1"/>
        </dgm:presLayoutVars>
      </dgm:prSet>
      <dgm:spPr/>
    </dgm:pt>
    <dgm:pt modelId="{A8BECD71-CAC8-4A52-93C1-CFE806A4E7DC}" type="pres">
      <dgm:prSet presAssocID="{B9217BB9-7C61-45A5-B9C0-846127F992F2}" presName="desTx" presStyleLbl="alignAccFollowNode1" presStyleIdx="1" presStyleCnt="5">
        <dgm:presLayoutVars>
          <dgm:bulletEnabled val="1"/>
        </dgm:presLayoutVars>
      </dgm:prSet>
      <dgm:spPr/>
    </dgm:pt>
    <dgm:pt modelId="{3809897E-1D66-4E9F-B7D6-D59178C11A49}" type="pres">
      <dgm:prSet presAssocID="{AEE6E35D-54FE-48BE-A3DF-DB94333592F4}" presName="space" presStyleCnt="0"/>
      <dgm:spPr/>
    </dgm:pt>
    <dgm:pt modelId="{9AF378AA-A241-47EC-9162-14117CADBA5A}" type="pres">
      <dgm:prSet presAssocID="{8BD8FB87-C817-4562-9876-55E78C67C4D1}" presName="composite" presStyleCnt="0"/>
      <dgm:spPr/>
    </dgm:pt>
    <dgm:pt modelId="{BA92FC6A-CFAA-41B6-9A59-81B4BA10EBB5}" type="pres">
      <dgm:prSet presAssocID="{8BD8FB87-C817-4562-9876-55E78C67C4D1}" presName="parTx" presStyleLbl="alignNode1" presStyleIdx="2" presStyleCnt="5">
        <dgm:presLayoutVars>
          <dgm:chMax val="0"/>
          <dgm:chPref val="0"/>
          <dgm:bulletEnabled val="1"/>
        </dgm:presLayoutVars>
      </dgm:prSet>
      <dgm:spPr/>
    </dgm:pt>
    <dgm:pt modelId="{8DA18E0C-E0DF-4EB2-A289-7123CC7E34F2}" type="pres">
      <dgm:prSet presAssocID="{8BD8FB87-C817-4562-9876-55E78C67C4D1}" presName="desTx" presStyleLbl="alignAccFollowNode1" presStyleIdx="2" presStyleCnt="5">
        <dgm:presLayoutVars>
          <dgm:bulletEnabled val="1"/>
        </dgm:presLayoutVars>
      </dgm:prSet>
      <dgm:spPr/>
    </dgm:pt>
    <dgm:pt modelId="{54D78BC1-CC7F-47C9-A8A4-C67956377CB6}" type="pres">
      <dgm:prSet presAssocID="{51D4F62F-F0E3-4912-85C1-A97F004C652D}" presName="space" presStyleCnt="0"/>
      <dgm:spPr/>
    </dgm:pt>
    <dgm:pt modelId="{E5E20BE1-F550-4427-A0DE-90312AAB2CA1}" type="pres">
      <dgm:prSet presAssocID="{4D65B9EC-D1DA-4699-9605-62999324D2CD}" presName="composite" presStyleCnt="0"/>
      <dgm:spPr/>
    </dgm:pt>
    <dgm:pt modelId="{9B075153-5CBC-4D80-9574-A42D55A75A7F}" type="pres">
      <dgm:prSet presAssocID="{4D65B9EC-D1DA-4699-9605-62999324D2CD}" presName="parTx" presStyleLbl="alignNode1" presStyleIdx="3" presStyleCnt="5">
        <dgm:presLayoutVars>
          <dgm:chMax val="0"/>
          <dgm:chPref val="0"/>
          <dgm:bulletEnabled val="1"/>
        </dgm:presLayoutVars>
      </dgm:prSet>
      <dgm:spPr/>
    </dgm:pt>
    <dgm:pt modelId="{D415D8A9-7F74-4E58-B402-20B90AEAAA76}" type="pres">
      <dgm:prSet presAssocID="{4D65B9EC-D1DA-4699-9605-62999324D2CD}" presName="desTx" presStyleLbl="alignAccFollowNode1" presStyleIdx="3" presStyleCnt="5">
        <dgm:presLayoutVars>
          <dgm:bulletEnabled val="1"/>
        </dgm:presLayoutVars>
      </dgm:prSet>
      <dgm:spPr/>
    </dgm:pt>
    <dgm:pt modelId="{4FFDA4AF-B005-441E-8806-5EE3374D8FC1}" type="pres">
      <dgm:prSet presAssocID="{D25CC6CB-B8E6-44D0-A54D-FB38B1AC5CBB}" presName="space" presStyleCnt="0"/>
      <dgm:spPr/>
    </dgm:pt>
    <dgm:pt modelId="{BA272B11-D938-4857-8DB2-21D89625AB46}" type="pres">
      <dgm:prSet presAssocID="{1143CAB8-14D3-4BF5-8CC4-41E002421757}" presName="composite" presStyleCnt="0"/>
      <dgm:spPr/>
    </dgm:pt>
    <dgm:pt modelId="{A0D393E8-B187-4648-B836-5514F9BBEB72}" type="pres">
      <dgm:prSet presAssocID="{1143CAB8-14D3-4BF5-8CC4-41E002421757}" presName="parTx" presStyleLbl="alignNode1" presStyleIdx="4" presStyleCnt="5">
        <dgm:presLayoutVars>
          <dgm:chMax val="0"/>
          <dgm:chPref val="0"/>
          <dgm:bulletEnabled val="1"/>
        </dgm:presLayoutVars>
      </dgm:prSet>
      <dgm:spPr/>
    </dgm:pt>
    <dgm:pt modelId="{841447DA-5431-475A-9240-69C3C354F0CE}" type="pres">
      <dgm:prSet presAssocID="{1143CAB8-14D3-4BF5-8CC4-41E002421757}" presName="desTx" presStyleLbl="alignAccFollowNode1" presStyleIdx="4" presStyleCnt="5">
        <dgm:presLayoutVars>
          <dgm:bulletEnabled val="1"/>
        </dgm:presLayoutVars>
      </dgm:prSet>
      <dgm:spPr/>
    </dgm:pt>
  </dgm:ptLst>
  <dgm:cxnLst>
    <dgm:cxn modelId="{8022CB00-A1A3-4CA3-B006-7B023E42EFBD}" type="presOf" srcId="{9E769B3B-BC77-45FC-BDB3-19D05C1DC79C}" destId="{841447DA-5431-475A-9240-69C3C354F0CE}" srcOrd="0" destOrd="2" presId="urn:microsoft.com/office/officeart/2005/8/layout/hList1"/>
    <dgm:cxn modelId="{3A71B41A-E149-4517-89A6-E6D783A3D3DE}" type="presOf" srcId="{124473B7-2D41-452B-ABD1-3E4DB5682D3D}" destId="{8DA18E0C-E0DF-4EB2-A289-7123CC7E34F2}" srcOrd="0" destOrd="1" presId="urn:microsoft.com/office/officeart/2005/8/layout/hList1"/>
    <dgm:cxn modelId="{AE63D429-92CC-4EE9-B654-F8D343A72A81}" type="presOf" srcId="{32EAEF56-B341-4ED8-B065-6D28AE3E9BCF}" destId="{A8BECD71-CAC8-4A52-93C1-CFE806A4E7DC}" srcOrd="0" destOrd="1" presId="urn:microsoft.com/office/officeart/2005/8/layout/hList1"/>
    <dgm:cxn modelId="{3FA3FF2B-F21D-4EEA-9B8A-7A998FEA3C93}" srcId="{10936195-67C2-4F03-A922-03491CF9EA4D}" destId="{B9217BB9-7C61-45A5-B9C0-846127F992F2}" srcOrd="1" destOrd="0" parTransId="{8D6B7CD2-DD18-46AF-B767-6482758BDB8F}" sibTransId="{AEE6E35D-54FE-48BE-A3DF-DB94333592F4}"/>
    <dgm:cxn modelId="{9158702D-1D52-4371-A1D9-5A89EA8A0DB8}" srcId="{1143CAB8-14D3-4BF5-8CC4-41E002421757}" destId="{C609478E-CCED-4ECC-A4CC-FAC97EC7632C}" srcOrd="0" destOrd="0" parTransId="{3EDD8731-B3E6-4C23-8249-5C2BCBEBD6D6}" sibTransId="{F3E827F7-652D-4348-AEC9-BBF0E2118BDB}"/>
    <dgm:cxn modelId="{277FDF3F-9793-43B8-88BA-16A9FB69CE54}" type="presOf" srcId="{B40F7AF9-2B2A-4144-8234-316B870DB9AF}" destId="{A8BECD71-CAC8-4A52-93C1-CFE806A4E7DC}" srcOrd="0" destOrd="0" presId="urn:microsoft.com/office/officeart/2005/8/layout/hList1"/>
    <dgm:cxn modelId="{BF00AC5F-2D2E-4D8A-9448-3DE583D8FA0A}" type="presOf" srcId="{03A928BF-7A57-4574-926F-1F51B0491E72}" destId="{143A911F-7073-4069-84BF-E02BC191DA67}" srcOrd="0" destOrd="0" presId="urn:microsoft.com/office/officeart/2005/8/layout/hList1"/>
    <dgm:cxn modelId="{C1D13165-BB34-4A3B-A3AF-D730E7AA0B39}" srcId="{8BD8FB87-C817-4562-9876-55E78C67C4D1}" destId="{8711887A-F226-4935-9C8A-5D3EC9CF08F4}" srcOrd="0" destOrd="0" parTransId="{50824EDB-C559-488A-9170-0B7C2B870967}" sibTransId="{8ED1AECE-B422-459E-8045-550EA4522ADA}"/>
    <dgm:cxn modelId="{5DF88049-1FF1-4028-9E84-E3E2BA3111EA}" type="presOf" srcId="{8BD8FB87-C817-4562-9876-55E78C67C4D1}" destId="{BA92FC6A-CFAA-41B6-9A59-81B4BA10EBB5}" srcOrd="0" destOrd="0" presId="urn:microsoft.com/office/officeart/2005/8/layout/hList1"/>
    <dgm:cxn modelId="{1C3E6958-72A7-45F3-8C67-527CCADA647F}" srcId="{4D65B9EC-D1DA-4699-9605-62999324D2CD}" destId="{6B35DE2D-072A-4407-AB58-D6FD51DB3AF3}" srcOrd="0" destOrd="0" parTransId="{C886481E-F0BD-4249-93A0-65E4C46BF18A}" sibTransId="{70597200-09A8-423C-BDFF-2C7C84120C95}"/>
    <dgm:cxn modelId="{E3CD8758-8466-4E10-B608-18942A05B860}" srcId="{03A928BF-7A57-4574-926F-1F51B0491E72}" destId="{9BAA02CF-A5AA-40FC-969E-40227794E561}" srcOrd="0" destOrd="0" parTransId="{0E3F2DFD-2943-4193-950B-03A3B941F971}" sibTransId="{758CAB1F-824B-41E6-B135-64217858E697}"/>
    <dgm:cxn modelId="{0983E878-3183-4B02-B62D-E8187F0313B7}" type="presOf" srcId="{1143CAB8-14D3-4BF5-8CC4-41E002421757}" destId="{A0D393E8-B187-4648-B836-5514F9BBEB72}" srcOrd="0" destOrd="0" presId="urn:microsoft.com/office/officeart/2005/8/layout/hList1"/>
    <dgm:cxn modelId="{CBA4F27A-7820-403F-8B44-D654ED16E0B5}" srcId="{10936195-67C2-4F03-A922-03491CF9EA4D}" destId="{03A928BF-7A57-4574-926F-1F51B0491E72}" srcOrd="0" destOrd="0" parTransId="{62B5DBC2-3FF4-465B-B413-CE719BA394C8}" sibTransId="{6ECDF378-93CC-4611-B07B-10738077B9B7}"/>
    <dgm:cxn modelId="{5E36A184-919E-432F-BAAA-E0BF5A87BF98}" srcId="{10936195-67C2-4F03-A922-03491CF9EA4D}" destId="{4D65B9EC-D1DA-4699-9605-62999324D2CD}" srcOrd="3" destOrd="0" parTransId="{E72BD0F0-49BD-4D8B-BC9F-D70311F7E2AF}" sibTransId="{D25CC6CB-B8E6-44D0-A54D-FB38B1AC5CBB}"/>
    <dgm:cxn modelId="{D610B085-3864-4565-A5A2-589F81CEF5B1}" srcId="{8BD8FB87-C817-4562-9876-55E78C67C4D1}" destId="{124473B7-2D41-452B-ABD1-3E4DB5682D3D}" srcOrd="1" destOrd="0" parTransId="{9A0AE534-049D-4E3C-8FCA-BFDF35728A24}" sibTransId="{5985FE43-ABAE-492F-BF16-8D7D090B2BF2}"/>
    <dgm:cxn modelId="{215E7C8F-B569-4CDB-A568-8B74043BBA02}" srcId="{10936195-67C2-4F03-A922-03491CF9EA4D}" destId="{8BD8FB87-C817-4562-9876-55E78C67C4D1}" srcOrd="2" destOrd="0" parTransId="{959C1763-2252-420B-AAC4-BE34ABADB1F1}" sibTransId="{51D4F62F-F0E3-4912-85C1-A97F004C652D}"/>
    <dgm:cxn modelId="{1CC91193-8D9E-4E2A-9372-598B5CA8CC9F}" srcId="{1143CAB8-14D3-4BF5-8CC4-41E002421757}" destId="{3D9F66DF-BE3B-491C-AAE1-732F1420E196}" srcOrd="1" destOrd="0" parTransId="{C595C076-0297-47F9-920E-B8165D0486F7}" sibTransId="{AF3D1291-2B44-4F26-890A-E3BFBC479D68}"/>
    <dgm:cxn modelId="{F2219098-B270-423C-BC1C-2A77BE0D741E}" type="presOf" srcId="{99B463B2-6E7C-4891-8FD1-2F193FCAB76C}" destId="{8A9320DD-7250-4F30-B52F-A39672CABE3B}" srcOrd="0" destOrd="1" presId="urn:microsoft.com/office/officeart/2005/8/layout/hList1"/>
    <dgm:cxn modelId="{FD3C2D9D-5926-4CBC-906E-07452ECDC4ED}" srcId="{B9217BB9-7C61-45A5-B9C0-846127F992F2}" destId="{32EAEF56-B341-4ED8-B065-6D28AE3E9BCF}" srcOrd="1" destOrd="0" parTransId="{0A673057-9A89-4D2D-92D6-4D543091D18E}" sibTransId="{C2779035-F6A8-4245-9E3E-9D12536B1EFB}"/>
    <dgm:cxn modelId="{0ED82E9D-7B9B-40E3-B0D4-BF104235ACF5}" srcId="{03A928BF-7A57-4574-926F-1F51B0491E72}" destId="{99B463B2-6E7C-4891-8FD1-2F193FCAB76C}" srcOrd="1" destOrd="0" parTransId="{59EF6EC9-4773-48E8-AD56-1005952DB4CE}" sibTransId="{27617AFC-9517-4427-BB1B-0B79637DBE14}"/>
    <dgm:cxn modelId="{DCB419A3-A2AA-45B1-9CA9-848BDA90EB46}" type="presOf" srcId="{9BAA02CF-A5AA-40FC-969E-40227794E561}" destId="{8A9320DD-7250-4F30-B52F-A39672CABE3B}" srcOrd="0" destOrd="0" presId="urn:microsoft.com/office/officeart/2005/8/layout/hList1"/>
    <dgm:cxn modelId="{F54903A4-5453-4475-9F2A-74D3066BE4C5}" type="presOf" srcId="{B9217BB9-7C61-45A5-B9C0-846127F992F2}" destId="{F4E2DBAF-466D-46DD-97FF-7C60DB067A17}" srcOrd="0" destOrd="0" presId="urn:microsoft.com/office/officeart/2005/8/layout/hList1"/>
    <dgm:cxn modelId="{FFE9CDA8-68D6-4299-AD18-908CC63239B1}" type="presOf" srcId="{8711887A-F226-4935-9C8A-5D3EC9CF08F4}" destId="{8DA18E0C-E0DF-4EB2-A289-7123CC7E34F2}" srcOrd="0" destOrd="0" presId="urn:microsoft.com/office/officeart/2005/8/layout/hList1"/>
    <dgm:cxn modelId="{FA7BB8B4-CF5B-40D9-8CE1-1B3599B27578}" type="presOf" srcId="{10936195-67C2-4F03-A922-03491CF9EA4D}" destId="{5DCD33E7-E7E8-4E16-8C16-7A9AE6296695}" srcOrd="0" destOrd="0" presId="urn:microsoft.com/office/officeart/2005/8/layout/hList1"/>
    <dgm:cxn modelId="{BF1B09C1-82B7-49BF-9DC1-D24974E41644}" srcId="{1143CAB8-14D3-4BF5-8CC4-41E002421757}" destId="{9E769B3B-BC77-45FC-BDB3-19D05C1DC79C}" srcOrd="2" destOrd="0" parTransId="{6376FA4A-7600-4682-8D59-6E7B578BE6D7}" sibTransId="{3BED1FEE-D07D-4427-B87F-053DAFB64B09}"/>
    <dgm:cxn modelId="{296453C1-FD21-4475-B084-4C665C7C8C5E}" type="presOf" srcId="{C609478E-CCED-4ECC-A4CC-FAC97EC7632C}" destId="{841447DA-5431-475A-9240-69C3C354F0CE}" srcOrd="0" destOrd="0" presId="urn:microsoft.com/office/officeart/2005/8/layout/hList1"/>
    <dgm:cxn modelId="{B02266CC-B025-4E3C-AB7D-0ADF6089EDE8}" type="presOf" srcId="{3D9F66DF-BE3B-491C-AAE1-732F1420E196}" destId="{841447DA-5431-475A-9240-69C3C354F0CE}" srcOrd="0" destOrd="1" presId="urn:microsoft.com/office/officeart/2005/8/layout/hList1"/>
    <dgm:cxn modelId="{F22487CD-D37E-4D7B-B092-8B738BC92E87}" srcId="{B9217BB9-7C61-45A5-B9C0-846127F992F2}" destId="{B40F7AF9-2B2A-4144-8234-316B870DB9AF}" srcOrd="0" destOrd="0" parTransId="{FC121D98-E867-429E-86C2-9C9CFCE19570}" sibTransId="{D9DDFEDC-FEB9-4C23-A49F-F3232B941429}"/>
    <dgm:cxn modelId="{7B8754CE-47F2-4B66-BEAB-F316220DA395}" type="presOf" srcId="{4D65B9EC-D1DA-4699-9605-62999324D2CD}" destId="{9B075153-5CBC-4D80-9574-A42D55A75A7F}" srcOrd="0" destOrd="0" presId="urn:microsoft.com/office/officeart/2005/8/layout/hList1"/>
    <dgm:cxn modelId="{14D774D1-A4AC-4970-AB10-B565B0B3A769}" type="presOf" srcId="{6B35DE2D-072A-4407-AB58-D6FD51DB3AF3}" destId="{D415D8A9-7F74-4E58-B402-20B90AEAAA76}" srcOrd="0" destOrd="0" presId="urn:microsoft.com/office/officeart/2005/8/layout/hList1"/>
    <dgm:cxn modelId="{0644F3EA-C03B-4928-9D19-10B9D4320853}" srcId="{10936195-67C2-4F03-A922-03491CF9EA4D}" destId="{1143CAB8-14D3-4BF5-8CC4-41E002421757}" srcOrd="4" destOrd="0" parTransId="{754326D0-BA82-4139-8B6F-B0EF6334DEC8}" sibTransId="{DCAAFA91-0F60-4ABF-BA0B-6D7B79550C7B}"/>
    <dgm:cxn modelId="{C89E1C8F-9C8C-4F1F-A46F-034FFDA4D487}" type="presParOf" srcId="{5DCD33E7-E7E8-4E16-8C16-7A9AE6296695}" destId="{F7B129D7-34BE-447D-BBED-21CC116FA5AE}" srcOrd="0" destOrd="0" presId="urn:microsoft.com/office/officeart/2005/8/layout/hList1"/>
    <dgm:cxn modelId="{E7DD8C05-77E1-46A0-83F2-5FB0FA13D6EC}" type="presParOf" srcId="{F7B129D7-34BE-447D-BBED-21CC116FA5AE}" destId="{143A911F-7073-4069-84BF-E02BC191DA67}" srcOrd="0" destOrd="0" presId="urn:microsoft.com/office/officeart/2005/8/layout/hList1"/>
    <dgm:cxn modelId="{7451DD21-E9FF-4F98-9346-2D14061498F5}" type="presParOf" srcId="{F7B129D7-34BE-447D-BBED-21CC116FA5AE}" destId="{8A9320DD-7250-4F30-B52F-A39672CABE3B}" srcOrd="1" destOrd="0" presId="urn:microsoft.com/office/officeart/2005/8/layout/hList1"/>
    <dgm:cxn modelId="{488FF70B-EB86-49D2-8E4F-B3CC19205FB8}" type="presParOf" srcId="{5DCD33E7-E7E8-4E16-8C16-7A9AE6296695}" destId="{ABF0C08E-D2F9-421E-AE31-D37BA0A9BB4F}" srcOrd="1" destOrd="0" presId="urn:microsoft.com/office/officeart/2005/8/layout/hList1"/>
    <dgm:cxn modelId="{AE3689CC-72C4-4DEC-913E-1F726EAD05D4}" type="presParOf" srcId="{5DCD33E7-E7E8-4E16-8C16-7A9AE6296695}" destId="{F6AD12ED-E8F3-432E-9F9C-CE17D877A100}" srcOrd="2" destOrd="0" presId="urn:microsoft.com/office/officeart/2005/8/layout/hList1"/>
    <dgm:cxn modelId="{06632A78-541C-491A-A96C-DF7167DE3DE6}" type="presParOf" srcId="{F6AD12ED-E8F3-432E-9F9C-CE17D877A100}" destId="{F4E2DBAF-466D-46DD-97FF-7C60DB067A17}" srcOrd="0" destOrd="0" presId="urn:microsoft.com/office/officeart/2005/8/layout/hList1"/>
    <dgm:cxn modelId="{FF1C6A85-437F-4F6F-9023-8B2FAAEECAA5}" type="presParOf" srcId="{F6AD12ED-E8F3-432E-9F9C-CE17D877A100}" destId="{A8BECD71-CAC8-4A52-93C1-CFE806A4E7DC}" srcOrd="1" destOrd="0" presId="urn:microsoft.com/office/officeart/2005/8/layout/hList1"/>
    <dgm:cxn modelId="{B170D649-D431-42BA-B95C-08B34264E139}" type="presParOf" srcId="{5DCD33E7-E7E8-4E16-8C16-7A9AE6296695}" destId="{3809897E-1D66-4E9F-B7D6-D59178C11A49}" srcOrd="3" destOrd="0" presId="urn:microsoft.com/office/officeart/2005/8/layout/hList1"/>
    <dgm:cxn modelId="{CC1E7331-9734-431B-90D2-78F44439AC4E}" type="presParOf" srcId="{5DCD33E7-E7E8-4E16-8C16-7A9AE6296695}" destId="{9AF378AA-A241-47EC-9162-14117CADBA5A}" srcOrd="4" destOrd="0" presId="urn:microsoft.com/office/officeart/2005/8/layout/hList1"/>
    <dgm:cxn modelId="{6615DF40-8260-4B9B-A26A-82C2BDB081C0}" type="presParOf" srcId="{9AF378AA-A241-47EC-9162-14117CADBA5A}" destId="{BA92FC6A-CFAA-41B6-9A59-81B4BA10EBB5}" srcOrd="0" destOrd="0" presId="urn:microsoft.com/office/officeart/2005/8/layout/hList1"/>
    <dgm:cxn modelId="{95A89194-B1B1-4F33-B719-A100EC0787A9}" type="presParOf" srcId="{9AF378AA-A241-47EC-9162-14117CADBA5A}" destId="{8DA18E0C-E0DF-4EB2-A289-7123CC7E34F2}" srcOrd="1" destOrd="0" presId="urn:microsoft.com/office/officeart/2005/8/layout/hList1"/>
    <dgm:cxn modelId="{474E8ECE-9E7A-476F-A832-B8A228EAF349}" type="presParOf" srcId="{5DCD33E7-E7E8-4E16-8C16-7A9AE6296695}" destId="{54D78BC1-CC7F-47C9-A8A4-C67956377CB6}" srcOrd="5" destOrd="0" presId="urn:microsoft.com/office/officeart/2005/8/layout/hList1"/>
    <dgm:cxn modelId="{F99AB9D0-F110-480F-83BB-A65798ACA0AE}" type="presParOf" srcId="{5DCD33E7-E7E8-4E16-8C16-7A9AE6296695}" destId="{E5E20BE1-F550-4427-A0DE-90312AAB2CA1}" srcOrd="6" destOrd="0" presId="urn:microsoft.com/office/officeart/2005/8/layout/hList1"/>
    <dgm:cxn modelId="{8D0EA6C2-4F7F-489B-847C-9A4E9B482778}" type="presParOf" srcId="{E5E20BE1-F550-4427-A0DE-90312AAB2CA1}" destId="{9B075153-5CBC-4D80-9574-A42D55A75A7F}" srcOrd="0" destOrd="0" presId="urn:microsoft.com/office/officeart/2005/8/layout/hList1"/>
    <dgm:cxn modelId="{8B80FE91-461F-4531-B049-AA5986A0FA3A}" type="presParOf" srcId="{E5E20BE1-F550-4427-A0DE-90312AAB2CA1}" destId="{D415D8A9-7F74-4E58-B402-20B90AEAAA76}" srcOrd="1" destOrd="0" presId="urn:microsoft.com/office/officeart/2005/8/layout/hList1"/>
    <dgm:cxn modelId="{57402F40-F172-4325-86D0-3EB6716D0C01}" type="presParOf" srcId="{5DCD33E7-E7E8-4E16-8C16-7A9AE6296695}" destId="{4FFDA4AF-B005-441E-8806-5EE3374D8FC1}" srcOrd="7" destOrd="0" presId="urn:microsoft.com/office/officeart/2005/8/layout/hList1"/>
    <dgm:cxn modelId="{45D68AD1-C4BE-4A8E-B5E7-95EFCA18FC35}" type="presParOf" srcId="{5DCD33E7-E7E8-4E16-8C16-7A9AE6296695}" destId="{BA272B11-D938-4857-8DB2-21D89625AB46}" srcOrd="8" destOrd="0" presId="urn:microsoft.com/office/officeart/2005/8/layout/hList1"/>
    <dgm:cxn modelId="{25A39FDF-DD4B-4182-B1BE-0758F2C79C56}" type="presParOf" srcId="{BA272B11-D938-4857-8DB2-21D89625AB46}" destId="{A0D393E8-B187-4648-B836-5514F9BBEB72}" srcOrd="0" destOrd="0" presId="urn:microsoft.com/office/officeart/2005/8/layout/hList1"/>
    <dgm:cxn modelId="{8E42A575-0E67-4002-9706-6F3641A77FA5}" type="presParOf" srcId="{BA272B11-D938-4857-8DB2-21D89625AB46}" destId="{841447DA-5431-475A-9240-69C3C354F0C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A857CC-CB3A-4DCB-8920-8015F85682B7}" type="doc">
      <dgm:prSet loTypeId="urn:microsoft.com/office/officeart/2005/8/layout/bList2" loCatId="list" qsTypeId="urn:microsoft.com/office/officeart/2005/8/quickstyle/simple1" qsCatId="simple" csTypeId="urn:microsoft.com/office/officeart/2005/8/colors/accent3_2" csCatId="accent3" phldr="1"/>
      <dgm:spPr/>
    </dgm:pt>
    <dgm:pt modelId="{3EB9A572-3613-42FB-B39D-7EB44E43BD6D}">
      <dgm:prSet phldrT="[Text]" custT="1"/>
      <dgm:spPr/>
      <dgm:t>
        <a:bodyPr/>
        <a:lstStyle/>
        <a:p>
          <a:r>
            <a:rPr lang="en-US" sz="2800" b="1" dirty="0"/>
            <a:t>Annual Evaluation</a:t>
          </a:r>
        </a:p>
      </dgm:t>
    </dgm:pt>
    <dgm:pt modelId="{7057C4D3-49E1-40CC-B0E8-879E0025DAEA}" type="parTrans" cxnId="{4DE60C72-51D0-4762-9C03-2A8748B4D963}">
      <dgm:prSet/>
      <dgm:spPr/>
      <dgm:t>
        <a:bodyPr/>
        <a:lstStyle/>
        <a:p>
          <a:endParaRPr lang="en-US"/>
        </a:p>
      </dgm:t>
    </dgm:pt>
    <dgm:pt modelId="{ECB2EEC7-04D5-40E3-948D-81456A019D4F}" type="sibTrans" cxnId="{4DE60C72-51D0-4762-9C03-2A8748B4D963}">
      <dgm:prSet/>
      <dgm:spPr/>
      <dgm:t>
        <a:bodyPr/>
        <a:lstStyle/>
        <a:p>
          <a:endParaRPr lang="en-US"/>
        </a:p>
      </dgm:t>
    </dgm:pt>
    <dgm:pt modelId="{069F89D3-FF96-4517-BADB-C471C62CD329}">
      <dgm:prSet phldrT="[Text]" custT="1"/>
      <dgm:spPr/>
      <dgm:t>
        <a:bodyPr/>
        <a:lstStyle/>
        <a:p>
          <a:r>
            <a:rPr lang="en-US" sz="2800" b="1" baseline="0" dirty="0"/>
            <a:t>Program Review</a:t>
          </a:r>
          <a:br>
            <a:rPr lang="en-US" sz="2800" b="1" baseline="0" dirty="0"/>
          </a:br>
          <a:r>
            <a:rPr lang="en-US" sz="1800" b="1" dirty="0"/>
            <a:t>(Merit &amp; Promotion)</a:t>
          </a:r>
          <a:endParaRPr lang="en-US" sz="2800" b="1" dirty="0"/>
        </a:p>
      </dgm:t>
    </dgm:pt>
    <dgm:pt modelId="{BCB0ACA0-16B5-412C-A565-7A5B9897BBD8}" type="parTrans" cxnId="{88E5FBEF-2757-4403-A416-5DCF66476073}">
      <dgm:prSet/>
      <dgm:spPr/>
      <dgm:t>
        <a:bodyPr/>
        <a:lstStyle/>
        <a:p>
          <a:endParaRPr lang="en-US"/>
        </a:p>
      </dgm:t>
    </dgm:pt>
    <dgm:pt modelId="{E7C32212-D9C2-4F95-AF2E-0C28189F0539}" type="sibTrans" cxnId="{88E5FBEF-2757-4403-A416-5DCF66476073}">
      <dgm:prSet/>
      <dgm:spPr/>
      <dgm:t>
        <a:bodyPr/>
        <a:lstStyle/>
        <a:p>
          <a:endParaRPr lang="en-US"/>
        </a:p>
      </dgm:t>
    </dgm:pt>
    <dgm:pt modelId="{53C650B7-3684-468D-91E1-F280D2EA7563}">
      <dgm:prSet/>
      <dgm:spPr/>
      <dgm:t>
        <a:bodyPr/>
        <a:lstStyle/>
        <a:p>
          <a:r>
            <a:rPr lang="en-US" dirty="0"/>
            <a:t>Purpose: Review of an academic appointee’s progress towards goals and review of planned goals.</a:t>
          </a:r>
        </a:p>
      </dgm:t>
    </dgm:pt>
    <dgm:pt modelId="{4AB7E450-0D1F-45A6-9E3E-68E318F2FCFF}" type="parTrans" cxnId="{B93794AC-9679-400A-809E-7586652A2EC6}">
      <dgm:prSet/>
      <dgm:spPr/>
      <dgm:t>
        <a:bodyPr/>
        <a:lstStyle/>
        <a:p>
          <a:endParaRPr lang="en-US"/>
        </a:p>
      </dgm:t>
    </dgm:pt>
    <dgm:pt modelId="{BCA3F345-B61F-40B4-8B81-28CBD4C4944B}" type="sibTrans" cxnId="{B93794AC-9679-400A-809E-7586652A2EC6}">
      <dgm:prSet/>
      <dgm:spPr/>
      <dgm:t>
        <a:bodyPr/>
        <a:lstStyle/>
        <a:p>
          <a:endParaRPr lang="en-US"/>
        </a:p>
      </dgm:t>
    </dgm:pt>
    <dgm:pt modelId="{61A37ECA-0A0F-47F2-8939-C90A7E834F77}">
      <dgm:prSet phldrT="[Text]"/>
      <dgm:spPr/>
      <dgm:t>
        <a:bodyPr/>
        <a:lstStyle/>
        <a:p>
          <a:r>
            <a:rPr lang="en-US" dirty="0"/>
            <a:t>Purpose: Evaluate the performance of an academic for advancement to the next step or rank. </a:t>
          </a:r>
        </a:p>
      </dgm:t>
    </dgm:pt>
    <dgm:pt modelId="{66ABBDC3-2BA3-47BE-94C4-5D72F621482E}" type="parTrans" cxnId="{01BCDECA-0BDC-40C3-8A93-6BEEB3880758}">
      <dgm:prSet/>
      <dgm:spPr/>
      <dgm:t>
        <a:bodyPr/>
        <a:lstStyle/>
        <a:p>
          <a:endParaRPr lang="en-US"/>
        </a:p>
      </dgm:t>
    </dgm:pt>
    <dgm:pt modelId="{FF44A8DB-972F-4AD0-AFAF-7DD5DD9611D2}" type="sibTrans" cxnId="{01BCDECA-0BDC-40C3-8A93-6BEEB3880758}">
      <dgm:prSet/>
      <dgm:spPr/>
      <dgm:t>
        <a:bodyPr/>
        <a:lstStyle/>
        <a:p>
          <a:endParaRPr lang="en-US"/>
        </a:p>
      </dgm:t>
    </dgm:pt>
    <dgm:pt modelId="{A04235B4-25BE-4803-BD52-FE2DFAD3CC36}">
      <dgm:prSet/>
      <dgm:spPr/>
      <dgm:t>
        <a:bodyPr/>
        <a:lstStyle/>
        <a:p>
          <a:r>
            <a:rPr lang="en-US" dirty="0"/>
            <a:t>Who? Between academic &amp; supervisor only.</a:t>
          </a:r>
        </a:p>
      </dgm:t>
    </dgm:pt>
    <dgm:pt modelId="{42A601BE-6CF1-4DCE-BCDD-4B05AC1CC19C}" type="parTrans" cxnId="{23209830-C1A1-4EFB-97E3-E4C3CBC5599E}">
      <dgm:prSet/>
      <dgm:spPr/>
      <dgm:t>
        <a:bodyPr/>
        <a:lstStyle/>
        <a:p>
          <a:endParaRPr lang="en-US"/>
        </a:p>
      </dgm:t>
    </dgm:pt>
    <dgm:pt modelId="{38BC726E-B277-4D77-AC66-6AB4667F9E2B}" type="sibTrans" cxnId="{23209830-C1A1-4EFB-97E3-E4C3CBC5599E}">
      <dgm:prSet/>
      <dgm:spPr/>
      <dgm:t>
        <a:bodyPr/>
        <a:lstStyle/>
        <a:p>
          <a:endParaRPr lang="en-US"/>
        </a:p>
      </dgm:t>
    </dgm:pt>
    <dgm:pt modelId="{0246B2F7-A7AA-40F2-B71E-A526CF48398B}">
      <dgm:prSet/>
      <dgm:spPr/>
      <dgm:t>
        <a:bodyPr/>
        <a:lstStyle/>
        <a:p>
          <a:r>
            <a:rPr lang="en-US" dirty="0"/>
            <a:t>What? Bulleted lists. It is designed to be simple and useful; there is no narrative.</a:t>
          </a:r>
        </a:p>
      </dgm:t>
    </dgm:pt>
    <dgm:pt modelId="{016E2DAF-173E-4350-8595-3EB75DFEB59A}" type="parTrans" cxnId="{F61F19C0-43D9-4C76-B682-AF6BC98306BC}">
      <dgm:prSet/>
      <dgm:spPr/>
      <dgm:t>
        <a:bodyPr/>
        <a:lstStyle/>
        <a:p>
          <a:endParaRPr lang="en-US"/>
        </a:p>
      </dgm:t>
    </dgm:pt>
    <dgm:pt modelId="{23C79210-1FFA-41ED-8147-04A7905F6C97}" type="sibTrans" cxnId="{F61F19C0-43D9-4C76-B682-AF6BC98306BC}">
      <dgm:prSet/>
      <dgm:spPr/>
      <dgm:t>
        <a:bodyPr/>
        <a:lstStyle/>
        <a:p>
          <a:endParaRPr lang="en-US"/>
        </a:p>
      </dgm:t>
    </dgm:pt>
    <dgm:pt modelId="{6D7F1A90-AB28-43EE-8BAF-600F2AEDC3C8}">
      <dgm:prSet phldrT="[Text]"/>
      <dgm:spPr/>
      <dgm:t>
        <a:bodyPr/>
        <a:lstStyle/>
        <a:p>
          <a:r>
            <a:rPr lang="en-US" dirty="0"/>
            <a:t>Who? Evaluated by supervisor, colleagues and clientele (for promotions), ad hoc review committee (for promotions), and the peer review committee, with a decision by the Associate Vice President. </a:t>
          </a:r>
        </a:p>
      </dgm:t>
    </dgm:pt>
    <dgm:pt modelId="{E2922340-AF6F-4A59-97E5-5303E8D3B9A5}" type="parTrans" cxnId="{AAFDB357-50FB-4522-A70D-83C50C7D2D83}">
      <dgm:prSet/>
      <dgm:spPr/>
      <dgm:t>
        <a:bodyPr/>
        <a:lstStyle/>
        <a:p>
          <a:endParaRPr lang="en-US"/>
        </a:p>
      </dgm:t>
    </dgm:pt>
    <dgm:pt modelId="{4DCC05E2-72D8-4FFF-88B8-113BC4484CB9}" type="sibTrans" cxnId="{AAFDB357-50FB-4522-A70D-83C50C7D2D83}">
      <dgm:prSet/>
      <dgm:spPr/>
      <dgm:t>
        <a:bodyPr/>
        <a:lstStyle/>
        <a:p>
          <a:endParaRPr lang="en-US"/>
        </a:p>
      </dgm:t>
    </dgm:pt>
    <dgm:pt modelId="{B902CFCA-5401-43B3-AD19-024966635BD4}">
      <dgm:prSet phldrT="[Text]"/>
      <dgm:spPr/>
      <dgm:t>
        <a:bodyPr/>
        <a:lstStyle/>
        <a:p>
          <a:r>
            <a:rPr lang="en-US" dirty="0"/>
            <a:t>What? Your dossier: Cover page, narrative, supporting documentation, and other elements. </a:t>
          </a:r>
        </a:p>
      </dgm:t>
    </dgm:pt>
    <dgm:pt modelId="{F9199707-752B-4D5A-AF77-CB386FB776A6}" type="parTrans" cxnId="{8A448A43-E713-48A2-B093-FC8353859980}">
      <dgm:prSet/>
      <dgm:spPr/>
      <dgm:t>
        <a:bodyPr/>
        <a:lstStyle/>
        <a:p>
          <a:endParaRPr lang="en-US"/>
        </a:p>
      </dgm:t>
    </dgm:pt>
    <dgm:pt modelId="{CBBF82E1-B38B-4116-84F1-641C94A40088}" type="sibTrans" cxnId="{8A448A43-E713-48A2-B093-FC8353859980}">
      <dgm:prSet/>
      <dgm:spPr/>
      <dgm:t>
        <a:bodyPr/>
        <a:lstStyle/>
        <a:p>
          <a:endParaRPr lang="en-US"/>
        </a:p>
      </dgm:t>
    </dgm:pt>
    <dgm:pt modelId="{EFBE2AC1-1AFB-4D2D-9810-B1628CEEAAA8}">
      <dgm:prSet/>
      <dgm:spPr/>
      <dgm:t>
        <a:bodyPr/>
        <a:lstStyle/>
        <a:p>
          <a:r>
            <a:rPr lang="en-US" dirty="0"/>
            <a:t>See template on Academic Human Resources website.</a:t>
          </a:r>
        </a:p>
      </dgm:t>
    </dgm:pt>
    <dgm:pt modelId="{C1655369-A350-4949-A33C-6C74914B1554}" type="parTrans" cxnId="{AE725352-DD5E-485B-9124-DCA7A1EC003D}">
      <dgm:prSet/>
      <dgm:spPr/>
    </dgm:pt>
    <dgm:pt modelId="{A6A74786-46B4-457F-8E8F-5B7086BF46F3}" type="sibTrans" cxnId="{AE725352-DD5E-485B-9124-DCA7A1EC003D}">
      <dgm:prSet/>
      <dgm:spPr/>
    </dgm:pt>
    <dgm:pt modelId="{74C8EF29-7763-1745-B959-9D39FC206C93}">
      <dgm:prSet/>
      <dgm:spPr/>
      <dgm:t>
        <a:bodyPr/>
        <a:lstStyle/>
        <a:p>
          <a:r>
            <a:rPr lang="en-US" dirty="0"/>
            <a:t>Annually except when submitting a PR</a:t>
          </a:r>
        </a:p>
      </dgm:t>
    </dgm:pt>
    <dgm:pt modelId="{2259C0DA-FEE6-1E45-BA5B-19FC781D30D1}" type="parTrans" cxnId="{C81AA8E0-5EEF-5D4B-951F-4942C2AE459A}">
      <dgm:prSet/>
      <dgm:spPr/>
    </dgm:pt>
    <dgm:pt modelId="{F21D0F91-945E-6B49-BF66-C70F5533DE5A}" type="sibTrans" cxnId="{C81AA8E0-5EEF-5D4B-951F-4942C2AE459A}">
      <dgm:prSet/>
      <dgm:spPr/>
    </dgm:pt>
    <dgm:pt modelId="{74BD7981-272C-A34B-8450-50FD72508A24}">
      <dgm:prSet phldrT="[Text]"/>
      <dgm:spPr/>
      <dgm:t>
        <a:bodyPr/>
        <a:lstStyle/>
        <a:p>
          <a:r>
            <a:rPr lang="en-US" dirty="0"/>
            <a:t>When: Typically every two to three years</a:t>
          </a:r>
        </a:p>
      </dgm:t>
    </dgm:pt>
    <dgm:pt modelId="{FBDDDB1C-E4D2-A743-8C32-DC454906E28E}" type="parTrans" cxnId="{8A51F907-F360-3A45-B8B9-53EEDD86D0D5}">
      <dgm:prSet/>
      <dgm:spPr/>
    </dgm:pt>
    <dgm:pt modelId="{8F3382E9-717A-9A4C-9AAD-0CAF09EBF94E}" type="sibTrans" cxnId="{8A51F907-F360-3A45-B8B9-53EEDD86D0D5}">
      <dgm:prSet/>
      <dgm:spPr/>
    </dgm:pt>
    <dgm:pt modelId="{55D63038-CB54-4626-952B-E4E8F77044A5}" type="pres">
      <dgm:prSet presAssocID="{73A857CC-CB3A-4DCB-8920-8015F85682B7}" presName="diagram" presStyleCnt="0">
        <dgm:presLayoutVars>
          <dgm:dir/>
          <dgm:animLvl val="lvl"/>
          <dgm:resizeHandles val="exact"/>
        </dgm:presLayoutVars>
      </dgm:prSet>
      <dgm:spPr/>
    </dgm:pt>
    <dgm:pt modelId="{B52BD5E3-28C4-410E-8BA7-1F3F847AD406}" type="pres">
      <dgm:prSet presAssocID="{3EB9A572-3613-42FB-B39D-7EB44E43BD6D}" presName="compNode" presStyleCnt="0"/>
      <dgm:spPr/>
    </dgm:pt>
    <dgm:pt modelId="{39BE45C6-1906-467B-B9ED-466FC9CA6D3D}" type="pres">
      <dgm:prSet presAssocID="{3EB9A572-3613-42FB-B39D-7EB44E43BD6D}" presName="childRect" presStyleLbl="bgAcc1" presStyleIdx="0" presStyleCnt="2">
        <dgm:presLayoutVars>
          <dgm:bulletEnabled val="1"/>
        </dgm:presLayoutVars>
      </dgm:prSet>
      <dgm:spPr/>
    </dgm:pt>
    <dgm:pt modelId="{EF2B9CAC-D49D-4A22-93B0-C9F47A2AF32C}" type="pres">
      <dgm:prSet presAssocID="{3EB9A572-3613-42FB-B39D-7EB44E43BD6D}" presName="parentText" presStyleLbl="node1" presStyleIdx="0" presStyleCnt="0">
        <dgm:presLayoutVars>
          <dgm:chMax val="0"/>
          <dgm:bulletEnabled val="1"/>
        </dgm:presLayoutVars>
      </dgm:prSet>
      <dgm:spPr/>
    </dgm:pt>
    <dgm:pt modelId="{FE9BCA12-5471-4F7B-AD47-00837923040E}" type="pres">
      <dgm:prSet presAssocID="{3EB9A572-3613-42FB-B39D-7EB44E43BD6D}" presName="parentRect" presStyleLbl="alignNode1" presStyleIdx="0" presStyleCnt="2"/>
      <dgm:spPr/>
    </dgm:pt>
    <dgm:pt modelId="{EF17189F-68BE-4CE4-A6A4-5563C1824E0C}" type="pres">
      <dgm:prSet presAssocID="{3EB9A572-3613-42FB-B39D-7EB44E43BD6D}" presName="adorn" presStyleLbl="fgAccFollow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86AC3767-FF54-4F2D-A1EE-48230F30BD3D}" type="pres">
      <dgm:prSet presAssocID="{ECB2EEC7-04D5-40E3-948D-81456A019D4F}" presName="sibTrans" presStyleLbl="sibTrans2D1" presStyleIdx="0" presStyleCnt="0"/>
      <dgm:spPr/>
    </dgm:pt>
    <dgm:pt modelId="{AE6178F1-F804-4B60-A89E-D69BB5FD480F}" type="pres">
      <dgm:prSet presAssocID="{069F89D3-FF96-4517-BADB-C471C62CD329}" presName="compNode" presStyleCnt="0"/>
      <dgm:spPr/>
    </dgm:pt>
    <dgm:pt modelId="{269114E5-A014-4CD2-BFDC-4DCC71C984F2}" type="pres">
      <dgm:prSet presAssocID="{069F89D3-FF96-4517-BADB-C471C62CD329}" presName="childRect" presStyleLbl="bgAcc1" presStyleIdx="1" presStyleCnt="2">
        <dgm:presLayoutVars>
          <dgm:bulletEnabled val="1"/>
        </dgm:presLayoutVars>
      </dgm:prSet>
      <dgm:spPr/>
    </dgm:pt>
    <dgm:pt modelId="{D9CCAAAF-C5CE-49FF-88C1-5019A8567BA4}" type="pres">
      <dgm:prSet presAssocID="{069F89D3-FF96-4517-BADB-C471C62CD329}" presName="parentText" presStyleLbl="node1" presStyleIdx="0" presStyleCnt="0">
        <dgm:presLayoutVars>
          <dgm:chMax val="0"/>
          <dgm:bulletEnabled val="1"/>
        </dgm:presLayoutVars>
      </dgm:prSet>
      <dgm:spPr/>
    </dgm:pt>
    <dgm:pt modelId="{0BC94B1C-17C9-4C31-9409-65AC3AD2056A}" type="pres">
      <dgm:prSet presAssocID="{069F89D3-FF96-4517-BADB-C471C62CD329}" presName="parentRect" presStyleLbl="alignNode1" presStyleIdx="1" presStyleCnt="2"/>
      <dgm:spPr/>
    </dgm:pt>
    <dgm:pt modelId="{141DE0AC-7C42-4A90-8FD3-86F685479096}" type="pres">
      <dgm:prSet presAssocID="{069F89D3-FF96-4517-BADB-C471C62CD329}" presName="adorn" presStyleLbl="fgAccFollowNode1" presStyleIdx="1" presStyleCnt="2"/>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dgm:spPr>
    </dgm:pt>
  </dgm:ptLst>
  <dgm:cxnLst>
    <dgm:cxn modelId="{8A51F907-F360-3A45-B8B9-53EEDD86D0D5}" srcId="{069F89D3-FF96-4517-BADB-C471C62CD329}" destId="{74BD7981-272C-A34B-8450-50FD72508A24}" srcOrd="3" destOrd="0" parTransId="{FBDDDB1C-E4D2-A743-8C32-DC454906E28E}" sibTransId="{8F3382E9-717A-9A4C-9AAD-0CAF09EBF94E}"/>
    <dgm:cxn modelId="{CA5ED509-2573-499E-B333-79BD34F3D058}" type="presOf" srcId="{ECB2EEC7-04D5-40E3-948D-81456A019D4F}" destId="{86AC3767-FF54-4F2D-A1EE-48230F30BD3D}" srcOrd="0" destOrd="0" presId="urn:microsoft.com/office/officeart/2005/8/layout/bList2"/>
    <dgm:cxn modelId="{709D671A-CBF6-4802-AD50-B2A7A6DDE70B}" type="presOf" srcId="{0246B2F7-A7AA-40F2-B71E-A526CF48398B}" destId="{39BE45C6-1906-467B-B9ED-466FC9CA6D3D}" srcOrd="0" destOrd="2" presId="urn:microsoft.com/office/officeart/2005/8/layout/bList2"/>
    <dgm:cxn modelId="{5FB55A1E-EA58-4017-B284-6C83667E99DE}" type="presOf" srcId="{A04235B4-25BE-4803-BD52-FE2DFAD3CC36}" destId="{39BE45C6-1906-467B-B9ED-466FC9CA6D3D}" srcOrd="0" destOrd="1" presId="urn:microsoft.com/office/officeart/2005/8/layout/bList2"/>
    <dgm:cxn modelId="{55DA8229-BFCA-4E31-B6E5-80F0A27A7433}" type="presOf" srcId="{EFBE2AC1-1AFB-4D2D-9810-B1628CEEAAA8}" destId="{39BE45C6-1906-467B-B9ED-466FC9CA6D3D}" srcOrd="0" destOrd="3" presId="urn:microsoft.com/office/officeart/2005/8/layout/bList2"/>
    <dgm:cxn modelId="{23209830-C1A1-4EFB-97E3-E4C3CBC5599E}" srcId="{3EB9A572-3613-42FB-B39D-7EB44E43BD6D}" destId="{A04235B4-25BE-4803-BD52-FE2DFAD3CC36}" srcOrd="1" destOrd="0" parTransId="{42A601BE-6CF1-4DCE-BCDD-4B05AC1CC19C}" sibTransId="{38BC726E-B277-4D77-AC66-6AB4667F9E2B}"/>
    <dgm:cxn modelId="{2F7ECA3F-C549-7F4C-9B58-2C721713F903}" type="presOf" srcId="{74C8EF29-7763-1745-B959-9D39FC206C93}" destId="{39BE45C6-1906-467B-B9ED-466FC9CA6D3D}" srcOrd="0" destOrd="4" presId="urn:microsoft.com/office/officeart/2005/8/layout/bList2"/>
    <dgm:cxn modelId="{8A448A43-E713-48A2-B093-FC8353859980}" srcId="{069F89D3-FF96-4517-BADB-C471C62CD329}" destId="{B902CFCA-5401-43B3-AD19-024966635BD4}" srcOrd="2" destOrd="0" parTransId="{F9199707-752B-4D5A-AF77-CB386FB776A6}" sibTransId="{CBBF82E1-B38B-4116-84F1-641C94A40088}"/>
    <dgm:cxn modelId="{6303756B-FCE0-44AB-8651-7269E18CC77D}" type="presOf" srcId="{3EB9A572-3613-42FB-B39D-7EB44E43BD6D}" destId="{FE9BCA12-5471-4F7B-AD47-00837923040E}" srcOrd="1" destOrd="0" presId="urn:microsoft.com/office/officeart/2005/8/layout/bList2"/>
    <dgm:cxn modelId="{4DE60C72-51D0-4762-9C03-2A8748B4D963}" srcId="{73A857CC-CB3A-4DCB-8920-8015F85682B7}" destId="{3EB9A572-3613-42FB-B39D-7EB44E43BD6D}" srcOrd="0" destOrd="0" parTransId="{7057C4D3-49E1-40CC-B0E8-879E0025DAEA}" sibTransId="{ECB2EEC7-04D5-40E3-948D-81456A019D4F}"/>
    <dgm:cxn modelId="{AE725352-DD5E-485B-9124-DCA7A1EC003D}" srcId="{3EB9A572-3613-42FB-B39D-7EB44E43BD6D}" destId="{EFBE2AC1-1AFB-4D2D-9810-B1628CEEAAA8}" srcOrd="3" destOrd="0" parTransId="{C1655369-A350-4949-A33C-6C74914B1554}" sibTransId="{A6A74786-46B4-457F-8E8F-5B7086BF46F3}"/>
    <dgm:cxn modelId="{C602BF74-97A7-A747-AAC9-E7E0FAE7D41A}" type="presOf" srcId="{74BD7981-272C-A34B-8450-50FD72508A24}" destId="{269114E5-A014-4CD2-BFDC-4DCC71C984F2}" srcOrd="0" destOrd="3" presId="urn:microsoft.com/office/officeart/2005/8/layout/bList2"/>
    <dgm:cxn modelId="{69219D76-F502-435E-B470-FC1732885073}" type="presOf" srcId="{61A37ECA-0A0F-47F2-8939-C90A7E834F77}" destId="{269114E5-A014-4CD2-BFDC-4DCC71C984F2}" srcOrd="0" destOrd="0" presId="urn:microsoft.com/office/officeart/2005/8/layout/bList2"/>
    <dgm:cxn modelId="{AAFDB357-50FB-4522-A70D-83C50C7D2D83}" srcId="{069F89D3-FF96-4517-BADB-C471C62CD329}" destId="{6D7F1A90-AB28-43EE-8BAF-600F2AEDC3C8}" srcOrd="1" destOrd="0" parTransId="{E2922340-AF6F-4A59-97E5-5303E8D3B9A5}" sibTransId="{4DCC05E2-72D8-4FFF-88B8-113BC4484CB9}"/>
    <dgm:cxn modelId="{BEEC2858-A253-4EA2-AA97-B79AC3712D53}" type="presOf" srcId="{069F89D3-FF96-4517-BADB-C471C62CD329}" destId="{0BC94B1C-17C9-4C31-9409-65AC3AD2056A}" srcOrd="1" destOrd="0" presId="urn:microsoft.com/office/officeart/2005/8/layout/bList2"/>
    <dgm:cxn modelId="{67FF7E7B-F7D3-4019-AF5A-EEC86F529FE1}" type="presOf" srcId="{3EB9A572-3613-42FB-B39D-7EB44E43BD6D}" destId="{EF2B9CAC-D49D-4A22-93B0-C9F47A2AF32C}" srcOrd="0" destOrd="0" presId="urn:microsoft.com/office/officeart/2005/8/layout/bList2"/>
    <dgm:cxn modelId="{2411DD8B-A4D7-4331-956E-C20C98FBC135}" type="presOf" srcId="{B902CFCA-5401-43B3-AD19-024966635BD4}" destId="{269114E5-A014-4CD2-BFDC-4DCC71C984F2}" srcOrd="0" destOrd="2" presId="urn:microsoft.com/office/officeart/2005/8/layout/bList2"/>
    <dgm:cxn modelId="{34C9B09D-F81B-4160-9685-B2EB5C30108F}" type="presOf" srcId="{73A857CC-CB3A-4DCB-8920-8015F85682B7}" destId="{55D63038-CB54-4626-952B-E4E8F77044A5}" srcOrd="0" destOrd="0" presId="urn:microsoft.com/office/officeart/2005/8/layout/bList2"/>
    <dgm:cxn modelId="{B93794AC-9679-400A-809E-7586652A2EC6}" srcId="{3EB9A572-3613-42FB-B39D-7EB44E43BD6D}" destId="{53C650B7-3684-468D-91E1-F280D2EA7563}" srcOrd="0" destOrd="0" parTransId="{4AB7E450-0D1F-45A6-9E3E-68E318F2FCFF}" sibTransId="{BCA3F345-B61F-40B4-8B81-28CBD4C4944B}"/>
    <dgm:cxn modelId="{5A6766BE-8973-4935-A219-E404902CD811}" type="presOf" srcId="{53C650B7-3684-468D-91E1-F280D2EA7563}" destId="{39BE45C6-1906-467B-B9ED-466FC9CA6D3D}" srcOrd="0" destOrd="0" presId="urn:microsoft.com/office/officeart/2005/8/layout/bList2"/>
    <dgm:cxn modelId="{F61F19C0-43D9-4C76-B682-AF6BC98306BC}" srcId="{3EB9A572-3613-42FB-B39D-7EB44E43BD6D}" destId="{0246B2F7-A7AA-40F2-B71E-A526CF48398B}" srcOrd="2" destOrd="0" parTransId="{016E2DAF-173E-4350-8595-3EB75DFEB59A}" sibTransId="{23C79210-1FFA-41ED-8147-04A7905F6C97}"/>
    <dgm:cxn modelId="{01BCDECA-0BDC-40C3-8A93-6BEEB3880758}" srcId="{069F89D3-FF96-4517-BADB-C471C62CD329}" destId="{61A37ECA-0A0F-47F2-8939-C90A7E834F77}" srcOrd="0" destOrd="0" parTransId="{66ABBDC3-2BA3-47BE-94C4-5D72F621482E}" sibTransId="{FF44A8DB-972F-4AD0-AFAF-7DD5DD9611D2}"/>
    <dgm:cxn modelId="{C81AA8E0-5EEF-5D4B-951F-4942C2AE459A}" srcId="{3EB9A572-3613-42FB-B39D-7EB44E43BD6D}" destId="{74C8EF29-7763-1745-B959-9D39FC206C93}" srcOrd="4" destOrd="0" parTransId="{2259C0DA-FEE6-1E45-BA5B-19FC781D30D1}" sibTransId="{F21D0F91-945E-6B49-BF66-C70F5533DE5A}"/>
    <dgm:cxn modelId="{6A87F7E3-7E3A-443F-B43B-FF532C31D51F}" type="presOf" srcId="{069F89D3-FF96-4517-BADB-C471C62CD329}" destId="{D9CCAAAF-C5CE-49FF-88C1-5019A8567BA4}" srcOrd="0" destOrd="0" presId="urn:microsoft.com/office/officeart/2005/8/layout/bList2"/>
    <dgm:cxn modelId="{CEDCFBE8-CEAD-4395-B887-5F226A60999B}" type="presOf" srcId="{6D7F1A90-AB28-43EE-8BAF-600F2AEDC3C8}" destId="{269114E5-A014-4CD2-BFDC-4DCC71C984F2}" srcOrd="0" destOrd="1" presId="urn:microsoft.com/office/officeart/2005/8/layout/bList2"/>
    <dgm:cxn modelId="{88E5FBEF-2757-4403-A416-5DCF66476073}" srcId="{73A857CC-CB3A-4DCB-8920-8015F85682B7}" destId="{069F89D3-FF96-4517-BADB-C471C62CD329}" srcOrd="1" destOrd="0" parTransId="{BCB0ACA0-16B5-412C-A565-7A5B9897BBD8}" sibTransId="{E7C32212-D9C2-4F95-AF2E-0C28189F0539}"/>
    <dgm:cxn modelId="{6615C10D-CB3D-4BB8-A409-C007BFF5E04D}" type="presParOf" srcId="{55D63038-CB54-4626-952B-E4E8F77044A5}" destId="{B52BD5E3-28C4-410E-8BA7-1F3F847AD406}" srcOrd="0" destOrd="0" presId="urn:microsoft.com/office/officeart/2005/8/layout/bList2"/>
    <dgm:cxn modelId="{C0EFA7A8-B357-47BA-BBCD-B7E46FD748BB}" type="presParOf" srcId="{B52BD5E3-28C4-410E-8BA7-1F3F847AD406}" destId="{39BE45C6-1906-467B-B9ED-466FC9CA6D3D}" srcOrd="0" destOrd="0" presId="urn:microsoft.com/office/officeart/2005/8/layout/bList2"/>
    <dgm:cxn modelId="{7341277C-12EB-4DBC-AFCB-303B3F38BDC2}" type="presParOf" srcId="{B52BD5E3-28C4-410E-8BA7-1F3F847AD406}" destId="{EF2B9CAC-D49D-4A22-93B0-C9F47A2AF32C}" srcOrd="1" destOrd="0" presId="urn:microsoft.com/office/officeart/2005/8/layout/bList2"/>
    <dgm:cxn modelId="{1970A816-24AB-425E-A6A7-C7DADBE33606}" type="presParOf" srcId="{B52BD5E3-28C4-410E-8BA7-1F3F847AD406}" destId="{FE9BCA12-5471-4F7B-AD47-00837923040E}" srcOrd="2" destOrd="0" presId="urn:microsoft.com/office/officeart/2005/8/layout/bList2"/>
    <dgm:cxn modelId="{376C7C4F-A559-475F-B74C-2A44B7949DB7}" type="presParOf" srcId="{B52BD5E3-28C4-410E-8BA7-1F3F847AD406}" destId="{EF17189F-68BE-4CE4-A6A4-5563C1824E0C}" srcOrd="3" destOrd="0" presId="urn:microsoft.com/office/officeart/2005/8/layout/bList2"/>
    <dgm:cxn modelId="{DC6674F2-89CE-49DD-92EE-88E1BA58125B}" type="presParOf" srcId="{55D63038-CB54-4626-952B-E4E8F77044A5}" destId="{86AC3767-FF54-4F2D-A1EE-48230F30BD3D}" srcOrd="1" destOrd="0" presId="urn:microsoft.com/office/officeart/2005/8/layout/bList2"/>
    <dgm:cxn modelId="{3A5268D6-A62D-4FC7-A884-A7DEE1642039}" type="presParOf" srcId="{55D63038-CB54-4626-952B-E4E8F77044A5}" destId="{AE6178F1-F804-4B60-A89E-D69BB5FD480F}" srcOrd="2" destOrd="0" presId="urn:microsoft.com/office/officeart/2005/8/layout/bList2"/>
    <dgm:cxn modelId="{3E6B8AFB-6C7C-49BA-8361-D89A827B2A57}" type="presParOf" srcId="{AE6178F1-F804-4B60-A89E-D69BB5FD480F}" destId="{269114E5-A014-4CD2-BFDC-4DCC71C984F2}" srcOrd="0" destOrd="0" presId="urn:microsoft.com/office/officeart/2005/8/layout/bList2"/>
    <dgm:cxn modelId="{12C1D7BE-E215-4A90-B5E5-10CF3762B82D}" type="presParOf" srcId="{AE6178F1-F804-4B60-A89E-D69BB5FD480F}" destId="{D9CCAAAF-C5CE-49FF-88C1-5019A8567BA4}" srcOrd="1" destOrd="0" presId="urn:microsoft.com/office/officeart/2005/8/layout/bList2"/>
    <dgm:cxn modelId="{EBBEA0DA-A768-4301-A13A-B1D1B04DF9EC}" type="presParOf" srcId="{AE6178F1-F804-4B60-A89E-D69BB5FD480F}" destId="{0BC94B1C-17C9-4C31-9409-65AC3AD2056A}" srcOrd="2" destOrd="0" presId="urn:microsoft.com/office/officeart/2005/8/layout/bList2"/>
    <dgm:cxn modelId="{A5242A7A-49D7-4A26-A607-90FED96BDE34}" type="presParOf" srcId="{AE6178F1-F804-4B60-A89E-D69BB5FD480F}" destId="{141DE0AC-7C42-4A90-8FD3-86F685479096}"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614BD4-004A-4323-8FB0-009F1693F930}" type="doc">
      <dgm:prSet loTypeId="urn:microsoft.com/office/officeart/2005/8/layout/process2" loCatId="process" qsTypeId="urn:microsoft.com/office/officeart/2005/8/quickstyle/simple1" qsCatId="simple" csTypeId="urn:microsoft.com/office/officeart/2005/8/colors/accent0_1" csCatId="mainScheme" phldr="1"/>
      <dgm:spPr/>
    </dgm:pt>
    <dgm:pt modelId="{E48F6622-367B-40B0-9382-DF98C7B3CF39}">
      <dgm:prSet phldrT="[Text]" custT="1"/>
      <dgm:spPr>
        <a:noFill/>
      </dgm:spPr>
      <dgm:t>
        <a:bodyPr/>
        <a:lstStyle/>
        <a:p>
          <a:pPr algn="ctr"/>
          <a:r>
            <a:rPr lang="en-US" sz="2400" b="1" dirty="0">
              <a:latin typeface="Calibri Light" panose="020F0302020204030204" pitchFamily="34" charset="0"/>
              <a:cs typeface="Calibri Light" panose="020F0302020204030204" pitchFamily="34" charset="0"/>
            </a:rPr>
            <a:t>Peer Review Committee submit letter</a:t>
          </a:r>
        </a:p>
      </dgm:t>
    </dgm:pt>
    <dgm:pt modelId="{1B7969AB-95AD-4627-A906-A0A5EC0E1B1A}" type="parTrans" cxnId="{7E1B4A7F-3BD5-4B70-AE42-85D8754A2F89}">
      <dgm:prSet/>
      <dgm:spPr/>
      <dgm:t>
        <a:bodyPr/>
        <a:lstStyle/>
        <a:p>
          <a:pPr algn="l"/>
          <a:endParaRPr lang="en-US"/>
        </a:p>
      </dgm:t>
    </dgm:pt>
    <dgm:pt modelId="{3A43E6B6-1797-48D2-B3D4-58C2E97C8DDB}" type="sibTrans" cxnId="{7E1B4A7F-3BD5-4B70-AE42-85D8754A2F89}">
      <dgm:prSet/>
      <dgm:spPr/>
      <dgm:t>
        <a:bodyPr/>
        <a:lstStyle/>
        <a:p>
          <a:pPr algn="l"/>
          <a:endParaRPr lang="en-US"/>
        </a:p>
      </dgm:t>
    </dgm:pt>
    <dgm:pt modelId="{DCC05E26-EE10-4353-A48F-3B324277E3A1}">
      <dgm:prSet phldrT="[Text]" custT="1"/>
      <dgm:spPr/>
      <dgm:t>
        <a:bodyPr/>
        <a:lstStyle/>
        <a:p>
          <a:pPr algn="ctr"/>
          <a:r>
            <a:rPr lang="en-US" sz="2400" b="1" dirty="0">
              <a:latin typeface="Calibri Light" panose="020F0302020204030204" pitchFamily="34" charset="0"/>
              <a:cs typeface="Calibri Light" panose="020F0302020204030204" pitchFamily="34" charset="0"/>
            </a:rPr>
            <a:t>Associate Vice President makes the decision</a:t>
          </a:r>
        </a:p>
      </dgm:t>
    </dgm:pt>
    <dgm:pt modelId="{93B6C902-1E3A-4284-B21F-228CE731419F}" type="parTrans" cxnId="{FCD510FF-A64B-4DD5-8640-1EE03EA0236A}">
      <dgm:prSet/>
      <dgm:spPr/>
      <dgm:t>
        <a:bodyPr/>
        <a:lstStyle/>
        <a:p>
          <a:pPr algn="l"/>
          <a:endParaRPr lang="en-US"/>
        </a:p>
      </dgm:t>
    </dgm:pt>
    <dgm:pt modelId="{C537BCE4-2ECA-4EFE-8069-7202C4F685D2}" type="sibTrans" cxnId="{FCD510FF-A64B-4DD5-8640-1EE03EA0236A}">
      <dgm:prSet/>
      <dgm:spPr/>
      <dgm:t>
        <a:bodyPr/>
        <a:lstStyle/>
        <a:p>
          <a:pPr algn="l"/>
          <a:endParaRPr lang="en-US"/>
        </a:p>
      </dgm:t>
    </dgm:pt>
    <dgm:pt modelId="{012ABC5F-50EB-43FD-A27B-AE75E6ADFF29}">
      <dgm:prSet phldrT="[Text]" custT="1"/>
      <dgm:spPr/>
      <dgm:t>
        <a:bodyPr/>
        <a:lstStyle/>
        <a:p>
          <a:pPr algn="ctr"/>
          <a:r>
            <a:rPr lang="en-US" sz="2000" b="1" dirty="0">
              <a:latin typeface="Calibri Light" panose="020F0302020204030204" pitchFamily="34" charset="0"/>
              <a:cs typeface="Calibri Light" panose="020F0302020204030204" pitchFamily="34" charset="0"/>
            </a:rPr>
            <a:t>CD/Supervisor submit letters of evaluation</a:t>
          </a:r>
        </a:p>
      </dgm:t>
    </dgm:pt>
    <dgm:pt modelId="{01D72282-E256-4574-B3A1-B3F242A90EEC}" type="parTrans" cxnId="{444D41EC-2DB2-4EAC-BA25-90573EC5FC89}">
      <dgm:prSet/>
      <dgm:spPr/>
      <dgm:t>
        <a:bodyPr/>
        <a:lstStyle/>
        <a:p>
          <a:endParaRPr lang="en-US"/>
        </a:p>
      </dgm:t>
    </dgm:pt>
    <dgm:pt modelId="{59B7D9F6-F284-4F1D-B2F1-8BD6116088DD}" type="sibTrans" cxnId="{444D41EC-2DB2-4EAC-BA25-90573EC5FC89}">
      <dgm:prSet/>
      <dgm:spPr/>
      <dgm:t>
        <a:bodyPr/>
        <a:lstStyle/>
        <a:p>
          <a:endParaRPr lang="en-US"/>
        </a:p>
      </dgm:t>
    </dgm:pt>
    <dgm:pt modelId="{E80282F1-8B4B-4A1E-9F19-B8A4983FBEEA}">
      <dgm:prSet phldrT="[Text]" custT="1"/>
      <dgm:spPr/>
      <dgm:t>
        <a:bodyPr/>
        <a:lstStyle/>
        <a:p>
          <a:pPr algn="ctr"/>
          <a:r>
            <a:rPr lang="en-US" sz="2400" b="1" dirty="0">
              <a:latin typeface="Calibri Light" panose="020F0302020204030204" pitchFamily="34" charset="0"/>
              <a:cs typeface="Calibri Light" panose="020F0302020204030204" pitchFamily="34" charset="0"/>
            </a:rPr>
            <a:t>Academic submits program review dossier</a:t>
          </a:r>
        </a:p>
      </dgm:t>
    </dgm:pt>
    <dgm:pt modelId="{37F7BDDF-BBA9-4AD8-89E1-C8CA3CADAB6A}" type="parTrans" cxnId="{EFD6B6A9-D355-40C1-8794-EFB68DAE34E0}">
      <dgm:prSet/>
      <dgm:spPr/>
      <dgm:t>
        <a:bodyPr/>
        <a:lstStyle/>
        <a:p>
          <a:endParaRPr lang="en-US"/>
        </a:p>
      </dgm:t>
    </dgm:pt>
    <dgm:pt modelId="{E45A9E2A-5611-48C6-9892-03B33BA65947}" type="sibTrans" cxnId="{EFD6B6A9-D355-40C1-8794-EFB68DAE34E0}">
      <dgm:prSet/>
      <dgm:spPr/>
      <dgm:t>
        <a:bodyPr/>
        <a:lstStyle/>
        <a:p>
          <a:endParaRPr lang="en-US"/>
        </a:p>
      </dgm:t>
    </dgm:pt>
    <dgm:pt modelId="{42455696-73D6-4799-B534-DCD1FD92E871}" type="pres">
      <dgm:prSet presAssocID="{02614BD4-004A-4323-8FB0-009F1693F930}" presName="linearFlow" presStyleCnt="0">
        <dgm:presLayoutVars>
          <dgm:resizeHandles val="exact"/>
        </dgm:presLayoutVars>
      </dgm:prSet>
      <dgm:spPr/>
    </dgm:pt>
    <dgm:pt modelId="{4517F342-705E-49C9-AAC1-E8DCB17A59D5}" type="pres">
      <dgm:prSet presAssocID="{E80282F1-8B4B-4A1E-9F19-B8A4983FBEEA}" presName="node" presStyleLbl="node1" presStyleIdx="0" presStyleCnt="4" custScaleX="382953">
        <dgm:presLayoutVars>
          <dgm:bulletEnabled val="1"/>
        </dgm:presLayoutVars>
      </dgm:prSet>
      <dgm:spPr/>
    </dgm:pt>
    <dgm:pt modelId="{D91CED30-EEF1-4811-9BD2-37D0BED3B2A9}" type="pres">
      <dgm:prSet presAssocID="{E45A9E2A-5611-48C6-9892-03B33BA65947}" presName="sibTrans" presStyleLbl="sibTrans2D1" presStyleIdx="0" presStyleCnt="3"/>
      <dgm:spPr/>
    </dgm:pt>
    <dgm:pt modelId="{75BCE475-F515-45B1-BCBB-9CCA2C0BAF00}" type="pres">
      <dgm:prSet presAssocID="{E45A9E2A-5611-48C6-9892-03B33BA65947}" presName="connectorText" presStyleLbl="sibTrans2D1" presStyleIdx="0" presStyleCnt="3"/>
      <dgm:spPr/>
    </dgm:pt>
    <dgm:pt modelId="{AF59161A-11F8-4D1A-90E7-E0FD9E452D89}" type="pres">
      <dgm:prSet presAssocID="{012ABC5F-50EB-43FD-A27B-AE75E6ADFF29}" presName="node" presStyleLbl="node1" presStyleIdx="1" presStyleCnt="4" custScaleX="382953">
        <dgm:presLayoutVars>
          <dgm:bulletEnabled val="1"/>
        </dgm:presLayoutVars>
      </dgm:prSet>
      <dgm:spPr/>
    </dgm:pt>
    <dgm:pt modelId="{E52CAD39-F7EF-4737-91C3-56231A7D44BE}" type="pres">
      <dgm:prSet presAssocID="{59B7D9F6-F284-4F1D-B2F1-8BD6116088DD}" presName="sibTrans" presStyleLbl="sibTrans2D1" presStyleIdx="1" presStyleCnt="3"/>
      <dgm:spPr/>
    </dgm:pt>
    <dgm:pt modelId="{EA22AA80-1B8D-4052-A93D-A5DB64037A05}" type="pres">
      <dgm:prSet presAssocID="{59B7D9F6-F284-4F1D-B2F1-8BD6116088DD}" presName="connectorText" presStyleLbl="sibTrans2D1" presStyleIdx="1" presStyleCnt="3"/>
      <dgm:spPr/>
    </dgm:pt>
    <dgm:pt modelId="{D9602DDD-B8B1-409D-AA41-01EF76D0C501}" type="pres">
      <dgm:prSet presAssocID="{E48F6622-367B-40B0-9382-DF98C7B3CF39}" presName="node" presStyleLbl="node1" presStyleIdx="2" presStyleCnt="4" custScaleX="382953">
        <dgm:presLayoutVars>
          <dgm:bulletEnabled val="1"/>
        </dgm:presLayoutVars>
      </dgm:prSet>
      <dgm:spPr/>
    </dgm:pt>
    <dgm:pt modelId="{5C7C4A3B-8983-4532-A461-2EEC838FE5A6}" type="pres">
      <dgm:prSet presAssocID="{3A43E6B6-1797-48D2-B3D4-58C2E97C8DDB}" presName="sibTrans" presStyleLbl="sibTrans2D1" presStyleIdx="2" presStyleCnt="3"/>
      <dgm:spPr/>
    </dgm:pt>
    <dgm:pt modelId="{43A1374D-0FAD-4446-B628-53AEF2A84CDB}" type="pres">
      <dgm:prSet presAssocID="{3A43E6B6-1797-48D2-B3D4-58C2E97C8DDB}" presName="connectorText" presStyleLbl="sibTrans2D1" presStyleIdx="2" presStyleCnt="3"/>
      <dgm:spPr/>
    </dgm:pt>
    <dgm:pt modelId="{D772C821-082A-490C-98A1-4A39D75781DF}" type="pres">
      <dgm:prSet presAssocID="{DCC05E26-EE10-4353-A48F-3B324277E3A1}" presName="node" presStyleLbl="node1" presStyleIdx="3" presStyleCnt="4" custScaleX="382953">
        <dgm:presLayoutVars>
          <dgm:bulletEnabled val="1"/>
        </dgm:presLayoutVars>
      </dgm:prSet>
      <dgm:spPr/>
    </dgm:pt>
  </dgm:ptLst>
  <dgm:cxnLst>
    <dgm:cxn modelId="{7A303614-52B3-4046-9366-3C620A024C91}" type="presOf" srcId="{E80282F1-8B4B-4A1E-9F19-B8A4983FBEEA}" destId="{4517F342-705E-49C9-AAC1-E8DCB17A59D5}" srcOrd="0" destOrd="0" presId="urn:microsoft.com/office/officeart/2005/8/layout/process2"/>
    <dgm:cxn modelId="{EEB0C75B-E503-444B-8FF4-A3D36F85D96E}" type="presOf" srcId="{3A43E6B6-1797-48D2-B3D4-58C2E97C8DDB}" destId="{43A1374D-0FAD-4446-B628-53AEF2A84CDB}" srcOrd="1" destOrd="0" presId="urn:microsoft.com/office/officeart/2005/8/layout/process2"/>
    <dgm:cxn modelId="{288D5845-7874-4382-811E-A6A66EFB4D57}" type="presOf" srcId="{E45A9E2A-5611-48C6-9892-03B33BA65947}" destId="{D91CED30-EEF1-4811-9BD2-37D0BED3B2A9}" srcOrd="0" destOrd="0" presId="urn:microsoft.com/office/officeart/2005/8/layout/process2"/>
    <dgm:cxn modelId="{EB38BB54-E8E9-4D7D-82ED-76A5A33F4354}" type="presOf" srcId="{E48F6622-367B-40B0-9382-DF98C7B3CF39}" destId="{D9602DDD-B8B1-409D-AA41-01EF76D0C501}" srcOrd="0" destOrd="0" presId="urn:microsoft.com/office/officeart/2005/8/layout/process2"/>
    <dgm:cxn modelId="{7E1B4A7F-3BD5-4B70-AE42-85D8754A2F89}" srcId="{02614BD4-004A-4323-8FB0-009F1693F930}" destId="{E48F6622-367B-40B0-9382-DF98C7B3CF39}" srcOrd="2" destOrd="0" parTransId="{1B7969AB-95AD-4627-A906-A0A5EC0E1B1A}" sibTransId="{3A43E6B6-1797-48D2-B3D4-58C2E97C8DDB}"/>
    <dgm:cxn modelId="{0D730A8C-C9E4-4A3A-B45D-09ACE4C5D92C}" type="presOf" srcId="{59B7D9F6-F284-4F1D-B2F1-8BD6116088DD}" destId="{E52CAD39-F7EF-4737-91C3-56231A7D44BE}" srcOrd="0" destOrd="0" presId="urn:microsoft.com/office/officeart/2005/8/layout/process2"/>
    <dgm:cxn modelId="{4ACA8E97-8C45-4E00-B14C-AB0CFCAC04E9}" type="presOf" srcId="{E45A9E2A-5611-48C6-9892-03B33BA65947}" destId="{75BCE475-F515-45B1-BCBB-9CCA2C0BAF00}" srcOrd="1" destOrd="0" presId="urn:microsoft.com/office/officeart/2005/8/layout/process2"/>
    <dgm:cxn modelId="{190D87A7-C2C8-4D12-94F7-4E179F25E6DC}" type="presOf" srcId="{3A43E6B6-1797-48D2-B3D4-58C2E97C8DDB}" destId="{5C7C4A3B-8983-4532-A461-2EEC838FE5A6}" srcOrd="0" destOrd="0" presId="urn:microsoft.com/office/officeart/2005/8/layout/process2"/>
    <dgm:cxn modelId="{EFD6B6A9-D355-40C1-8794-EFB68DAE34E0}" srcId="{02614BD4-004A-4323-8FB0-009F1693F930}" destId="{E80282F1-8B4B-4A1E-9F19-B8A4983FBEEA}" srcOrd="0" destOrd="0" parTransId="{37F7BDDF-BBA9-4AD8-89E1-C8CA3CADAB6A}" sibTransId="{E45A9E2A-5611-48C6-9892-03B33BA65947}"/>
    <dgm:cxn modelId="{807310B7-F865-4CAE-B253-FE18DEAE2B51}" type="presOf" srcId="{DCC05E26-EE10-4353-A48F-3B324277E3A1}" destId="{D772C821-082A-490C-98A1-4A39D75781DF}" srcOrd="0" destOrd="0" presId="urn:microsoft.com/office/officeart/2005/8/layout/process2"/>
    <dgm:cxn modelId="{D2B1E1B8-DDD9-4748-9ECF-9DB7464D32CD}" type="presOf" srcId="{59B7D9F6-F284-4F1D-B2F1-8BD6116088DD}" destId="{EA22AA80-1B8D-4052-A93D-A5DB64037A05}" srcOrd="1" destOrd="0" presId="urn:microsoft.com/office/officeart/2005/8/layout/process2"/>
    <dgm:cxn modelId="{A0CD73CE-3D57-41DA-B66C-CD5ADD04AD8F}" type="presOf" srcId="{02614BD4-004A-4323-8FB0-009F1693F930}" destId="{42455696-73D6-4799-B534-DCD1FD92E871}" srcOrd="0" destOrd="0" presId="urn:microsoft.com/office/officeart/2005/8/layout/process2"/>
    <dgm:cxn modelId="{A071C0D2-113A-46C4-AA34-64316E9A52D7}" type="presOf" srcId="{012ABC5F-50EB-43FD-A27B-AE75E6ADFF29}" destId="{AF59161A-11F8-4D1A-90E7-E0FD9E452D89}" srcOrd="0" destOrd="0" presId="urn:microsoft.com/office/officeart/2005/8/layout/process2"/>
    <dgm:cxn modelId="{444D41EC-2DB2-4EAC-BA25-90573EC5FC89}" srcId="{02614BD4-004A-4323-8FB0-009F1693F930}" destId="{012ABC5F-50EB-43FD-A27B-AE75E6ADFF29}" srcOrd="1" destOrd="0" parTransId="{01D72282-E256-4574-B3A1-B3F242A90EEC}" sibTransId="{59B7D9F6-F284-4F1D-B2F1-8BD6116088DD}"/>
    <dgm:cxn modelId="{FCD510FF-A64B-4DD5-8640-1EE03EA0236A}" srcId="{02614BD4-004A-4323-8FB0-009F1693F930}" destId="{DCC05E26-EE10-4353-A48F-3B324277E3A1}" srcOrd="3" destOrd="0" parTransId="{93B6C902-1E3A-4284-B21F-228CE731419F}" sibTransId="{C537BCE4-2ECA-4EFE-8069-7202C4F685D2}"/>
    <dgm:cxn modelId="{1128A9E0-2EFB-4A17-A42E-D22E51B0CD76}" type="presParOf" srcId="{42455696-73D6-4799-B534-DCD1FD92E871}" destId="{4517F342-705E-49C9-AAC1-E8DCB17A59D5}" srcOrd="0" destOrd="0" presId="urn:microsoft.com/office/officeart/2005/8/layout/process2"/>
    <dgm:cxn modelId="{5DF5DCD7-8D05-4FBF-95A6-160169BC348D}" type="presParOf" srcId="{42455696-73D6-4799-B534-DCD1FD92E871}" destId="{D91CED30-EEF1-4811-9BD2-37D0BED3B2A9}" srcOrd="1" destOrd="0" presId="urn:microsoft.com/office/officeart/2005/8/layout/process2"/>
    <dgm:cxn modelId="{8BF07013-F7F1-4C69-B701-25999E7B6060}" type="presParOf" srcId="{D91CED30-EEF1-4811-9BD2-37D0BED3B2A9}" destId="{75BCE475-F515-45B1-BCBB-9CCA2C0BAF00}" srcOrd="0" destOrd="0" presId="urn:microsoft.com/office/officeart/2005/8/layout/process2"/>
    <dgm:cxn modelId="{B2809771-9497-4039-860B-6F83541B4F0E}" type="presParOf" srcId="{42455696-73D6-4799-B534-DCD1FD92E871}" destId="{AF59161A-11F8-4D1A-90E7-E0FD9E452D89}" srcOrd="2" destOrd="0" presId="urn:microsoft.com/office/officeart/2005/8/layout/process2"/>
    <dgm:cxn modelId="{0297471E-D888-4073-9C52-29FC892CAC80}" type="presParOf" srcId="{42455696-73D6-4799-B534-DCD1FD92E871}" destId="{E52CAD39-F7EF-4737-91C3-56231A7D44BE}" srcOrd="3" destOrd="0" presId="urn:microsoft.com/office/officeart/2005/8/layout/process2"/>
    <dgm:cxn modelId="{874C1453-EDD6-4B14-8D2C-EAA1BBD8AEA2}" type="presParOf" srcId="{E52CAD39-F7EF-4737-91C3-56231A7D44BE}" destId="{EA22AA80-1B8D-4052-A93D-A5DB64037A05}" srcOrd="0" destOrd="0" presId="urn:microsoft.com/office/officeart/2005/8/layout/process2"/>
    <dgm:cxn modelId="{B3D0C49B-162A-4641-86D9-54DF20BD5C36}" type="presParOf" srcId="{42455696-73D6-4799-B534-DCD1FD92E871}" destId="{D9602DDD-B8B1-409D-AA41-01EF76D0C501}" srcOrd="4" destOrd="0" presId="urn:microsoft.com/office/officeart/2005/8/layout/process2"/>
    <dgm:cxn modelId="{021D927D-A35B-4436-9523-BFC9EB171AC4}" type="presParOf" srcId="{42455696-73D6-4799-B534-DCD1FD92E871}" destId="{5C7C4A3B-8983-4532-A461-2EEC838FE5A6}" srcOrd="5" destOrd="0" presId="urn:microsoft.com/office/officeart/2005/8/layout/process2"/>
    <dgm:cxn modelId="{E8DCA99C-4B3F-4392-A08E-7C4FA8CAAD66}" type="presParOf" srcId="{5C7C4A3B-8983-4532-A461-2EEC838FE5A6}" destId="{43A1374D-0FAD-4446-B628-53AEF2A84CDB}" srcOrd="0" destOrd="0" presId="urn:microsoft.com/office/officeart/2005/8/layout/process2"/>
    <dgm:cxn modelId="{62FB3DD8-5A86-41A6-B38E-1EF99504E8F5}" type="presParOf" srcId="{42455696-73D6-4799-B534-DCD1FD92E871}" destId="{D772C821-082A-490C-98A1-4A39D75781DF}"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02614BD4-004A-4323-8FB0-009F1693F930}" type="doc">
      <dgm:prSet loTypeId="urn:microsoft.com/office/officeart/2005/8/layout/process2" loCatId="process" qsTypeId="urn:microsoft.com/office/officeart/2005/8/quickstyle/simple1" qsCatId="simple" csTypeId="urn:microsoft.com/office/officeart/2005/8/colors/accent0_1" csCatId="mainScheme" phldr="1"/>
      <dgm:spPr/>
    </dgm:pt>
    <dgm:pt modelId="{07BCE658-486E-4FE0-8490-790147709C0D}">
      <dgm:prSet phldrT="[Text]" custT="1"/>
      <dgm:spPr>
        <a:solidFill>
          <a:schemeClr val="accent2"/>
        </a:solidFill>
      </dgm:spPr>
      <dgm:t>
        <a:bodyPr/>
        <a:lstStyle/>
        <a:p>
          <a:pPr algn="ctr"/>
          <a:r>
            <a:rPr lang="en-US" sz="2400" b="1" dirty="0">
              <a:latin typeface="Calibri Light" panose="020F0302020204030204" pitchFamily="34" charset="0"/>
              <a:cs typeface="Calibri Light" panose="020F0302020204030204" pitchFamily="34" charset="0"/>
            </a:rPr>
            <a:t>AVP solicits 3-6 letters of evaluation</a:t>
          </a:r>
        </a:p>
      </dgm:t>
    </dgm:pt>
    <dgm:pt modelId="{30DFCCB5-6563-4599-8D76-C2D14966B958}" type="parTrans" cxnId="{AB0FDD62-9B3A-4407-A982-0256016C6196}">
      <dgm:prSet/>
      <dgm:spPr/>
      <dgm:t>
        <a:bodyPr/>
        <a:lstStyle/>
        <a:p>
          <a:pPr algn="l"/>
          <a:endParaRPr lang="en-US"/>
        </a:p>
      </dgm:t>
    </dgm:pt>
    <dgm:pt modelId="{EB3FEC8F-AD06-4BC1-8D7F-EBC859116A1E}" type="sibTrans" cxnId="{AB0FDD62-9B3A-4407-A982-0256016C6196}">
      <dgm:prSet/>
      <dgm:spPr/>
      <dgm:t>
        <a:bodyPr/>
        <a:lstStyle/>
        <a:p>
          <a:pPr algn="l"/>
          <a:endParaRPr lang="en-US"/>
        </a:p>
      </dgm:t>
    </dgm:pt>
    <dgm:pt modelId="{E48F6622-367B-40B0-9382-DF98C7B3CF39}">
      <dgm:prSet phldrT="[Text]" custT="1"/>
      <dgm:spPr>
        <a:noFill/>
      </dgm:spPr>
      <dgm:t>
        <a:bodyPr/>
        <a:lstStyle/>
        <a:p>
          <a:pPr algn="ctr"/>
          <a:r>
            <a:rPr lang="en-US" sz="2400" b="1" dirty="0">
              <a:latin typeface="Calibri Light" panose="020F0302020204030204" pitchFamily="34" charset="0"/>
              <a:cs typeface="Calibri Light" panose="020F0302020204030204" pitchFamily="34" charset="0"/>
            </a:rPr>
            <a:t>Peer Review Committee submit letter</a:t>
          </a:r>
        </a:p>
      </dgm:t>
    </dgm:pt>
    <dgm:pt modelId="{1B7969AB-95AD-4627-A906-A0A5EC0E1B1A}" type="parTrans" cxnId="{7E1B4A7F-3BD5-4B70-AE42-85D8754A2F89}">
      <dgm:prSet/>
      <dgm:spPr/>
      <dgm:t>
        <a:bodyPr/>
        <a:lstStyle/>
        <a:p>
          <a:pPr algn="l"/>
          <a:endParaRPr lang="en-US"/>
        </a:p>
      </dgm:t>
    </dgm:pt>
    <dgm:pt modelId="{3A43E6B6-1797-48D2-B3D4-58C2E97C8DDB}" type="sibTrans" cxnId="{7E1B4A7F-3BD5-4B70-AE42-85D8754A2F89}">
      <dgm:prSet/>
      <dgm:spPr/>
      <dgm:t>
        <a:bodyPr/>
        <a:lstStyle/>
        <a:p>
          <a:pPr algn="l"/>
          <a:endParaRPr lang="en-US"/>
        </a:p>
      </dgm:t>
    </dgm:pt>
    <dgm:pt modelId="{DCC05E26-EE10-4353-A48F-3B324277E3A1}">
      <dgm:prSet phldrT="[Text]" custT="1"/>
      <dgm:spPr/>
      <dgm:t>
        <a:bodyPr/>
        <a:lstStyle/>
        <a:p>
          <a:pPr algn="ctr"/>
          <a:r>
            <a:rPr lang="en-US" sz="2000" b="1" dirty="0">
              <a:latin typeface="Calibri Light" panose="020F0302020204030204" pitchFamily="34" charset="0"/>
              <a:cs typeface="Calibri Light" panose="020F0302020204030204" pitchFamily="34" charset="0"/>
            </a:rPr>
            <a:t>Associate Vice President makes the decision</a:t>
          </a:r>
        </a:p>
      </dgm:t>
    </dgm:pt>
    <dgm:pt modelId="{93B6C902-1E3A-4284-B21F-228CE731419F}" type="parTrans" cxnId="{FCD510FF-A64B-4DD5-8640-1EE03EA0236A}">
      <dgm:prSet/>
      <dgm:spPr/>
      <dgm:t>
        <a:bodyPr/>
        <a:lstStyle/>
        <a:p>
          <a:pPr algn="l"/>
          <a:endParaRPr lang="en-US"/>
        </a:p>
      </dgm:t>
    </dgm:pt>
    <dgm:pt modelId="{C537BCE4-2ECA-4EFE-8069-7202C4F685D2}" type="sibTrans" cxnId="{FCD510FF-A64B-4DD5-8640-1EE03EA0236A}">
      <dgm:prSet/>
      <dgm:spPr/>
      <dgm:t>
        <a:bodyPr/>
        <a:lstStyle/>
        <a:p>
          <a:pPr algn="l"/>
          <a:endParaRPr lang="en-US"/>
        </a:p>
      </dgm:t>
    </dgm:pt>
    <dgm:pt modelId="{012ABC5F-50EB-43FD-A27B-AE75E6ADFF29}">
      <dgm:prSet phldrT="[Text]" custT="1"/>
      <dgm:spPr/>
      <dgm:t>
        <a:bodyPr/>
        <a:lstStyle/>
        <a:p>
          <a:pPr algn="ctr"/>
          <a:r>
            <a:rPr lang="en-US" sz="2000" b="1" dirty="0">
              <a:latin typeface="Calibri Light" panose="020F0302020204030204" pitchFamily="34" charset="0"/>
              <a:cs typeface="Calibri Light" panose="020F0302020204030204" pitchFamily="34" charset="0"/>
            </a:rPr>
            <a:t>CD/Supervisor submit letters of evaluation</a:t>
          </a:r>
        </a:p>
      </dgm:t>
    </dgm:pt>
    <dgm:pt modelId="{01D72282-E256-4574-B3A1-B3F242A90EEC}" type="parTrans" cxnId="{444D41EC-2DB2-4EAC-BA25-90573EC5FC89}">
      <dgm:prSet/>
      <dgm:spPr/>
      <dgm:t>
        <a:bodyPr/>
        <a:lstStyle/>
        <a:p>
          <a:endParaRPr lang="en-US"/>
        </a:p>
      </dgm:t>
    </dgm:pt>
    <dgm:pt modelId="{59B7D9F6-F284-4F1D-B2F1-8BD6116088DD}" type="sibTrans" cxnId="{444D41EC-2DB2-4EAC-BA25-90573EC5FC89}">
      <dgm:prSet/>
      <dgm:spPr/>
      <dgm:t>
        <a:bodyPr/>
        <a:lstStyle/>
        <a:p>
          <a:endParaRPr lang="en-US"/>
        </a:p>
      </dgm:t>
    </dgm:pt>
    <dgm:pt modelId="{264BE4F2-56D2-4E39-8E97-3079458F5ABA}">
      <dgm:prSet phldrT="[Text]" custT="1"/>
      <dgm:spPr>
        <a:solidFill>
          <a:schemeClr val="accent2"/>
        </a:solidFill>
      </dgm:spPr>
      <dgm:t>
        <a:bodyPr/>
        <a:lstStyle/>
        <a:p>
          <a:pPr algn="ctr"/>
          <a:r>
            <a:rPr lang="en-US" sz="2400" b="1" dirty="0">
              <a:latin typeface="Calibri Light" panose="020F0302020204030204" pitchFamily="34" charset="0"/>
              <a:cs typeface="Calibri Light" panose="020F0302020204030204" pitchFamily="34" charset="0"/>
            </a:rPr>
            <a:t>Ad hoc review committees submit letter</a:t>
          </a:r>
        </a:p>
      </dgm:t>
    </dgm:pt>
    <dgm:pt modelId="{0FCFCAE0-AD92-4DF8-A8D4-6092F9751AA8}" type="parTrans" cxnId="{6A4CE356-A2E1-4515-B04A-A6679A297C52}">
      <dgm:prSet/>
      <dgm:spPr/>
      <dgm:t>
        <a:bodyPr/>
        <a:lstStyle/>
        <a:p>
          <a:endParaRPr lang="en-US"/>
        </a:p>
      </dgm:t>
    </dgm:pt>
    <dgm:pt modelId="{965B9EEB-D45F-450E-A449-0CA2A9B678D8}" type="sibTrans" cxnId="{6A4CE356-A2E1-4515-B04A-A6679A297C52}">
      <dgm:prSet/>
      <dgm:spPr/>
      <dgm:t>
        <a:bodyPr/>
        <a:lstStyle/>
        <a:p>
          <a:endParaRPr lang="en-US"/>
        </a:p>
      </dgm:t>
    </dgm:pt>
    <dgm:pt modelId="{E80282F1-8B4B-4A1E-9F19-B8A4983FBEEA}">
      <dgm:prSet phldrT="[Text]" custT="1"/>
      <dgm:spPr/>
      <dgm:t>
        <a:bodyPr/>
        <a:lstStyle/>
        <a:p>
          <a:pPr algn="ctr"/>
          <a:r>
            <a:rPr lang="en-US" sz="2000" b="1" dirty="0">
              <a:latin typeface="Calibri Light" panose="020F0302020204030204" pitchFamily="34" charset="0"/>
              <a:cs typeface="Calibri Light" panose="020F0302020204030204" pitchFamily="34" charset="0"/>
            </a:rPr>
            <a:t>Academic submits program review dossier</a:t>
          </a:r>
        </a:p>
      </dgm:t>
    </dgm:pt>
    <dgm:pt modelId="{37F7BDDF-BBA9-4AD8-89E1-C8CA3CADAB6A}" type="parTrans" cxnId="{EFD6B6A9-D355-40C1-8794-EFB68DAE34E0}">
      <dgm:prSet/>
      <dgm:spPr/>
      <dgm:t>
        <a:bodyPr/>
        <a:lstStyle/>
        <a:p>
          <a:endParaRPr lang="en-US"/>
        </a:p>
      </dgm:t>
    </dgm:pt>
    <dgm:pt modelId="{E45A9E2A-5611-48C6-9892-03B33BA65947}" type="sibTrans" cxnId="{EFD6B6A9-D355-40C1-8794-EFB68DAE34E0}">
      <dgm:prSet/>
      <dgm:spPr/>
      <dgm:t>
        <a:bodyPr/>
        <a:lstStyle/>
        <a:p>
          <a:endParaRPr lang="en-US"/>
        </a:p>
      </dgm:t>
    </dgm:pt>
    <dgm:pt modelId="{42455696-73D6-4799-B534-DCD1FD92E871}" type="pres">
      <dgm:prSet presAssocID="{02614BD4-004A-4323-8FB0-009F1693F930}" presName="linearFlow" presStyleCnt="0">
        <dgm:presLayoutVars>
          <dgm:resizeHandles val="exact"/>
        </dgm:presLayoutVars>
      </dgm:prSet>
      <dgm:spPr/>
    </dgm:pt>
    <dgm:pt modelId="{4517F342-705E-49C9-AAC1-E8DCB17A59D5}" type="pres">
      <dgm:prSet presAssocID="{E80282F1-8B4B-4A1E-9F19-B8A4983FBEEA}" presName="node" presStyleLbl="node1" presStyleIdx="0" presStyleCnt="6" custScaleX="382953">
        <dgm:presLayoutVars>
          <dgm:bulletEnabled val="1"/>
        </dgm:presLayoutVars>
      </dgm:prSet>
      <dgm:spPr/>
    </dgm:pt>
    <dgm:pt modelId="{D91CED30-EEF1-4811-9BD2-37D0BED3B2A9}" type="pres">
      <dgm:prSet presAssocID="{E45A9E2A-5611-48C6-9892-03B33BA65947}" presName="sibTrans" presStyleLbl="sibTrans2D1" presStyleIdx="0" presStyleCnt="5"/>
      <dgm:spPr/>
    </dgm:pt>
    <dgm:pt modelId="{75BCE475-F515-45B1-BCBB-9CCA2C0BAF00}" type="pres">
      <dgm:prSet presAssocID="{E45A9E2A-5611-48C6-9892-03B33BA65947}" presName="connectorText" presStyleLbl="sibTrans2D1" presStyleIdx="0" presStyleCnt="5"/>
      <dgm:spPr/>
    </dgm:pt>
    <dgm:pt modelId="{58DC42B1-35C7-4FCE-B424-75D000D21DFB}" type="pres">
      <dgm:prSet presAssocID="{07BCE658-486E-4FE0-8490-790147709C0D}" presName="node" presStyleLbl="node1" presStyleIdx="1" presStyleCnt="6" custScaleX="382953">
        <dgm:presLayoutVars>
          <dgm:bulletEnabled val="1"/>
        </dgm:presLayoutVars>
      </dgm:prSet>
      <dgm:spPr/>
    </dgm:pt>
    <dgm:pt modelId="{C2BDF70F-2077-44FE-AB1C-F3B93398F37F}" type="pres">
      <dgm:prSet presAssocID="{EB3FEC8F-AD06-4BC1-8D7F-EBC859116A1E}" presName="sibTrans" presStyleLbl="sibTrans2D1" presStyleIdx="1" presStyleCnt="5"/>
      <dgm:spPr/>
    </dgm:pt>
    <dgm:pt modelId="{824D30BE-7310-48AE-85B7-D2B8CF526A9A}" type="pres">
      <dgm:prSet presAssocID="{EB3FEC8F-AD06-4BC1-8D7F-EBC859116A1E}" presName="connectorText" presStyleLbl="sibTrans2D1" presStyleIdx="1" presStyleCnt="5"/>
      <dgm:spPr/>
    </dgm:pt>
    <dgm:pt modelId="{AF59161A-11F8-4D1A-90E7-E0FD9E452D89}" type="pres">
      <dgm:prSet presAssocID="{012ABC5F-50EB-43FD-A27B-AE75E6ADFF29}" presName="node" presStyleLbl="node1" presStyleIdx="2" presStyleCnt="6" custScaleX="382953">
        <dgm:presLayoutVars>
          <dgm:bulletEnabled val="1"/>
        </dgm:presLayoutVars>
      </dgm:prSet>
      <dgm:spPr/>
    </dgm:pt>
    <dgm:pt modelId="{E52CAD39-F7EF-4737-91C3-56231A7D44BE}" type="pres">
      <dgm:prSet presAssocID="{59B7D9F6-F284-4F1D-B2F1-8BD6116088DD}" presName="sibTrans" presStyleLbl="sibTrans2D1" presStyleIdx="2" presStyleCnt="5"/>
      <dgm:spPr/>
    </dgm:pt>
    <dgm:pt modelId="{EA22AA80-1B8D-4052-A93D-A5DB64037A05}" type="pres">
      <dgm:prSet presAssocID="{59B7D9F6-F284-4F1D-B2F1-8BD6116088DD}" presName="connectorText" presStyleLbl="sibTrans2D1" presStyleIdx="2" presStyleCnt="5"/>
      <dgm:spPr/>
    </dgm:pt>
    <dgm:pt modelId="{C51EC6D0-63DF-44BA-8B22-A4F287EDCBA2}" type="pres">
      <dgm:prSet presAssocID="{264BE4F2-56D2-4E39-8E97-3079458F5ABA}" presName="node" presStyleLbl="node1" presStyleIdx="3" presStyleCnt="6" custScaleX="382953">
        <dgm:presLayoutVars>
          <dgm:bulletEnabled val="1"/>
        </dgm:presLayoutVars>
      </dgm:prSet>
      <dgm:spPr/>
    </dgm:pt>
    <dgm:pt modelId="{EDE0E908-67A4-4BCA-A4F5-1F4E8DC1ED26}" type="pres">
      <dgm:prSet presAssocID="{965B9EEB-D45F-450E-A449-0CA2A9B678D8}" presName="sibTrans" presStyleLbl="sibTrans2D1" presStyleIdx="3" presStyleCnt="5"/>
      <dgm:spPr/>
    </dgm:pt>
    <dgm:pt modelId="{508A27E9-2D2F-4B1E-9036-4C30F24089E0}" type="pres">
      <dgm:prSet presAssocID="{965B9EEB-D45F-450E-A449-0CA2A9B678D8}" presName="connectorText" presStyleLbl="sibTrans2D1" presStyleIdx="3" presStyleCnt="5"/>
      <dgm:spPr/>
    </dgm:pt>
    <dgm:pt modelId="{D9602DDD-B8B1-409D-AA41-01EF76D0C501}" type="pres">
      <dgm:prSet presAssocID="{E48F6622-367B-40B0-9382-DF98C7B3CF39}" presName="node" presStyleLbl="node1" presStyleIdx="4" presStyleCnt="6" custScaleX="382953">
        <dgm:presLayoutVars>
          <dgm:bulletEnabled val="1"/>
        </dgm:presLayoutVars>
      </dgm:prSet>
      <dgm:spPr/>
    </dgm:pt>
    <dgm:pt modelId="{5C7C4A3B-8983-4532-A461-2EEC838FE5A6}" type="pres">
      <dgm:prSet presAssocID="{3A43E6B6-1797-48D2-B3D4-58C2E97C8DDB}" presName="sibTrans" presStyleLbl="sibTrans2D1" presStyleIdx="4" presStyleCnt="5"/>
      <dgm:spPr/>
    </dgm:pt>
    <dgm:pt modelId="{43A1374D-0FAD-4446-B628-53AEF2A84CDB}" type="pres">
      <dgm:prSet presAssocID="{3A43E6B6-1797-48D2-B3D4-58C2E97C8DDB}" presName="connectorText" presStyleLbl="sibTrans2D1" presStyleIdx="4" presStyleCnt="5"/>
      <dgm:spPr/>
    </dgm:pt>
    <dgm:pt modelId="{D772C821-082A-490C-98A1-4A39D75781DF}" type="pres">
      <dgm:prSet presAssocID="{DCC05E26-EE10-4353-A48F-3B324277E3A1}" presName="node" presStyleLbl="node1" presStyleIdx="5" presStyleCnt="6" custScaleX="382953">
        <dgm:presLayoutVars>
          <dgm:bulletEnabled val="1"/>
        </dgm:presLayoutVars>
      </dgm:prSet>
      <dgm:spPr/>
    </dgm:pt>
  </dgm:ptLst>
  <dgm:cxnLst>
    <dgm:cxn modelId="{7A303614-52B3-4046-9366-3C620A024C91}" type="presOf" srcId="{E80282F1-8B4B-4A1E-9F19-B8A4983FBEEA}" destId="{4517F342-705E-49C9-AAC1-E8DCB17A59D5}" srcOrd="0" destOrd="0" presId="urn:microsoft.com/office/officeart/2005/8/layout/process2"/>
    <dgm:cxn modelId="{EEB0C75B-E503-444B-8FF4-A3D36F85D96E}" type="presOf" srcId="{3A43E6B6-1797-48D2-B3D4-58C2E97C8DDB}" destId="{43A1374D-0FAD-4446-B628-53AEF2A84CDB}" srcOrd="1" destOrd="0" presId="urn:microsoft.com/office/officeart/2005/8/layout/process2"/>
    <dgm:cxn modelId="{AB0FDD62-9B3A-4407-A982-0256016C6196}" srcId="{02614BD4-004A-4323-8FB0-009F1693F930}" destId="{07BCE658-486E-4FE0-8490-790147709C0D}" srcOrd="1" destOrd="0" parTransId="{30DFCCB5-6563-4599-8D76-C2D14966B958}" sibTransId="{EB3FEC8F-AD06-4BC1-8D7F-EBC859116A1E}"/>
    <dgm:cxn modelId="{288D5845-7874-4382-811E-A6A66EFB4D57}" type="presOf" srcId="{E45A9E2A-5611-48C6-9892-03B33BA65947}" destId="{D91CED30-EEF1-4811-9BD2-37D0BED3B2A9}" srcOrd="0" destOrd="0" presId="urn:microsoft.com/office/officeart/2005/8/layout/process2"/>
    <dgm:cxn modelId="{E193C46F-FCF6-4DEF-8163-53AFB6E00DD9}" type="presOf" srcId="{EB3FEC8F-AD06-4BC1-8D7F-EBC859116A1E}" destId="{C2BDF70F-2077-44FE-AB1C-F3B93398F37F}" srcOrd="0" destOrd="0" presId="urn:microsoft.com/office/officeart/2005/8/layout/process2"/>
    <dgm:cxn modelId="{EB38BB54-E8E9-4D7D-82ED-76A5A33F4354}" type="presOf" srcId="{E48F6622-367B-40B0-9382-DF98C7B3CF39}" destId="{D9602DDD-B8B1-409D-AA41-01EF76D0C501}" srcOrd="0" destOrd="0" presId="urn:microsoft.com/office/officeart/2005/8/layout/process2"/>
    <dgm:cxn modelId="{6A4CE356-A2E1-4515-B04A-A6679A297C52}" srcId="{02614BD4-004A-4323-8FB0-009F1693F930}" destId="{264BE4F2-56D2-4E39-8E97-3079458F5ABA}" srcOrd="3" destOrd="0" parTransId="{0FCFCAE0-AD92-4DF8-A8D4-6092F9751AA8}" sibTransId="{965B9EEB-D45F-450E-A449-0CA2A9B678D8}"/>
    <dgm:cxn modelId="{7E1B4A7F-3BD5-4B70-AE42-85D8754A2F89}" srcId="{02614BD4-004A-4323-8FB0-009F1693F930}" destId="{E48F6622-367B-40B0-9382-DF98C7B3CF39}" srcOrd="4" destOrd="0" parTransId="{1B7969AB-95AD-4627-A906-A0A5EC0E1B1A}" sibTransId="{3A43E6B6-1797-48D2-B3D4-58C2E97C8DDB}"/>
    <dgm:cxn modelId="{0D730A8C-C9E4-4A3A-B45D-09ACE4C5D92C}" type="presOf" srcId="{59B7D9F6-F284-4F1D-B2F1-8BD6116088DD}" destId="{E52CAD39-F7EF-4737-91C3-56231A7D44BE}" srcOrd="0" destOrd="0" presId="urn:microsoft.com/office/officeart/2005/8/layout/process2"/>
    <dgm:cxn modelId="{4ACA8E97-8C45-4E00-B14C-AB0CFCAC04E9}" type="presOf" srcId="{E45A9E2A-5611-48C6-9892-03B33BA65947}" destId="{75BCE475-F515-45B1-BCBB-9CCA2C0BAF00}" srcOrd="1" destOrd="0" presId="urn:microsoft.com/office/officeart/2005/8/layout/process2"/>
    <dgm:cxn modelId="{9069E79D-B447-4C75-B706-76C233DA05F9}" type="presOf" srcId="{EB3FEC8F-AD06-4BC1-8D7F-EBC859116A1E}" destId="{824D30BE-7310-48AE-85B7-D2B8CF526A9A}" srcOrd="1" destOrd="0" presId="urn:microsoft.com/office/officeart/2005/8/layout/process2"/>
    <dgm:cxn modelId="{190D87A7-C2C8-4D12-94F7-4E179F25E6DC}" type="presOf" srcId="{3A43E6B6-1797-48D2-B3D4-58C2E97C8DDB}" destId="{5C7C4A3B-8983-4532-A461-2EEC838FE5A6}" srcOrd="0" destOrd="0" presId="urn:microsoft.com/office/officeart/2005/8/layout/process2"/>
    <dgm:cxn modelId="{EFD6B6A9-D355-40C1-8794-EFB68DAE34E0}" srcId="{02614BD4-004A-4323-8FB0-009F1693F930}" destId="{E80282F1-8B4B-4A1E-9F19-B8A4983FBEEA}" srcOrd="0" destOrd="0" parTransId="{37F7BDDF-BBA9-4AD8-89E1-C8CA3CADAB6A}" sibTransId="{E45A9E2A-5611-48C6-9892-03B33BA65947}"/>
    <dgm:cxn modelId="{807310B7-F865-4CAE-B253-FE18DEAE2B51}" type="presOf" srcId="{DCC05E26-EE10-4353-A48F-3B324277E3A1}" destId="{D772C821-082A-490C-98A1-4A39D75781DF}" srcOrd="0" destOrd="0" presId="urn:microsoft.com/office/officeart/2005/8/layout/process2"/>
    <dgm:cxn modelId="{D2B1E1B8-DDD9-4748-9ECF-9DB7464D32CD}" type="presOf" srcId="{59B7D9F6-F284-4F1D-B2F1-8BD6116088DD}" destId="{EA22AA80-1B8D-4052-A93D-A5DB64037A05}" srcOrd="1" destOrd="0" presId="urn:microsoft.com/office/officeart/2005/8/layout/process2"/>
    <dgm:cxn modelId="{AC78D0BE-D6CF-4B96-8233-15F51776D408}" type="presOf" srcId="{965B9EEB-D45F-450E-A449-0CA2A9B678D8}" destId="{508A27E9-2D2F-4B1E-9036-4C30F24089E0}" srcOrd="1" destOrd="0" presId="urn:microsoft.com/office/officeart/2005/8/layout/process2"/>
    <dgm:cxn modelId="{A0CD73CE-3D57-41DA-B66C-CD5ADD04AD8F}" type="presOf" srcId="{02614BD4-004A-4323-8FB0-009F1693F930}" destId="{42455696-73D6-4799-B534-DCD1FD92E871}" srcOrd="0" destOrd="0" presId="urn:microsoft.com/office/officeart/2005/8/layout/process2"/>
    <dgm:cxn modelId="{A071C0D2-113A-46C4-AA34-64316E9A52D7}" type="presOf" srcId="{012ABC5F-50EB-43FD-A27B-AE75E6ADFF29}" destId="{AF59161A-11F8-4D1A-90E7-E0FD9E452D89}" srcOrd="0" destOrd="0" presId="urn:microsoft.com/office/officeart/2005/8/layout/process2"/>
    <dgm:cxn modelId="{8CFA46E0-93B8-4238-8E8B-162D00BB3112}" type="presOf" srcId="{264BE4F2-56D2-4E39-8E97-3079458F5ABA}" destId="{C51EC6D0-63DF-44BA-8B22-A4F287EDCBA2}" srcOrd="0" destOrd="0" presId="urn:microsoft.com/office/officeart/2005/8/layout/process2"/>
    <dgm:cxn modelId="{8F8699E5-1F8A-47D7-BC00-3D0FF5DED3DB}" type="presOf" srcId="{965B9EEB-D45F-450E-A449-0CA2A9B678D8}" destId="{EDE0E908-67A4-4BCA-A4F5-1F4E8DC1ED26}" srcOrd="0" destOrd="0" presId="urn:microsoft.com/office/officeart/2005/8/layout/process2"/>
    <dgm:cxn modelId="{444D41EC-2DB2-4EAC-BA25-90573EC5FC89}" srcId="{02614BD4-004A-4323-8FB0-009F1693F930}" destId="{012ABC5F-50EB-43FD-A27B-AE75E6ADFF29}" srcOrd="2" destOrd="0" parTransId="{01D72282-E256-4574-B3A1-B3F242A90EEC}" sibTransId="{59B7D9F6-F284-4F1D-B2F1-8BD6116088DD}"/>
    <dgm:cxn modelId="{D13C9AFE-5DDC-4937-B4DA-94FA49254BD0}" type="presOf" srcId="{07BCE658-486E-4FE0-8490-790147709C0D}" destId="{58DC42B1-35C7-4FCE-B424-75D000D21DFB}" srcOrd="0" destOrd="0" presId="urn:microsoft.com/office/officeart/2005/8/layout/process2"/>
    <dgm:cxn modelId="{FCD510FF-A64B-4DD5-8640-1EE03EA0236A}" srcId="{02614BD4-004A-4323-8FB0-009F1693F930}" destId="{DCC05E26-EE10-4353-A48F-3B324277E3A1}" srcOrd="5" destOrd="0" parTransId="{93B6C902-1E3A-4284-B21F-228CE731419F}" sibTransId="{C537BCE4-2ECA-4EFE-8069-7202C4F685D2}"/>
    <dgm:cxn modelId="{1128A9E0-2EFB-4A17-A42E-D22E51B0CD76}" type="presParOf" srcId="{42455696-73D6-4799-B534-DCD1FD92E871}" destId="{4517F342-705E-49C9-AAC1-E8DCB17A59D5}" srcOrd="0" destOrd="0" presId="urn:microsoft.com/office/officeart/2005/8/layout/process2"/>
    <dgm:cxn modelId="{5DF5DCD7-8D05-4FBF-95A6-160169BC348D}" type="presParOf" srcId="{42455696-73D6-4799-B534-DCD1FD92E871}" destId="{D91CED30-EEF1-4811-9BD2-37D0BED3B2A9}" srcOrd="1" destOrd="0" presId="urn:microsoft.com/office/officeart/2005/8/layout/process2"/>
    <dgm:cxn modelId="{8BF07013-F7F1-4C69-B701-25999E7B6060}" type="presParOf" srcId="{D91CED30-EEF1-4811-9BD2-37D0BED3B2A9}" destId="{75BCE475-F515-45B1-BCBB-9CCA2C0BAF00}" srcOrd="0" destOrd="0" presId="urn:microsoft.com/office/officeart/2005/8/layout/process2"/>
    <dgm:cxn modelId="{363CEB1E-FDF2-42D2-A43F-8E49D1AEBDE6}" type="presParOf" srcId="{42455696-73D6-4799-B534-DCD1FD92E871}" destId="{58DC42B1-35C7-4FCE-B424-75D000D21DFB}" srcOrd="2" destOrd="0" presId="urn:microsoft.com/office/officeart/2005/8/layout/process2"/>
    <dgm:cxn modelId="{3AF8EE0F-10CB-4001-8E60-A6DA0BD5EEAA}" type="presParOf" srcId="{42455696-73D6-4799-B534-DCD1FD92E871}" destId="{C2BDF70F-2077-44FE-AB1C-F3B93398F37F}" srcOrd="3" destOrd="0" presId="urn:microsoft.com/office/officeart/2005/8/layout/process2"/>
    <dgm:cxn modelId="{9D5C4C6A-8BA8-43CE-B3EC-7E3583BF0B7F}" type="presParOf" srcId="{C2BDF70F-2077-44FE-AB1C-F3B93398F37F}" destId="{824D30BE-7310-48AE-85B7-D2B8CF526A9A}" srcOrd="0" destOrd="0" presId="urn:microsoft.com/office/officeart/2005/8/layout/process2"/>
    <dgm:cxn modelId="{B2809771-9497-4039-860B-6F83541B4F0E}" type="presParOf" srcId="{42455696-73D6-4799-B534-DCD1FD92E871}" destId="{AF59161A-11F8-4D1A-90E7-E0FD9E452D89}" srcOrd="4" destOrd="0" presId="urn:microsoft.com/office/officeart/2005/8/layout/process2"/>
    <dgm:cxn modelId="{0297471E-D888-4073-9C52-29FC892CAC80}" type="presParOf" srcId="{42455696-73D6-4799-B534-DCD1FD92E871}" destId="{E52CAD39-F7EF-4737-91C3-56231A7D44BE}" srcOrd="5" destOrd="0" presId="urn:microsoft.com/office/officeart/2005/8/layout/process2"/>
    <dgm:cxn modelId="{874C1453-EDD6-4B14-8D2C-EAA1BBD8AEA2}" type="presParOf" srcId="{E52CAD39-F7EF-4737-91C3-56231A7D44BE}" destId="{EA22AA80-1B8D-4052-A93D-A5DB64037A05}" srcOrd="0" destOrd="0" presId="urn:microsoft.com/office/officeart/2005/8/layout/process2"/>
    <dgm:cxn modelId="{66C0A07C-81E5-438E-95EE-43C15D806AD9}" type="presParOf" srcId="{42455696-73D6-4799-B534-DCD1FD92E871}" destId="{C51EC6D0-63DF-44BA-8B22-A4F287EDCBA2}" srcOrd="6" destOrd="0" presId="urn:microsoft.com/office/officeart/2005/8/layout/process2"/>
    <dgm:cxn modelId="{39400EE6-1B64-4186-913A-A405A15135BA}" type="presParOf" srcId="{42455696-73D6-4799-B534-DCD1FD92E871}" destId="{EDE0E908-67A4-4BCA-A4F5-1F4E8DC1ED26}" srcOrd="7" destOrd="0" presId="urn:microsoft.com/office/officeart/2005/8/layout/process2"/>
    <dgm:cxn modelId="{BDFDABA7-38FF-4930-8D4C-CBC92E5ADC45}" type="presParOf" srcId="{EDE0E908-67A4-4BCA-A4F5-1F4E8DC1ED26}" destId="{508A27E9-2D2F-4B1E-9036-4C30F24089E0}" srcOrd="0" destOrd="0" presId="urn:microsoft.com/office/officeart/2005/8/layout/process2"/>
    <dgm:cxn modelId="{B3D0C49B-162A-4641-86D9-54DF20BD5C36}" type="presParOf" srcId="{42455696-73D6-4799-B534-DCD1FD92E871}" destId="{D9602DDD-B8B1-409D-AA41-01EF76D0C501}" srcOrd="8" destOrd="0" presId="urn:microsoft.com/office/officeart/2005/8/layout/process2"/>
    <dgm:cxn modelId="{021D927D-A35B-4436-9523-BFC9EB171AC4}" type="presParOf" srcId="{42455696-73D6-4799-B534-DCD1FD92E871}" destId="{5C7C4A3B-8983-4532-A461-2EEC838FE5A6}" srcOrd="9" destOrd="0" presId="urn:microsoft.com/office/officeart/2005/8/layout/process2"/>
    <dgm:cxn modelId="{E8DCA99C-4B3F-4392-A08E-7C4FA8CAAD66}" type="presParOf" srcId="{5C7C4A3B-8983-4532-A461-2EEC838FE5A6}" destId="{43A1374D-0FAD-4446-B628-53AEF2A84CDB}" srcOrd="0" destOrd="0" presId="urn:microsoft.com/office/officeart/2005/8/layout/process2"/>
    <dgm:cxn modelId="{62FB3DD8-5A86-41A6-B38E-1EF99504E8F5}" type="presParOf" srcId="{42455696-73D6-4799-B534-DCD1FD92E871}" destId="{D772C821-082A-490C-98A1-4A39D75781DF}" srcOrd="10" destOrd="0" presId="urn:microsoft.com/office/officeart/2005/8/layout/process2"/>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8CFC367F-166C-4CC1-86CD-1BF3917C0702}"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en-US"/>
        </a:p>
      </dgm:t>
    </dgm:pt>
    <dgm:pt modelId="{5BA172C0-7EBC-413A-9F72-27FD3DA09CA8}">
      <dgm:prSet phldrT="[Text]" custT="1"/>
      <dgm:spPr/>
      <dgm:t>
        <a:bodyPr/>
        <a:lstStyle/>
        <a:p>
          <a:r>
            <a:rPr lang="en-US" sz="2800" b="1" dirty="0"/>
            <a:t>Evaluate</a:t>
          </a:r>
          <a:endParaRPr lang="en-US" sz="2200" b="1" dirty="0"/>
        </a:p>
      </dgm:t>
    </dgm:pt>
    <dgm:pt modelId="{EFC0CA12-976D-470E-A6A6-9E44C8878759}" type="parTrans" cxnId="{9A9C6BEA-19D0-45C5-84ED-C4EEBBA11623}">
      <dgm:prSet/>
      <dgm:spPr/>
      <dgm:t>
        <a:bodyPr/>
        <a:lstStyle/>
        <a:p>
          <a:endParaRPr lang="en-US"/>
        </a:p>
      </dgm:t>
    </dgm:pt>
    <dgm:pt modelId="{3EDD4794-F21D-4B3E-98BE-97A86DF0643D}" type="sibTrans" cxnId="{9A9C6BEA-19D0-45C5-84ED-C4EEBBA11623}">
      <dgm:prSet/>
      <dgm:spPr/>
      <dgm:t>
        <a:bodyPr/>
        <a:lstStyle/>
        <a:p>
          <a:endParaRPr lang="en-US"/>
        </a:p>
      </dgm:t>
    </dgm:pt>
    <dgm:pt modelId="{5BC7E9D0-2343-4710-AE87-A2C77EA41F27}">
      <dgm:prSet phldrT="[Text]" custT="1"/>
      <dgm:spPr/>
      <dgm:t>
        <a:bodyPr/>
        <a:lstStyle/>
        <a:p>
          <a:pPr>
            <a:buFont typeface="Arial" panose="020B0604020202020204" pitchFamily="34" charset="0"/>
            <a:buChar char="•"/>
          </a:pPr>
          <a:r>
            <a:rPr lang="en-US" sz="2200" dirty="0"/>
            <a:t>Evaluate an academic’s performance and achievement as documented in their program review dossier, against advancement expectations for the rank/step and against the academic’s position description.</a:t>
          </a:r>
        </a:p>
      </dgm:t>
    </dgm:pt>
    <dgm:pt modelId="{267C812C-8970-4507-A996-212BD082D356}" type="parTrans" cxnId="{41032BC5-63C4-4925-B605-13901324D856}">
      <dgm:prSet/>
      <dgm:spPr/>
      <dgm:t>
        <a:bodyPr/>
        <a:lstStyle/>
        <a:p>
          <a:endParaRPr lang="en-US"/>
        </a:p>
      </dgm:t>
    </dgm:pt>
    <dgm:pt modelId="{8B1AC3B1-AB3A-449B-BD91-BB371024F961}" type="sibTrans" cxnId="{41032BC5-63C4-4925-B605-13901324D856}">
      <dgm:prSet/>
      <dgm:spPr/>
      <dgm:t>
        <a:bodyPr/>
        <a:lstStyle/>
        <a:p>
          <a:endParaRPr lang="en-US"/>
        </a:p>
      </dgm:t>
    </dgm:pt>
    <dgm:pt modelId="{5F6D4F14-51EB-41C1-89BF-A622A29D8921}">
      <dgm:prSet phldrT="[Tex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b="1" dirty="0"/>
            <a:t>Recommend</a:t>
          </a:r>
          <a:endParaRPr lang="en-US" sz="2200" b="1" dirty="0"/>
        </a:p>
      </dgm:t>
    </dgm:pt>
    <dgm:pt modelId="{361472A4-2FF8-4895-BCFB-510E08284914}" type="parTrans" cxnId="{8B714088-F5CD-41DD-BE96-22BCCC2F22B2}">
      <dgm:prSet/>
      <dgm:spPr/>
      <dgm:t>
        <a:bodyPr/>
        <a:lstStyle/>
        <a:p>
          <a:endParaRPr lang="en-US"/>
        </a:p>
      </dgm:t>
    </dgm:pt>
    <dgm:pt modelId="{D2D32C3C-F909-4A2C-ACA8-A4F80CAEB29A}" type="sibTrans" cxnId="{8B714088-F5CD-41DD-BE96-22BCCC2F22B2}">
      <dgm:prSet/>
      <dgm:spPr/>
      <dgm:t>
        <a:bodyPr/>
        <a:lstStyle/>
        <a:p>
          <a:endParaRPr lang="en-US"/>
        </a:p>
      </dgm:t>
    </dgm:pt>
    <dgm:pt modelId="{05B1012A-C3DF-440E-BAB9-DC374B2E90A4}">
      <dgm:prSet phldrT="[Text]" custT="1"/>
      <dgm:spPr/>
      <dgm:t>
        <a:bodyPr/>
        <a:lstStyle/>
        <a:p>
          <a:r>
            <a:rPr lang="en-US" sz="2800" b="1" dirty="0"/>
            <a:t>Document</a:t>
          </a:r>
          <a:endParaRPr lang="en-US" sz="2200" b="1" dirty="0"/>
        </a:p>
      </dgm:t>
    </dgm:pt>
    <dgm:pt modelId="{8703DC4A-1DA9-42C2-8889-007E849CD053}" type="parTrans" cxnId="{DD5C39AA-8B45-4F79-B2C3-0A1F908658FD}">
      <dgm:prSet/>
      <dgm:spPr/>
      <dgm:t>
        <a:bodyPr/>
        <a:lstStyle/>
        <a:p>
          <a:endParaRPr lang="en-US"/>
        </a:p>
      </dgm:t>
    </dgm:pt>
    <dgm:pt modelId="{4EC9378A-C897-48A1-8673-0620200C830D}" type="sibTrans" cxnId="{DD5C39AA-8B45-4F79-B2C3-0A1F908658FD}">
      <dgm:prSet/>
      <dgm:spPr/>
      <dgm:t>
        <a:bodyPr/>
        <a:lstStyle/>
        <a:p>
          <a:endParaRPr lang="en-US"/>
        </a:p>
      </dgm:t>
    </dgm:pt>
    <dgm:pt modelId="{3CCF479D-1D12-46E8-8737-EE68F2BD35DA}">
      <dgm:prSet phldrT="[Text]" custT="1"/>
      <dgm:spPr/>
      <dgm:t>
        <a:bodyPr/>
        <a:lstStyle/>
        <a:p>
          <a:r>
            <a:rPr lang="en-US" sz="2200" dirty="0"/>
            <a:t>Provide a balanced written assessment. The written appraisal should be specific and analytical, based on the evidence presented in the dossier.</a:t>
          </a:r>
        </a:p>
      </dgm:t>
    </dgm:pt>
    <dgm:pt modelId="{51AE7309-4BE9-4A8E-A701-963C06F1F63B}" type="parTrans" cxnId="{55D73D15-62CD-427E-A6D4-73F36712A192}">
      <dgm:prSet/>
      <dgm:spPr/>
      <dgm:t>
        <a:bodyPr/>
        <a:lstStyle/>
        <a:p>
          <a:endParaRPr lang="en-US"/>
        </a:p>
      </dgm:t>
    </dgm:pt>
    <dgm:pt modelId="{E9584ED8-53D9-4F16-96EB-660FE12E6A12}" type="sibTrans" cxnId="{55D73D15-62CD-427E-A6D4-73F36712A192}">
      <dgm:prSet/>
      <dgm:spPr/>
      <dgm:t>
        <a:bodyPr/>
        <a:lstStyle/>
        <a:p>
          <a:endParaRPr lang="en-US"/>
        </a:p>
      </dgm:t>
    </dgm:pt>
    <dgm:pt modelId="{CE6DED11-A546-4BBD-AB95-B09CC4B37D80}">
      <dgm:prSet phldrT="[Text]" custT="1"/>
      <dgm:spPr/>
      <dgm:t>
        <a:bodyPr/>
        <a:lstStyle/>
        <a:p>
          <a:pPr marL="228600" marR="0" lvl="0" indent="-22860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dirty="0"/>
            <a:t>Make individual yes or no recommendations, which are recorded. </a:t>
          </a:r>
        </a:p>
      </dgm:t>
    </dgm:pt>
    <dgm:pt modelId="{3F64DAF1-156A-4438-8C15-4DE427448F7A}" type="parTrans" cxnId="{AEE9D63F-3F44-4633-89E9-FB59D9B6F5BB}">
      <dgm:prSet/>
      <dgm:spPr/>
      <dgm:t>
        <a:bodyPr/>
        <a:lstStyle/>
        <a:p>
          <a:endParaRPr lang="en-US"/>
        </a:p>
      </dgm:t>
    </dgm:pt>
    <dgm:pt modelId="{5B2754E4-949B-4FD3-B583-F4B5E82DB279}" type="sibTrans" cxnId="{AEE9D63F-3F44-4633-89E9-FB59D9B6F5BB}">
      <dgm:prSet/>
      <dgm:spPr/>
      <dgm:t>
        <a:bodyPr/>
        <a:lstStyle/>
        <a:p>
          <a:endParaRPr lang="en-US"/>
        </a:p>
      </dgm:t>
    </dgm:pt>
    <dgm:pt modelId="{C91E0F77-37B9-4BE3-8D38-D943AAEE93DA}">
      <dgm:prSe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200" b="1" dirty="0"/>
        </a:p>
      </dgm:t>
    </dgm:pt>
    <dgm:pt modelId="{7FD0EDEA-F4DB-4CEE-97AA-8A121DC3CCC0}" type="parTrans" cxnId="{6F669791-0742-4FA0-923B-A3C8545CAAC0}">
      <dgm:prSet/>
      <dgm:spPr/>
      <dgm:t>
        <a:bodyPr/>
        <a:lstStyle/>
        <a:p>
          <a:endParaRPr lang="en-US"/>
        </a:p>
      </dgm:t>
    </dgm:pt>
    <dgm:pt modelId="{EE565E53-05AB-4092-8320-F2B49D91C044}" type="sibTrans" cxnId="{6F669791-0742-4FA0-923B-A3C8545CAAC0}">
      <dgm:prSet/>
      <dgm:spPr/>
      <dgm:t>
        <a:bodyPr/>
        <a:lstStyle/>
        <a:p>
          <a:endParaRPr lang="en-US"/>
        </a:p>
      </dgm:t>
    </dgm:pt>
    <dgm:pt modelId="{143147B6-98D9-4824-84B3-F4764242D61B}">
      <dgm:prSet phldrT="[Text]" custT="1"/>
      <dgm:spPr/>
      <dgm:t>
        <a:bodyPr/>
        <a:lstStyle/>
        <a:p>
          <a:r>
            <a:rPr lang="en-US" sz="2200" dirty="0"/>
            <a:t>Letter(s) reviewed by the Associate Vice President and the candidate.</a:t>
          </a:r>
        </a:p>
      </dgm:t>
    </dgm:pt>
    <dgm:pt modelId="{E9CEC833-1CAA-40AE-9556-271ED0A4C89C}" type="sibTrans" cxnId="{E4E63408-3285-41CF-A212-E7BE672C6D09}">
      <dgm:prSet/>
      <dgm:spPr/>
      <dgm:t>
        <a:bodyPr/>
        <a:lstStyle/>
        <a:p>
          <a:endParaRPr lang="en-US"/>
        </a:p>
      </dgm:t>
    </dgm:pt>
    <dgm:pt modelId="{74711375-712D-4BA4-A8A4-DB96259051CD}" type="parTrans" cxnId="{E4E63408-3285-41CF-A212-E7BE672C6D09}">
      <dgm:prSet/>
      <dgm:spPr/>
      <dgm:t>
        <a:bodyPr/>
        <a:lstStyle/>
        <a:p>
          <a:endParaRPr lang="en-US"/>
        </a:p>
      </dgm:t>
    </dgm:pt>
    <dgm:pt modelId="{BF321A41-0DA6-4BCF-8B8E-58CE570B9643}">
      <dgm:prSet phldrT="[Text]" custT="1"/>
      <dgm:spPr/>
      <dgm:t>
        <a:bodyPr/>
        <a:lstStyle/>
        <a:p>
          <a:pPr marL="228600" lvl="0" indent="-228600" defTabSz="914400">
            <a:lnSpc>
              <a:spcPct val="100000"/>
            </a:lnSpc>
            <a:spcBef>
              <a:spcPts val="0"/>
            </a:spcBef>
            <a:spcAft>
              <a:spcPts val="0"/>
            </a:spcAft>
            <a:buClrTx/>
            <a:buSzTx/>
            <a:buFont typeface="Arial" panose="020B0604020202020204" pitchFamily="34" charset="0"/>
            <a:buChar char="•"/>
          </a:pPr>
          <a:r>
            <a:rPr lang="en-US" sz="2200" b="0" dirty="0"/>
            <a:t>Recommendations are made by the Peer Review Committee (PRC) and ad-hoc committee (where applicable).</a:t>
          </a:r>
        </a:p>
      </dgm:t>
    </dgm:pt>
    <dgm:pt modelId="{2505DED5-A2FD-4137-ACCA-56076C2CE215}" type="parTrans" cxnId="{B5B1573B-06EB-4460-B8AC-54DE3AF01339}">
      <dgm:prSet/>
      <dgm:spPr/>
      <dgm:t>
        <a:bodyPr/>
        <a:lstStyle/>
        <a:p>
          <a:endParaRPr lang="en-US"/>
        </a:p>
      </dgm:t>
    </dgm:pt>
    <dgm:pt modelId="{9E6411E6-9A2B-4E20-82C7-3DD6EEE36C4C}" type="sibTrans" cxnId="{B5B1573B-06EB-4460-B8AC-54DE3AF01339}">
      <dgm:prSet/>
      <dgm:spPr/>
      <dgm:t>
        <a:bodyPr/>
        <a:lstStyle/>
        <a:p>
          <a:endParaRPr lang="en-US"/>
        </a:p>
      </dgm:t>
    </dgm:pt>
    <dgm:pt modelId="{8B335970-1001-46D6-9960-7EE534DECA09}" type="pres">
      <dgm:prSet presAssocID="{8CFC367F-166C-4CC1-86CD-1BF3917C0702}" presName="Name0" presStyleCnt="0">
        <dgm:presLayoutVars>
          <dgm:dir/>
          <dgm:animLvl val="lvl"/>
          <dgm:resizeHandles val="exact"/>
        </dgm:presLayoutVars>
      </dgm:prSet>
      <dgm:spPr/>
    </dgm:pt>
    <dgm:pt modelId="{A55C5BF9-6BD5-4B26-A5DD-CB5E87753B3E}" type="pres">
      <dgm:prSet presAssocID="{5BA172C0-7EBC-413A-9F72-27FD3DA09CA8}" presName="composite" presStyleCnt="0"/>
      <dgm:spPr/>
    </dgm:pt>
    <dgm:pt modelId="{F449CF88-4342-456F-ACDF-C4CA184CA119}" type="pres">
      <dgm:prSet presAssocID="{5BA172C0-7EBC-413A-9F72-27FD3DA09CA8}" presName="parTx" presStyleLbl="alignNode1" presStyleIdx="0" presStyleCnt="3">
        <dgm:presLayoutVars>
          <dgm:chMax val="0"/>
          <dgm:chPref val="0"/>
          <dgm:bulletEnabled val="1"/>
        </dgm:presLayoutVars>
      </dgm:prSet>
      <dgm:spPr/>
    </dgm:pt>
    <dgm:pt modelId="{F4FA0FBD-1588-4917-949D-896D6B70DCE5}" type="pres">
      <dgm:prSet presAssocID="{5BA172C0-7EBC-413A-9F72-27FD3DA09CA8}" presName="desTx" presStyleLbl="alignAccFollowNode1" presStyleIdx="0" presStyleCnt="3" custScaleY="111893">
        <dgm:presLayoutVars>
          <dgm:bulletEnabled val="1"/>
        </dgm:presLayoutVars>
      </dgm:prSet>
      <dgm:spPr/>
    </dgm:pt>
    <dgm:pt modelId="{4ABB3696-3FC2-4682-B42D-05CA662C2BB9}" type="pres">
      <dgm:prSet presAssocID="{3EDD4794-F21D-4B3E-98BE-97A86DF0643D}" presName="space" presStyleCnt="0"/>
      <dgm:spPr/>
    </dgm:pt>
    <dgm:pt modelId="{19D287C1-8C66-480E-B75B-F3CB8F3AB093}" type="pres">
      <dgm:prSet presAssocID="{5F6D4F14-51EB-41C1-89BF-A622A29D8921}" presName="composite" presStyleCnt="0"/>
      <dgm:spPr/>
    </dgm:pt>
    <dgm:pt modelId="{CE7EB3AB-8C13-4C8B-A710-1BA256767273}" type="pres">
      <dgm:prSet presAssocID="{5F6D4F14-51EB-41C1-89BF-A622A29D8921}" presName="parTx" presStyleLbl="alignNode1" presStyleIdx="1" presStyleCnt="3">
        <dgm:presLayoutVars>
          <dgm:chMax val="0"/>
          <dgm:chPref val="0"/>
          <dgm:bulletEnabled val="1"/>
        </dgm:presLayoutVars>
      </dgm:prSet>
      <dgm:spPr/>
    </dgm:pt>
    <dgm:pt modelId="{E636771B-5CAC-4E50-895F-75536B4F4477}" type="pres">
      <dgm:prSet presAssocID="{5F6D4F14-51EB-41C1-89BF-A622A29D8921}" presName="desTx" presStyleLbl="alignAccFollowNode1" presStyleIdx="1" presStyleCnt="3" custScaleY="111893">
        <dgm:presLayoutVars>
          <dgm:bulletEnabled val="1"/>
        </dgm:presLayoutVars>
      </dgm:prSet>
      <dgm:spPr/>
    </dgm:pt>
    <dgm:pt modelId="{98A7B0BF-4ED8-4AB5-8F36-5F0EABF1FD07}" type="pres">
      <dgm:prSet presAssocID="{D2D32C3C-F909-4A2C-ACA8-A4F80CAEB29A}" presName="space" presStyleCnt="0"/>
      <dgm:spPr/>
    </dgm:pt>
    <dgm:pt modelId="{0CEED3B4-17A3-4CAD-9032-E4D4D73E2841}" type="pres">
      <dgm:prSet presAssocID="{05B1012A-C3DF-440E-BAB9-DC374B2E90A4}" presName="composite" presStyleCnt="0"/>
      <dgm:spPr/>
    </dgm:pt>
    <dgm:pt modelId="{D0E0A033-D9AE-4466-8B0B-66B082A0F484}" type="pres">
      <dgm:prSet presAssocID="{05B1012A-C3DF-440E-BAB9-DC374B2E90A4}" presName="parTx" presStyleLbl="alignNode1" presStyleIdx="2" presStyleCnt="3">
        <dgm:presLayoutVars>
          <dgm:chMax val="0"/>
          <dgm:chPref val="0"/>
          <dgm:bulletEnabled val="1"/>
        </dgm:presLayoutVars>
      </dgm:prSet>
      <dgm:spPr/>
    </dgm:pt>
    <dgm:pt modelId="{231120FB-BC8A-4182-9B44-457793EF4B4C}" type="pres">
      <dgm:prSet presAssocID="{05B1012A-C3DF-440E-BAB9-DC374B2E90A4}" presName="desTx" presStyleLbl="alignAccFollowNode1" presStyleIdx="2" presStyleCnt="3" custScaleY="111893">
        <dgm:presLayoutVars>
          <dgm:bulletEnabled val="1"/>
        </dgm:presLayoutVars>
      </dgm:prSet>
      <dgm:spPr/>
    </dgm:pt>
  </dgm:ptLst>
  <dgm:cxnLst>
    <dgm:cxn modelId="{E4E63408-3285-41CF-A212-E7BE672C6D09}" srcId="{05B1012A-C3DF-440E-BAB9-DC374B2E90A4}" destId="{143147B6-98D9-4824-84B3-F4764242D61B}" srcOrd="1" destOrd="0" parTransId="{74711375-712D-4BA4-A8A4-DB96259051CD}" sibTransId="{E9CEC833-1CAA-40AE-9556-271ED0A4C89C}"/>
    <dgm:cxn modelId="{55D73D15-62CD-427E-A6D4-73F36712A192}" srcId="{05B1012A-C3DF-440E-BAB9-DC374B2E90A4}" destId="{3CCF479D-1D12-46E8-8737-EE68F2BD35DA}" srcOrd="0" destOrd="0" parTransId="{51AE7309-4BE9-4A8E-A701-963C06F1F63B}" sibTransId="{E9584ED8-53D9-4F16-96EB-660FE12E6A12}"/>
    <dgm:cxn modelId="{5113EE39-153B-4B2D-B3A0-207D97F410E3}" type="presOf" srcId="{C91E0F77-37B9-4BE3-8D38-D943AAEE93DA}" destId="{E636771B-5CAC-4E50-895F-75536B4F4477}" srcOrd="0" destOrd="2" presId="urn:microsoft.com/office/officeart/2005/8/layout/hList1"/>
    <dgm:cxn modelId="{B5B1573B-06EB-4460-B8AC-54DE3AF01339}" srcId="{5F6D4F14-51EB-41C1-89BF-A622A29D8921}" destId="{BF321A41-0DA6-4BCF-8B8E-58CE570B9643}" srcOrd="0" destOrd="0" parTransId="{2505DED5-A2FD-4137-ACCA-56076C2CE215}" sibTransId="{9E6411E6-9A2B-4E20-82C7-3DD6EEE36C4C}"/>
    <dgm:cxn modelId="{AEE9D63F-3F44-4633-89E9-FB59D9B6F5BB}" srcId="{5F6D4F14-51EB-41C1-89BF-A622A29D8921}" destId="{CE6DED11-A546-4BBD-AB95-B09CC4B37D80}" srcOrd="1" destOrd="0" parTransId="{3F64DAF1-156A-4438-8C15-4DE427448F7A}" sibTransId="{5B2754E4-949B-4FD3-B583-F4B5E82DB279}"/>
    <dgm:cxn modelId="{8B714088-F5CD-41DD-BE96-22BCCC2F22B2}" srcId="{8CFC367F-166C-4CC1-86CD-1BF3917C0702}" destId="{5F6D4F14-51EB-41C1-89BF-A622A29D8921}" srcOrd="1" destOrd="0" parTransId="{361472A4-2FF8-4895-BCFB-510E08284914}" sibTransId="{D2D32C3C-F909-4A2C-ACA8-A4F80CAEB29A}"/>
    <dgm:cxn modelId="{6CC57E8A-DC94-403E-87C1-A543F4FCBD22}" type="presOf" srcId="{5F6D4F14-51EB-41C1-89BF-A622A29D8921}" destId="{CE7EB3AB-8C13-4C8B-A710-1BA256767273}" srcOrd="0" destOrd="0" presId="urn:microsoft.com/office/officeart/2005/8/layout/hList1"/>
    <dgm:cxn modelId="{278B248C-39D1-4E27-9286-0C065C1BA7F2}" type="presOf" srcId="{BF321A41-0DA6-4BCF-8B8E-58CE570B9643}" destId="{E636771B-5CAC-4E50-895F-75536B4F4477}" srcOrd="0" destOrd="0" presId="urn:microsoft.com/office/officeart/2005/8/layout/hList1"/>
    <dgm:cxn modelId="{F845CF90-94D0-47C4-8AC8-E967B8B26632}" type="presOf" srcId="{CE6DED11-A546-4BBD-AB95-B09CC4B37D80}" destId="{E636771B-5CAC-4E50-895F-75536B4F4477}" srcOrd="0" destOrd="1" presId="urn:microsoft.com/office/officeart/2005/8/layout/hList1"/>
    <dgm:cxn modelId="{6F669791-0742-4FA0-923B-A3C8545CAAC0}" srcId="{5F6D4F14-51EB-41C1-89BF-A622A29D8921}" destId="{C91E0F77-37B9-4BE3-8D38-D943AAEE93DA}" srcOrd="2" destOrd="0" parTransId="{7FD0EDEA-F4DB-4CEE-97AA-8A121DC3CCC0}" sibTransId="{EE565E53-05AB-4092-8320-F2B49D91C044}"/>
    <dgm:cxn modelId="{81691294-AC27-4F9A-86DA-2A6CD56340E7}" type="presOf" srcId="{05B1012A-C3DF-440E-BAB9-DC374B2E90A4}" destId="{D0E0A033-D9AE-4466-8B0B-66B082A0F484}" srcOrd="0" destOrd="0" presId="urn:microsoft.com/office/officeart/2005/8/layout/hList1"/>
    <dgm:cxn modelId="{F8F989A1-7BD6-423A-9182-A47C073E96D1}" type="presOf" srcId="{3CCF479D-1D12-46E8-8737-EE68F2BD35DA}" destId="{231120FB-BC8A-4182-9B44-457793EF4B4C}" srcOrd="0" destOrd="0" presId="urn:microsoft.com/office/officeart/2005/8/layout/hList1"/>
    <dgm:cxn modelId="{DD5C39AA-8B45-4F79-B2C3-0A1F908658FD}" srcId="{8CFC367F-166C-4CC1-86CD-1BF3917C0702}" destId="{05B1012A-C3DF-440E-BAB9-DC374B2E90A4}" srcOrd="2" destOrd="0" parTransId="{8703DC4A-1DA9-42C2-8889-007E849CD053}" sibTransId="{4EC9378A-C897-48A1-8673-0620200C830D}"/>
    <dgm:cxn modelId="{3E7ABAAF-29AF-41A4-B683-64955A85D7EC}" type="presOf" srcId="{5BA172C0-7EBC-413A-9F72-27FD3DA09CA8}" destId="{F449CF88-4342-456F-ACDF-C4CA184CA119}" srcOrd="0" destOrd="0" presId="urn:microsoft.com/office/officeart/2005/8/layout/hList1"/>
    <dgm:cxn modelId="{D47009B0-76FF-4B7C-8903-735BBFB13660}" type="presOf" srcId="{8CFC367F-166C-4CC1-86CD-1BF3917C0702}" destId="{8B335970-1001-46D6-9960-7EE534DECA09}" srcOrd="0" destOrd="0" presId="urn:microsoft.com/office/officeart/2005/8/layout/hList1"/>
    <dgm:cxn modelId="{671BC2B3-3730-4046-B613-FAB75341EFDF}" type="presOf" srcId="{5BC7E9D0-2343-4710-AE87-A2C77EA41F27}" destId="{F4FA0FBD-1588-4917-949D-896D6B70DCE5}" srcOrd="0" destOrd="0" presId="urn:microsoft.com/office/officeart/2005/8/layout/hList1"/>
    <dgm:cxn modelId="{41032BC5-63C4-4925-B605-13901324D856}" srcId="{5BA172C0-7EBC-413A-9F72-27FD3DA09CA8}" destId="{5BC7E9D0-2343-4710-AE87-A2C77EA41F27}" srcOrd="0" destOrd="0" parTransId="{267C812C-8970-4507-A996-212BD082D356}" sibTransId="{8B1AC3B1-AB3A-449B-BD91-BB371024F961}"/>
    <dgm:cxn modelId="{1BF592E3-BBAE-457B-8EE6-03F6A23D3532}" type="presOf" srcId="{143147B6-98D9-4824-84B3-F4764242D61B}" destId="{231120FB-BC8A-4182-9B44-457793EF4B4C}" srcOrd="0" destOrd="1" presId="urn:microsoft.com/office/officeart/2005/8/layout/hList1"/>
    <dgm:cxn modelId="{9A9C6BEA-19D0-45C5-84ED-C4EEBBA11623}" srcId="{8CFC367F-166C-4CC1-86CD-1BF3917C0702}" destId="{5BA172C0-7EBC-413A-9F72-27FD3DA09CA8}" srcOrd="0" destOrd="0" parTransId="{EFC0CA12-976D-470E-A6A6-9E44C8878759}" sibTransId="{3EDD4794-F21D-4B3E-98BE-97A86DF0643D}"/>
    <dgm:cxn modelId="{C9C8B9E1-76B2-4A44-BFFC-6AA78C2E6376}" type="presParOf" srcId="{8B335970-1001-46D6-9960-7EE534DECA09}" destId="{A55C5BF9-6BD5-4B26-A5DD-CB5E87753B3E}" srcOrd="0" destOrd="0" presId="urn:microsoft.com/office/officeart/2005/8/layout/hList1"/>
    <dgm:cxn modelId="{E82DFAFB-4E20-43FF-BAD2-D7C3A4B5F4B5}" type="presParOf" srcId="{A55C5BF9-6BD5-4B26-A5DD-CB5E87753B3E}" destId="{F449CF88-4342-456F-ACDF-C4CA184CA119}" srcOrd="0" destOrd="0" presId="urn:microsoft.com/office/officeart/2005/8/layout/hList1"/>
    <dgm:cxn modelId="{E65B5856-4559-493E-B466-A08D40A7CD67}" type="presParOf" srcId="{A55C5BF9-6BD5-4B26-A5DD-CB5E87753B3E}" destId="{F4FA0FBD-1588-4917-949D-896D6B70DCE5}" srcOrd="1" destOrd="0" presId="urn:microsoft.com/office/officeart/2005/8/layout/hList1"/>
    <dgm:cxn modelId="{2904060E-0B93-41E3-8D7C-EF60600AD32C}" type="presParOf" srcId="{8B335970-1001-46D6-9960-7EE534DECA09}" destId="{4ABB3696-3FC2-4682-B42D-05CA662C2BB9}" srcOrd="1" destOrd="0" presId="urn:microsoft.com/office/officeart/2005/8/layout/hList1"/>
    <dgm:cxn modelId="{063EF2A6-B768-4D9A-AF38-496AA66D97B7}" type="presParOf" srcId="{8B335970-1001-46D6-9960-7EE534DECA09}" destId="{19D287C1-8C66-480E-B75B-F3CB8F3AB093}" srcOrd="2" destOrd="0" presId="urn:microsoft.com/office/officeart/2005/8/layout/hList1"/>
    <dgm:cxn modelId="{D58D4C7B-9176-463D-BC86-F22F19672898}" type="presParOf" srcId="{19D287C1-8C66-480E-B75B-F3CB8F3AB093}" destId="{CE7EB3AB-8C13-4C8B-A710-1BA256767273}" srcOrd="0" destOrd="0" presId="urn:microsoft.com/office/officeart/2005/8/layout/hList1"/>
    <dgm:cxn modelId="{37208494-68C6-42EF-9834-1FB3DFD3176E}" type="presParOf" srcId="{19D287C1-8C66-480E-B75B-F3CB8F3AB093}" destId="{E636771B-5CAC-4E50-895F-75536B4F4477}" srcOrd="1" destOrd="0" presId="urn:microsoft.com/office/officeart/2005/8/layout/hList1"/>
    <dgm:cxn modelId="{29CCE836-DF7D-42FF-9EDE-8D650BD7E875}" type="presParOf" srcId="{8B335970-1001-46D6-9960-7EE534DECA09}" destId="{98A7B0BF-4ED8-4AB5-8F36-5F0EABF1FD07}" srcOrd="3" destOrd="0" presId="urn:microsoft.com/office/officeart/2005/8/layout/hList1"/>
    <dgm:cxn modelId="{031A6013-47AD-401A-9994-D9623E7AE114}" type="presParOf" srcId="{8B335970-1001-46D6-9960-7EE534DECA09}" destId="{0CEED3B4-17A3-4CAD-9032-E4D4D73E2841}" srcOrd="4" destOrd="0" presId="urn:microsoft.com/office/officeart/2005/8/layout/hList1"/>
    <dgm:cxn modelId="{4459DA45-C7E8-4D2F-9000-3ED3012027EA}" type="presParOf" srcId="{0CEED3B4-17A3-4CAD-9032-E4D4D73E2841}" destId="{D0E0A033-D9AE-4466-8B0B-66B082A0F484}" srcOrd="0" destOrd="0" presId="urn:microsoft.com/office/officeart/2005/8/layout/hList1"/>
    <dgm:cxn modelId="{71590328-2DB8-4FF3-8789-CE96762D519A}" type="presParOf" srcId="{0CEED3B4-17A3-4CAD-9032-E4D4D73E2841}" destId="{231120FB-BC8A-4182-9B44-457793EF4B4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DA81FB-49CF-4A11-8DD8-669C9E1C29B3}">
      <dsp:nvSpPr>
        <dsp:cNvPr id="0" name=""/>
        <dsp:cNvSpPr/>
      </dsp:nvSpPr>
      <dsp:spPr>
        <a:xfrm>
          <a:off x="0" y="21952"/>
          <a:ext cx="7979158"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Academic Assembly </a:t>
          </a:r>
          <a:r>
            <a:rPr lang="en-US" sz="2100" b="1" kern="1200"/>
            <a:t>Personnel Committee (PC)</a:t>
          </a:r>
          <a:endParaRPr lang="en-US" sz="2100" b="1" kern="1200" dirty="0"/>
        </a:p>
      </dsp:txBody>
      <dsp:txXfrm>
        <a:off x="24588" y="46540"/>
        <a:ext cx="7929982" cy="454509"/>
      </dsp:txXfrm>
    </dsp:sp>
    <dsp:sp modelId="{6C94B7DF-6852-4EE7-8165-7956427203C3}">
      <dsp:nvSpPr>
        <dsp:cNvPr id="0" name=""/>
        <dsp:cNvSpPr/>
      </dsp:nvSpPr>
      <dsp:spPr>
        <a:xfrm>
          <a:off x="0" y="525637"/>
          <a:ext cx="7979158" cy="999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338"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Consists of 9 ANR academics, 3-year terms, appointed by the Academic Assembly Rules &amp; Elections Committee</a:t>
          </a:r>
        </a:p>
        <a:p>
          <a:pPr marL="171450" lvl="1" indent="-171450" algn="l" defTabSz="711200">
            <a:lnSpc>
              <a:spcPct val="90000"/>
            </a:lnSpc>
            <a:spcBef>
              <a:spcPct val="0"/>
            </a:spcBef>
            <a:spcAft>
              <a:spcPct val="20000"/>
            </a:spcAft>
            <a:buChar char="•"/>
          </a:pPr>
          <a:r>
            <a:rPr lang="en-US" sz="1600" kern="1200" dirty="0"/>
            <a:t>Reviews policies around appointments, evaluations, merit &amp; promotions. Takes the lead in revising the eBook.</a:t>
          </a:r>
        </a:p>
      </dsp:txBody>
      <dsp:txXfrm>
        <a:off x="0" y="525637"/>
        <a:ext cx="7979158" cy="999809"/>
      </dsp:txXfrm>
    </dsp:sp>
    <dsp:sp modelId="{27C2DE32-4122-4B34-BD71-A3FD1CA48D0E}">
      <dsp:nvSpPr>
        <dsp:cNvPr id="0" name=""/>
        <dsp:cNvSpPr/>
      </dsp:nvSpPr>
      <dsp:spPr>
        <a:xfrm>
          <a:off x="0" y="1525447"/>
          <a:ext cx="7979158"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Academic Human Resources HR </a:t>
          </a:r>
          <a:r>
            <a:rPr lang="en-US" sz="2100" b="1" i="1" kern="1200" dirty="0"/>
            <a:t>(Anna Lee &amp; Pam Tise)</a:t>
          </a:r>
          <a:endParaRPr lang="en-US" sz="2100" b="1" kern="1200" dirty="0"/>
        </a:p>
      </dsp:txBody>
      <dsp:txXfrm>
        <a:off x="24588" y="1550035"/>
        <a:ext cx="7929982" cy="454509"/>
      </dsp:txXfrm>
    </dsp:sp>
    <dsp:sp modelId="{E3EDFF30-1B34-4A98-8E4F-E31C75B63585}">
      <dsp:nvSpPr>
        <dsp:cNvPr id="0" name=""/>
        <dsp:cNvSpPr/>
      </dsp:nvSpPr>
      <dsp:spPr>
        <a:xfrm>
          <a:off x="0" y="2029132"/>
          <a:ext cx="7979158" cy="499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338"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Coordinates the advancement process, tracks academic’s advancement actions, administrative and logistical</a:t>
          </a:r>
        </a:p>
      </dsp:txBody>
      <dsp:txXfrm>
        <a:off x="0" y="2029132"/>
        <a:ext cx="7979158" cy="499904"/>
      </dsp:txXfrm>
    </dsp:sp>
    <dsp:sp modelId="{FC2BC2C5-AB24-4014-8EAB-5A8A6421CA8B}">
      <dsp:nvSpPr>
        <dsp:cNvPr id="0" name=""/>
        <dsp:cNvSpPr/>
      </dsp:nvSpPr>
      <dsp:spPr>
        <a:xfrm>
          <a:off x="0" y="2529037"/>
          <a:ext cx="7979158"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Peer Review Committee (Vice Provost –VP) Daniel Obrist</a:t>
          </a:r>
        </a:p>
      </dsp:txBody>
      <dsp:txXfrm>
        <a:off x="24588" y="2553625"/>
        <a:ext cx="7929982" cy="454509"/>
      </dsp:txXfrm>
    </dsp:sp>
    <dsp:sp modelId="{E1ADE456-5A95-48C7-B589-D6B9733C54BB}">
      <dsp:nvSpPr>
        <dsp:cNvPr id="0" name=""/>
        <dsp:cNvSpPr/>
      </dsp:nvSpPr>
      <dsp:spPr>
        <a:xfrm>
          <a:off x="0" y="3032722"/>
          <a:ext cx="7979158"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338"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Reviews PR dossiers annually and makes a recommendation to the AVP.</a:t>
          </a:r>
        </a:p>
      </dsp:txBody>
      <dsp:txXfrm>
        <a:off x="0" y="3032722"/>
        <a:ext cx="7979158" cy="347760"/>
      </dsp:txXfrm>
    </dsp:sp>
    <dsp:sp modelId="{62958B65-3DA8-4608-9883-8FF49BF904FD}">
      <dsp:nvSpPr>
        <dsp:cNvPr id="0" name=""/>
        <dsp:cNvSpPr/>
      </dsp:nvSpPr>
      <dsp:spPr>
        <a:xfrm>
          <a:off x="0" y="3380482"/>
          <a:ext cx="7979158"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Associate Vice President (AVP) Brent Hales</a:t>
          </a:r>
        </a:p>
      </dsp:txBody>
      <dsp:txXfrm>
        <a:off x="24588" y="3405070"/>
        <a:ext cx="7929982" cy="454509"/>
      </dsp:txXfrm>
    </dsp:sp>
    <dsp:sp modelId="{F36C49C0-2C95-4CDF-A729-7794CD80BE27}">
      <dsp:nvSpPr>
        <dsp:cNvPr id="0" name=""/>
        <dsp:cNvSpPr/>
      </dsp:nvSpPr>
      <dsp:spPr>
        <a:xfrm>
          <a:off x="0" y="3884167"/>
          <a:ext cx="7979158"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3338"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Makes the final decision on advancement requests.</a:t>
          </a:r>
        </a:p>
        <a:p>
          <a:pPr marL="171450" lvl="1" indent="-171450" algn="l" defTabSz="711200">
            <a:lnSpc>
              <a:spcPct val="90000"/>
            </a:lnSpc>
            <a:spcBef>
              <a:spcPct val="0"/>
            </a:spcBef>
            <a:spcAft>
              <a:spcPct val="20000"/>
            </a:spcAft>
            <a:buChar char="•"/>
          </a:pPr>
          <a:r>
            <a:rPr lang="en-US" sz="1600" kern="1200" dirty="0"/>
            <a:t>Has delegated authority to establish all advancement procedures (APM 335)</a:t>
          </a:r>
        </a:p>
      </dsp:txBody>
      <dsp:txXfrm>
        <a:off x="0" y="3884167"/>
        <a:ext cx="7979158" cy="5542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246DB-2BBA-4E32-96CF-30C5F6BB8B45}">
      <dsp:nvSpPr>
        <dsp:cNvPr id="0" name=""/>
        <dsp:cNvSpPr/>
      </dsp:nvSpPr>
      <dsp:spPr>
        <a:xfrm>
          <a:off x="496145" y="427551"/>
          <a:ext cx="2296595" cy="1582353"/>
        </a:xfrm>
        <a:prstGeom prst="round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6DF38C-490B-4719-95C9-6C3E921E49D8}">
      <dsp:nvSpPr>
        <dsp:cNvPr id="0" name=""/>
        <dsp:cNvSpPr/>
      </dsp:nvSpPr>
      <dsp:spPr>
        <a:xfrm>
          <a:off x="2070" y="2208572"/>
          <a:ext cx="3284744" cy="121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b="1" kern="1200" dirty="0"/>
            <a:t>Organizational Reporting &amp; </a:t>
          </a:r>
          <a:br>
            <a:rPr lang="en-US" sz="1600" b="1" kern="1200" dirty="0"/>
          </a:br>
          <a:r>
            <a:rPr lang="en-US" sz="1600" b="1" kern="1200" dirty="0"/>
            <a:t>Civil Rights Compliance</a:t>
          </a:r>
        </a:p>
        <a:p>
          <a:pPr marL="0" lvl="0" indent="0" algn="ctr" defTabSz="711200">
            <a:lnSpc>
              <a:spcPct val="90000"/>
            </a:lnSpc>
            <a:spcBef>
              <a:spcPct val="0"/>
            </a:spcBef>
            <a:spcAft>
              <a:spcPct val="35000"/>
            </a:spcAft>
            <a:buNone/>
          </a:pPr>
          <a:r>
            <a:rPr lang="en-US" sz="1600" kern="1200" dirty="0"/>
            <a:t>Submitted in Project Board</a:t>
          </a:r>
          <a:endParaRPr lang="en-US" sz="1200" kern="1200" dirty="0"/>
        </a:p>
        <a:p>
          <a:pPr marL="0" lvl="0" indent="0" algn="ctr" defTabSz="711200">
            <a:lnSpc>
              <a:spcPct val="90000"/>
            </a:lnSpc>
            <a:spcBef>
              <a:spcPct val="0"/>
            </a:spcBef>
            <a:spcAft>
              <a:spcPct val="35000"/>
            </a:spcAft>
            <a:buNone/>
          </a:pPr>
          <a:r>
            <a:rPr lang="en-US" sz="1200" kern="1200" dirty="0"/>
            <a:t>Period: October 1 to September 30</a:t>
          </a:r>
        </a:p>
        <a:p>
          <a:pPr marL="0" lvl="0" indent="0" algn="ctr" defTabSz="711200">
            <a:lnSpc>
              <a:spcPct val="90000"/>
            </a:lnSpc>
            <a:spcBef>
              <a:spcPct val="0"/>
            </a:spcBef>
            <a:spcAft>
              <a:spcPct val="35000"/>
            </a:spcAft>
            <a:buNone/>
          </a:pPr>
          <a:r>
            <a:rPr lang="en-US" sz="1600" kern="1200" dirty="0"/>
            <a:t>Due December 8</a:t>
          </a:r>
        </a:p>
      </dsp:txBody>
      <dsp:txXfrm>
        <a:off x="2070" y="2208572"/>
        <a:ext cx="3284744" cy="1218640"/>
      </dsp:txXfrm>
    </dsp:sp>
    <dsp:sp modelId="{177BEE25-18D0-41B7-86C1-360A02079997}">
      <dsp:nvSpPr>
        <dsp:cNvPr id="0" name=""/>
        <dsp:cNvSpPr/>
      </dsp:nvSpPr>
      <dsp:spPr>
        <a:xfrm>
          <a:off x="4153928" y="442856"/>
          <a:ext cx="2207742" cy="1521134"/>
        </a:xfrm>
        <a:prstGeom prst="roundRect">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3852D3-AF8C-4C3E-BEF5-0F480BBBB0C4}">
      <dsp:nvSpPr>
        <dsp:cNvPr id="0" name=""/>
        <dsp:cNvSpPr/>
      </dsp:nvSpPr>
      <dsp:spPr>
        <a:xfrm>
          <a:off x="3615427" y="2193267"/>
          <a:ext cx="3284744" cy="121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b="1" kern="1200" dirty="0"/>
            <a:t>FTE Reporting</a:t>
          </a:r>
        </a:p>
        <a:p>
          <a:pPr marL="0" lvl="0" indent="0" algn="ctr" defTabSz="711200">
            <a:lnSpc>
              <a:spcPct val="90000"/>
            </a:lnSpc>
            <a:spcBef>
              <a:spcPct val="0"/>
            </a:spcBef>
            <a:spcAft>
              <a:spcPct val="35000"/>
            </a:spcAft>
            <a:buNone/>
          </a:pPr>
          <a:r>
            <a:rPr lang="en-US" sz="1600" kern="1200" dirty="0"/>
            <a:t>Submitted in Project Board</a:t>
          </a:r>
        </a:p>
        <a:p>
          <a:pPr marL="0" lvl="0" indent="0" algn="ctr" defTabSz="711200">
            <a:lnSpc>
              <a:spcPct val="90000"/>
            </a:lnSpc>
            <a:spcBef>
              <a:spcPct val="0"/>
            </a:spcBef>
            <a:spcAft>
              <a:spcPct val="35000"/>
            </a:spcAft>
            <a:buNone/>
          </a:pPr>
          <a:r>
            <a:rPr lang="en-US" sz="1600" kern="1200" dirty="0"/>
            <a:t>Period: July  1 to June 30</a:t>
          </a:r>
        </a:p>
        <a:p>
          <a:pPr marL="0" lvl="0" indent="0" algn="ctr" defTabSz="711200">
            <a:lnSpc>
              <a:spcPct val="90000"/>
            </a:lnSpc>
            <a:spcBef>
              <a:spcPct val="0"/>
            </a:spcBef>
            <a:spcAft>
              <a:spcPct val="35000"/>
            </a:spcAft>
            <a:buNone/>
          </a:pPr>
          <a:r>
            <a:rPr lang="en-US" sz="1600" kern="1200" dirty="0"/>
            <a:t>Due July 1</a:t>
          </a:r>
        </a:p>
      </dsp:txBody>
      <dsp:txXfrm>
        <a:off x="3615427" y="2193267"/>
        <a:ext cx="3284744" cy="1218640"/>
      </dsp:txXfrm>
    </dsp:sp>
    <dsp:sp modelId="{750E63EE-1FA2-463A-A0AE-62FFE0B27944}">
      <dsp:nvSpPr>
        <dsp:cNvPr id="0" name=""/>
        <dsp:cNvSpPr/>
      </dsp:nvSpPr>
      <dsp:spPr>
        <a:xfrm>
          <a:off x="7536532" y="398848"/>
          <a:ext cx="2669249" cy="1839112"/>
        </a:xfrm>
        <a:prstGeom prst="round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23DAC9-F984-480D-8374-5FC446C599CF}">
      <dsp:nvSpPr>
        <dsp:cNvPr id="0" name=""/>
        <dsp:cNvSpPr/>
      </dsp:nvSpPr>
      <dsp:spPr>
        <a:xfrm>
          <a:off x="7228784" y="2272762"/>
          <a:ext cx="3284744" cy="121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a:lnSpc>
              <a:spcPct val="90000"/>
            </a:lnSpc>
            <a:spcBef>
              <a:spcPct val="0"/>
            </a:spcBef>
            <a:spcAft>
              <a:spcPct val="35000"/>
            </a:spcAft>
            <a:buNone/>
          </a:pPr>
          <a:r>
            <a:rPr lang="en-US" sz="1600" b="1" kern="1200" dirty="0"/>
            <a:t>Program Review </a:t>
          </a:r>
          <a:br>
            <a:rPr lang="en-US" sz="1600" b="1" kern="1200" dirty="0"/>
          </a:br>
          <a:r>
            <a:rPr lang="en-US" sz="1600" b="1" kern="1200" dirty="0"/>
            <a:t>&amp; Annual Evaluation</a:t>
          </a:r>
        </a:p>
        <a:p>
          <a:pPr marL="0" lvl="0" indent="0" algn="ctr" defTabSz="711200">
            <a:lnSpc>
              <a:spcPct val="90000"/>
            </a:lnSpc>
            <a:spcBef>
              <a:spcPct val="0"/>
            </a:spcBef>
            <a:spcAft>
              <a:spcPct val="35000"/>
            </a:spcAft>
            <a:buNone/>
          </a:pPr>
          <a:r>
            <a:rPr lang="en-US" sz="1600" kern="1200" dirty="0"/>
            <a:t>Uploaded through a workflow automation system, integrated with Project Board</a:t>
          </a:r>
        </a:p>
        <a:p>
          <a:pPr marL="0" lvl="0" indent="0" algn="ctr" defTabSz="711200">
            <a:lnSpc>
              <a:spcPct val="90000"/>
            </a:lnSpc>
            <a:spcBef>
              <a:spcPct val="0"/>
            </a:spcBef>
            <a:spcAft>
              <a:spcPct val="35000"/>
            </a:spcAft>
            <a:buNone/>
          </a:pPr>
          <a:r>
            <a:rPr lang="en-US" sz="1200" kern="1200" dirty="0"/>
            <a:t>Period: October 1 to September 30</a:t>
          </a:r>
        </a:p>
        <a:p>
          <a:pPr marL="0" lvl="0" indent="0" algn="ctr" defTabSz="711200">
            <a:lnSpc>
              <a:spcPct val="90000"/>
            </a:lnSpc>
            <a:spcBef>
              <a:spcPct val="0"/>
            </a:spcBef>
            <a:spcAft>
              <a:spcPct val="35000"/>
            </a:spcAft>
            <a:buNone/>
          </a:pPr>
          <a:r>
            <a:rPr lang="en-US" sz="1600" kern="1200" dirty="0"/>
            <a:t>Due December 8</a:t>
          </a:r>
        </a:p>
      </dsp:txBody>
      <dsp:txXfrm>
        <a:off x="7228784" y="2272762"/>
        <a:ext cx="3284744" cy="12186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3A911F-7073-4069-84BF-E02BC191DA67}">
      <dsp:nvSpPr>
        <dsp:cNvPr id="0" name=""/>
        <dsp:cNvSpPr/>
      </dsp:nvSpPr>
      <dsp:spPr>
        <a:xfrm>
          <a:off x="5147" y="80601"/>
          <a:ext cx="1973196" cy="5472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kern="1200" dirty="0"/>
            <a:t>AE</a:t>
          </a:r>
        </a:p>
      </dsp:txBody>
      <dsp:txXfrm>
        <a:off x="5147" y="80601"/>
        <a:ext cx="1973196" cy="547200"/>
      </dsp:txXfrm>
    </dsp:sp>
    <dsp:sp modelId="{8A9320DD-7250-4F30-B52F-A39672CABE3B}">
      <dsp:nvSpPr>
        <dsp:cNvPr id="0" name=""/>
        <dsp:cNvSpPr/>
      </dsp:nvSpPr>
      <dsp:spPr>
        <a:xfrm>
          <a:off x="5147" y="627801"/>
          <a:ext cx="1973196" cy="375353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Annual Evaluation</a:t>
          </a:r>
        </a:p>
        <a:p>
          <a:pPr marL="171450" lvl="1" indent="-171450" algn="l" defTabSz="844550">
            <a:lnSpc>
              <a:spcPct val="90000"/>
            </a:lnSpc>
            <a:spcBef>
              <a:spcPct val="0"/>
            </a:spcBef>
            <a:spcAft>
              <a:spcPct val="15000"/>
            </a:spcAft>
            <a:buChar char="•"/>
          </a:pPr>
          <a:r>
            <a:rPr lang="en-US" sz="1900" kern="1200" dirty="0"/>
            <a:t>Completed in the years one does not submit a program review dossier. </a:t>
          </a:r>
        </a:p>
      </dsp:txBody>
      <dsp:txXfrm>
        <a:off x="5147" y="627801"/>
        <a:ext cx="1973196" cy="3753530"/>
      </dsp:txXfrm>
    </dsp:sp>
    <dsp:sp modelId="{F4E2DBAF-466D-46DD-97FF-7C60DB067A17}">
      <dsp:nvSpPr>
        <dsp:cNvPr id="0" name=""/>
        <dsp:cNvSpPr/>
      </dsp:nvSpPr>
      <dsp:spPr>
        <a:xfrm>
          <a:off x="2254591" y="80601"/>
          <a:ext cx="1973196" cy="54720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kern="1200" dirty="0"/>
            <a:t>PR dossier </a:t>
          </a:r>
          <a:endParaRPr lang="en-US" sz="1900" kern="1200" dirty="0"/>
        </a:p>
      </dsp:txBody>
      <dsp:txXfrm>
        <a:off x="2254591" y="80601"/>
        <a:ext cx="1973196" cy="547200"/>
      </dsp:txXfrm>
    </dsp:sp>
    <dsp:sp modelId="{A8BECD71-CAC8-4A52-93C1-CFE806A4E7DC}">
      <dsp:nvSpPr>
        <dsp:cNvPr id="0" name=""/>
        <dsp:cNvSpPr/>
      </dsp:nvSpPr>
      <dsp:spPr>
        <a:xfrm>
          <a:off x="2254591" y="627801"/>
          <a:ext cx="1973196" cy="3753530"/>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Program Review Dossier</a:t>
          </a:r>
        </a:p>
        <a:p>
          <a:pPr marL="171450" lvl="1" indent="-171450" algn="l" defTabSz="844550">
            <a:lnSpc>
              <a:spcPct val="90000"/>
            </a:lnSpc>
            <a:spcBef>
              <a:spcPct val="0"/>
            </a:spcBef>
            <a:spcAft>
              <a:spcPct val="15000"/>
            </a:spcAft>
            <a:buChar char="•"/>
          </a:pPr>
          <a:r>
            <a:rPr lang="en-US" sz="1900" kern="1200" dirty="0"/>
            <a:t>Materials submitted to request advancement (e.g., merit, promotion)</a:t>
          </a:r>
        </a:p>
      </dsp:txBody>
      <dsp:txXfrm>
        <a:off x="2254591" y="627801"/>
        <a:ext cx="1973196" cy="3753530"/>
      </dsp:txXfrm>
    </dsp:sp>
    <dsp:sp modelId="{BA92FC6A-CFAA-41B6-9A59-81B4BA10EBB5}">
      <dsp:nvSpPr>
        <dsp:cNvPr id="0" name=""/>
        <dsp:cNvSpPr/>
      </dsp:nvSpPr>
      <dsp:spPr>
        <a:xfrm>
          <a:off x="4504035" y="80601"/>
          <a:ext cx="1973196" cy="5472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b="1" kern="1200" dirty="0"/>
            <a:t>eBook</a:t>
          </a:r>
        </a:p>
      </dsp:txBody>
      <dsp:txXfrm>
        <a:off x="4504035" y="80601"/>
        <a:ext cx="1973196" cy="547200"/>
      </dsp:txXfrm>
    </dsp:sp>
    <dsp:sp modelId="{8DA18E0C-E0DF-4EB2-A289-7123CC7E34F2}">
      <dsp:nvSpPr>
        <dsp:cNvPr id="0" name=""/>
        <dsp:cNvSpPr/>
      </dsp:nvSpPr>
      <dsp:spPr>
        <a:xfrm>
          <a:off x="4504035" y="627801"/>
          <a:ext cx="1973196" cy="3753530"/>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Officially named </a:t>
          </a:r>
          <a:r>
            <a:rPr lang="en-US" sz="1900" i="1" kern="1200" dirty="0"/>
            <a:t>Guidelines for UC ANR Academics Preparing the Thematic Program Review Dossier</a:t>
          </a:r>
          <a:endParaRPr lang="en-US" sz="1900" kern="1200" dirty="0"/>
        </a:p>
        <a:p>
          <a:pPr marL="171450" lvl="1" indent="-171450" algn="l" defTabSz="844550">
            <a:lnSpc>
              <a:spcPct val="90000"/>
            </a:lnSpc>
            <a:spcBef>
              <a:spcPct val="0"/>
            </a:spcBef>
            <a:spcAft>
              <a:spcPct val="15000"/>
            </a:spcAft>
            <a:buChar char="•"/>
          </a:pPr>
          <a:r>
            <a:rPr lang="en-US" sz="1900" kern="1200" dirty="0"/>
            <a:t>Tells you what materials to submit for advancement</a:t>
          </a:r>
        </a:p>
      </dsp:txBody>
      <dsp:txXfrm>
        <a:off x="4504035" y="627801"/>
        <a:ext cx="1973196" cy="3753530"/>
      </dsp:txXfrm>
    </dsp:sp>
    <dsp:sp modelId="{9B075153-5CBC-4D80-9574-A42D55A75A7F}">
      <dsp:nvSpPr>
        <dsp:cNvPr id="0" name=""/>
        <dsp:cNvSpPr/>
      </dsp:nvSpPr>
      <dsp:spPr>
        <a:xfrm>
          <a:off x="6753479" y="80601"/>
          <a:ext cx="1973196" cy="54720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AHR</a:t>
          </a:r>
        </a:p>
      </dsp:txBody>
      <dsp:txXfrm>
        <a:off x="6753479" y="80601"/>
        <a:ext cx="1973196" cy="547200"/>
      </dsp:txXfrm>
    </dsp:sp>
    <dsp:sp modelId="{D415D8A9-7F74-4E58-B402-20B90AEAAA76}">
      <dsp:nvSpPr>
        <dsp:cNvPr id="0" name=""/>
        <dsp:cNvSpPr/>
      </dsp:nvSpPr>
      <dsp:spPr>
        <a:xfrm>
          <a:off x="6753479" y="627801"/>
          <a:ext cx="1973196" cy="3753530"/>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Academic human resources</a:t>
          </a:r>
        </a:p>
      </dsp:txBody>
      <dsp:txXfrm>
        <a:off x="6753479" y="627801"/>
        <a:ext cx="1973196" cy="3753530"/>
      </dsp:txXfrm>
    </dsp:sp>
    <dsp:sp modelId="{A0D393E8-B187-4648-B836-5514F9BBEB72}">
      <dsp:nvSpPr>
        <dsp:cNvPr id="0" name=""/>
        <dsp:cNvSpPr/>
      </dsp:nvSpPr>
      <dsp:spPr>
        <a:xfrm>
          <a:off x="9002923" y="80601"/>
          <a:ext cx="1973196" cy="54720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APM &amp; PPM</a:t>
          </a:r>
        </a:p>
      </dsp:txBody>
      <dsp:txXfrm>
        <a:off x="9002923" y="80601"/>
        <a:ext cx="1973196" cy="547200"/>
      </dsp:txXfrm>
    </dsp:sp>
    <dsp:sp modelId="{841447DA-5431-475A-9240-69C3C354F0CE}">
      <dsp:nvSpPr>
        <dsp:cNvPr id="0" name=""/>
        <dsp:cNvSpPr/>
      </dsp:nvSpPr>
      <dsp:spPr>
        <a:xfrm>
          <a:off x="9002923" y="627801"/>
          <a:ext cx="1973196" cy="3753530"/>
        </a:xfrm>
        <a:prstGeom prst="rect">
          <a:avLst/>
        </a:prstGeom>
        <a:solidFill>
          <a:schemeClr val="accent6">
            <a:tint val="40000"/>
            <a:alpha val="90000"/>
            <a:hueOff val="0"/>
            <a:satOff val="0"/>
            <a:lumOff val="0"/>
            <a:alphaOff val="0"/>
          </a:schemeClr>
        </a:solidFill>
        <a:ln w="1270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Academic Personnel Manual (UC)</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US" sz="1900" kern="1200" dirty="0"/>
            <a:t>Policies and Procedures Manual (ANR)</a:t>
          </a:r>
        </a:p>
      </dsp:txBody>
      <dsp:txXfrm>
        <a:off x="9002923" y="627801"/>
        <a:ext cx="1973196" cy="37535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E45C6-1906-467B-B9ED-466FC9CA6D3D}">
      <dsp:nvSpPr>
        <dsp:cNvPr id="0" name=""/>
        <dsp:cNvSpPr/>
      </dsp:nvSpPr>
      <dsp:spPr>
        <a:xfrm>
          <a:off x="585666" y="2755"/>
          <a:ext cx="4149802" cy="3097740"/>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Purpose: Review of an academic appointee’s progress towards goals and review of planned goals.</a:t>
          </a:r>
        </a:p>
        <a:p>
          <a:pPr marL="171450" lvl="1" indent="-171450" algn="l" defTabSz="711200">
            <a:lnSpc>
              <a:spcPct val="90000"/>
            </a:lnSpc>
            <a:spcBef>
              <a:spcPct val="0"/>
            </a:spcBef>
            <a:spcAft>
              <a:spcPct val="15000"/>
            </a:spcAft>
            <a:buChar char="•"/>
          </a:pPr>
          <a:r>
            <a:rPr lang="en-US" sz="1600" kern="1200" dirty="0"/>
            <a:t>Who? Between academic &amp; supervisor only.</a:t>
          </a:r>
        </a:p>
        <a:p>
          <a:pPr marL="171450" lvl="1" indent="-171450" algn="l" defTabSz="711200">
            <a:lnSpc>
              <a:spcPct val="90000"/>
            </a:lnSpc>
            <a:spcBef>
              <a:spcPct val="0"/>
            </a:spcBef>
            <a:spcAft>
              <a:spcPct val="15000"/>
            </a:spcAft>
            <a:buChar char="•"/>
          </a:pPr>
          <a:r>
            <a:rPr lang="en-US" sz="1600" kern="1200" dirty="0"/>
            <a:t>What? Bulleted lists. It is designed to be simple and useful; there is no narrative.</a:t>
          </a:r>
        </a:p>
        <a:p>
          <a:pPr marL="171450" lvl="1" indent="-171450" algn="l" defTabSz="711200">
            <a:lnSpc>
              <a:spcPct val="90000"/>
            </a:lnSpc>
            <a:spcBef>
              <a:spcPct val="0"/>
            </a:spcBef>
            <a:spcAft>
              <a:spcPct val="15000"/>
            </a:spcAft>
            <a:buChar char="•"/>
          </a:pPr>
          <a:r>
            <a:rPr lang="en-US" sz="1600" kern="1200" dirty="0"/>
            <a:t>See template on Academic Human Resources website.</a:t>
          </a:r>
        </a:p>
        <a:p>
          <a:pPr marL="171450" lvl="1" indent="-171450" algn="l" defTabSz="711200">
            <a:lnSpc>
              <a:spcPct val="90000"/>
            </a:lnSpc>
            <a:spcBef>
              <a:spcPct val="0"/>
            </a:spcBef>
            <a:spcAft>
              <a:spcPct val="15000"/>
            </a:spcAft>
            <a:buChar char="•"/>
          </a:pPr>
          <a:r>
            <a:rPr lang="en-US" sz="1600" kern="1200" dirty="0"/>
            <a:t>Annually except when submitting a PR</a:t>
          </a:r>
        </a:p>
      </dsp:txBody>
      <dsp:txXfrm>
        <a:off x="658250" y="75339"/>
        <a:ext cx="4004634" cy="3025156"/>
      </dsp:txXfrm>
    </dsp:sp>
    <dsp:sp modelId="{FE9BCA12-5471-4F7B-AD47-00837923040E}">
      <dsp:nvSpPr>
        <dsp:cNvPr id="0" name=""/>
        <dsp:cNvSpPr/>
      </dsp:nvSpPr>
      <dsp:spPr>
        <a:xfrm>
          <a:off x="585666" y="3100495"/>
          <a:ext cx="4149802" cy="133202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0" rIns="35560" bIns="0" numCol="1" spcCol="1270" anchor="ctr" anchorCtr="0">
          <a:noAutofit/>
        </a:bodyPr>
        <a:lstStyle/>
        <a:p>
          <a:pPr marL="0" lvl="0" indent="0" algn="l" defTabSz="1244600">
            <a:lnSpc>
              <a:spcPct val="90000"/>
            </a:lnSpc>
            <a:spcBef>
              <a:spcPct val="0"/>
            </a:spcBef>
            <a:spcAft>
              <a:spcPct val="35000"/>
            </a:spcAft>
            <a:buNone/>
          </a:pPr>
          <a:r>
            <a:rPr lang="en-US" sz="2800" b="1" kern="1200" dirty="0"/>
            <a:t>Annual Evaluation</a:t>
          </a:r>
        </a:p>
      </dsp:txBody>
      <dsp:txXfrm>
        <a:off x="585666" y="3100495"/>
        <a:ext cx="2922396" cy="1332028"/>
      </dsp:txXfrm>
    </dsp:sp>
    <dsp:sp modelId="{EF17189F-68BE-4CE4-A6A4-5563C1824E0C}">
      <dsp:nvSpPr>
        <dsp:cNvPr id="0" name=""/>
        <dsp:cNvSpPr/>
      </dsp:nvSpPr>
      <dsp:spPr>
        <a:xfrm>
          <a:off x="3625453" y="3312076"/>
          <a:ext cx="1452431" cy="145243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9114E5-A014-4CD2-BFDC-4DCC71C984F2}">
      <dsp:nvSpPr>
        <dsp:cNvPr id="0" name=""/>
        <dsp:cNvSpPr/>
      </dsp:nvSpPr>
      <dsp:spPr>
        <a:xfrm>
          <a:off x="5437715" y="2755"/>
          <a:ext cx="4149802" cy="3097740"/>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Purpose: Evaluate the performance of an academic for advancement to the next step or rank. </a:t>
          </a:r>
        </a:p>
        <a:p>
          <a:pPr marL="171450" lvl="1" indent="-171450" algn="l" defTabSz="711200">
            <a:lnSpc>
              <a:spcPct val="90000"/>
            </a:lnSpc>
            <a:spcBef>
              <a:spcPct val="0"/>
            </a:spcBef>
            <a:spcAft>
              <a:spcPct val="15000"/>
            </a:spcAft>
            <a:buChar char="•"/>
          </a:pPr>
          <a:r>
            <a:rPr lang="en-US" sz="1600" kern="1200" dirty="0"/>
            <a:t>Who? Evaluated by supervisor, colleagues and clientele (for promotions), ad hoc review committee (for promotions), and the peer review committee, with a decision by the Associate Vice President. </a:t>
          </a:r>
        </a:p>
        <a:p>
          <a:pPr marL="171450" lvl="1" indent="-171450" algn="l" defTabSz="711200">
            <a:lnSpc>
              <a:spcPct val="90000"/>
            </a:lnSpc>
            <a:spcBef>
              <a:spcPct val="0"/>
            </a:spcBef>
            <a:spcAft>
              <a:spcPct val="15000"/>
            </a:spcAft>
            <a:buChar char="•"/>
          </a:pPr>
          <a:r>
            <a:rPr lang="en-US" sz="1600" kern="1200" dirty="0"/>
            <a:t>What? Your dossier: Cover page, narrative, supporting documentation, and other elements. </a:t>
          </a:r>
        </a:p>
        <a:p>
          <a:pPr marL="171450" lvl="1" indent="-171450" algn="l" defTabSz="711200">
            <a:lnSpc>
              <a:spcPct val="90000"/>
            </a:lnSpc>
            <a:spcBef>
              <a:spcPct val="0"/>
            </a:spcBef>
            <a:spcAft>
              <a:spcPct val="15000"/>
            </a:spcAft>
            <a:buChar char="•"/>
          </a:pPr>
          <a:r>
            <a:rPr lang="en-US" sz="1600" kern="1200" dirty="0"/>
            <a:t>When: Typically every two to three years</a:t>
          </a:r>
        </a:p>
      </dsp:txBody>
      <dsp:txXfrm>
        <a:off x="5510299" y="75339"/>
        <a:ext cx="4004634" cy="3025156"/>
      </dsp:txXfrm>
    </dsp:sp>
    <dsp:sp modelId="{0BC94B1C-17C9-4C31-9409-65AC3AD2056A}">
      <dsp:nvSpPr>
        <dsp:cNvPr id="0" name=""/>
        <dsp:cNvSpPr/>
      </dsp:nvSpPr>
      <dsp:spPr>
        <a:xfrm>
          <a:off x="5437715" y="3100495"/>
          <a:ext cx="4149802" cy="133202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0" rIns="35560" bIns="0" numCol="1" spcCol="1270" anchor="ctr" anchorCtr="0">
          <a:noAutofit/>
        </a:bodyPr>
        <a:lstStyle/>
        <a:p>
          <a:pPr marL="0" lvl="0" indent="0" algn="l" defTabSz="1244600">
            <a:lnSpc>
              <a:spcPct val="90000"/>
            </a:lnSpc>
            <a:spcBef>
              <a:spcPct val="0"/>
            </a:spcBef>
            <a:spcAft>
              <a:spcPct val="35000"/>
            </a:spcAft>
            <a:buNone/>
          </a:pPr>
          <a:r>
            <a:rPr lang="en-US" sz="2800" b="1" kern="1200" baseline="0" dirty="0"/>
            <a:t>Program Review</a:t>
          </a:r>
          <a:br>
            <a:rPr lang="en-US" sz="2800" b="1" kern="1200" baseline="0" dirty="0"/>
          </a:br>
          <a:r>
            <a:rPr lang="en-US" sz="1800" b="1" kern="1200" dirty="0"/>
            <a:t>(Merit &amp; Promotion)</a:t>
          </a:r>
          <a:endParaRPr lang="en-US" sz="2800" b="1" kern="1200" dirty="0"/>
        </a:p>
      </dsp:txBody>
      <dsp:txXfrm>
        <a:off x="5437715" y="3100495"/>
        <a:ext cx="2922396" cy="1332028"/>
      </dsp:txXfrm>
    </dsp:sp>
    <dsp:sp modelId="{141DE0AC-7C42-4A90-8FD3-86F685479096}">
      <dsp:nvSpPr>
        <dsp:cNvPr id="0" name=""/>
        <dsp:cNvSpPr/>
      </dsp:nvSpPr>
      <dsp:spPr>
        <a:xfrm>
          <a:off x="8477502" y="3312076"/>
          <a:ext cx="1452431" cy="1452431"/>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a:stretch>
        </a:blip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17F342-705E-49C9-AAC1-E8DCB17A59D5}">
      <dsp:nvSpPr>
        <dsp:cNvPr id="0" name=""/>
        <dsp:cNvSpPr/>
      </dsp:nvSpPr>
      <dsp:spPr>
        <a:xfrm>
          <a:off x="0" y="4106"/>
          <a:ext cx="5490494" cy="76349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Academic submits program review dossier</a:t>
          </a:r>
        </a:p>
      </dsp:txBody>
      <dsp:txXfrm>
        <a:off x="22362" y="26468"/>
        <a:ext cx="5445770" cy="718766"/>
      </dsp:txXfrm>
    </dsp:sp>
    <dsp:sp modelId="{D91CED30-EEF1-4811-9BD2-37D0BED3B2A9}">
      <dsp:nvSpPr>
        <dsp:cNvPr id="0" name=""/>
        <dsp:cNvSpPr/>
      </dsp:nvSpPr>
      <dsp:spPr>
        <a:xfrm rot="5400000">
          <a:off x="2602092" y="786685"/>
          <a:ext cx="286309" cy="3435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642176" y="815316"/>
        <a:ext cx="206142" cy="200416"/>
      </dsp:txXfrm>
    </dsp:sp>
    <dsp:sp modelId="{AF59161A-11F8-4D1A-90E7-E0FD9E452D89}">
      <dsp:nvSpPr>
        <dsp:cNvPr id="0" name=""/>
        <dsp:cNvSpPr/>
      </dsp:nvSpPr>
      <dsp:spPr>
        <a:xfrm>
          <a:off x="0" y="1149343"/>
          <a:ext cx="5490494" cy="76349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libri Light" panose="020F0302020204030204" pitchFamily="34" charset="0"/>
              <a:cs typeface="Calibri Light" panose="020F0302020204030204" pitchFamily="34" charset="0"/>
            </a:rPr>
            <a:t>CD/Supervisor submit letters of evaluation</a:t>
          </a:r>
        </a:p>
      </dsp:txBody>
      <dsp:txXfrm>
        <a:off x="22362" y="1171705"/>
        <a:ext cx="5445770" cy="718766"/>
      </dsp:txXfrm>
    </dsp:sp>
    <dsp:sp modelId="{E52CAD39-F7EF-4737-91C3-56231A7D44BE}">
      <dsp:nvSpPr>
        <dsp:cNvPr id="0" name=""/>
        <dsp:cNvSpPr/>
      </dsp:nvSpPr>
      <dsp:spPr>
        <a:xfrm rot="5400000">
          <a:off x="2602092" y="1931921"/>
          <a:ext cx="286309" cy="3435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642176" y="1960552"/>
        <a:ext cx="206142" cy="200416"/>
      </dsp:txXfrm>
    </dsp:sp>
    <dsp:sp modelId="{D9602DDD-B8B1-409D-AA41-01EF76D0C501}">
      <dsp:nvSpPr>
        <dsp:cNvPr id="0" name=""/>
        <dsp:cNvSpPr/>
      </dsp:nvSpPr>
      <dsp:spPr>
        <a:xfrm>
          <a:off x="0" y="2294579"/>
          <a:ext cx="5490494" cy="763490"/>
        </a:xfrm>
        <a:prstGeom prst="roundRect">
          <a:avLst>
            <a:gd name="adj" fmla="val 10000"/>
          </a:avLst>
        </a:pr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Peer Review Committee submit letter</a:t>
          </a:r>
        </a:p>
      </dsp:txBody>
      <dsp:txXfrm>
        <a:off x="22362" y="2316941"/>
        <a:ext cx="5445770" cy="718766"/>
      </dsp:txXfrm>
    </dsp:sp>
    <dsp:sp modelId="{5C7C4A3B-8983-4532-A461-2EEC838FE5A6}">
      <dsp:nvSpPr>
        <dsp:cNvPr id="0" name=""/>
        <dsp:cNvSpPr/>
      </dsp:nvSpPr>
      <dsp:spPr>
        <a:xfrm rot="5400000">
          <a:off x="2602092" y="3077158"/>
          <a:ext cx="286309" cy="3435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622300">
            <a:lnSpc>
              <a:spcPct val="90000"/>
            </a:lnSpc>
            <a:spcBef>
              <a:spcPct val="0"/>
            </a:spcBef>
            <a:spcAft>
              <a:spcPct val="35000"/>
            </a:spcAft>
            <a:buNone/>
          </a:pPr>
          <a:endParaRPr lang="en-US" sz="1400" kern="1200"/>
        </a:p>
      </dsp:txBody>
      <dsp:txXfrm rot="-5400000">
        <a:off x="2642176" y="3105789"/>
        <a:ext cx="206142" cy="200416"/>
      </dsp:txXfrm>
    </dsp:sp>
    <dsp:sp modelId="{D772C821-082A-490C-98A1-4A39D75781DF}">
      <dsp:nvSpPr>
        <dsp:cNvPr id="0" name=""/>
        <dsp:cNvSpPr/>
      </dsp:nvSpPr>
      <dsp:spPr>
        <a:xfrm>
          <a:off x="0" y="3439816"/>
          <a:ext cx="5490494" cy="76349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Associate Vice President makes the decision</a:t>
          </a:r>
        </a:p>
      </dsp:txBody>
      <dsp:txXfrm>
        <a:off x="22362" y="3462178"/>
        <a:ext cx="5445770" cy="71876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17F342-705E-49C9-AAC1-E8DCB17A59D5}">
      <dsp:nvSpPr>
        <dsp:cNvPr id="0" name=""/>
        <dsp:cNvSpPr/>
      </dsp:nvSpPr>
      <dsp:spPr>
        <a:xfrm>
          <a:off x="0" y="3721"/>
          <a:ext cx="5490494" cy="49411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libri Light" panose="020F0302020204030204" pitchFamily="34" charset="0"/>
              <a:cs typeface="Calibri Light" panose="020F0302020204030204" pitchFamily="34" charset="0"/>
            </a:rPr>
            <a:t>Academic submits program review dossier</a:t>
          </a:r>
        </a:p>
      </dsp:txBody>
      <dsp:txXfrm>
        <a:off x="14472" y="18193"/>
        <a:ext cx="5461550" cy="465170"/>
      </dsp:txXfrm>
    </dsp:sp>
    <dsp:sp modelId="{D91CED30-EEF1-4811-9BD2-37D0BED3B2A9}">
      <dsp:nvSpPr>
        <dsp:cNvPr id="0" name=""/>
        <dsp:cNvSpPr/>
      </dsp:nvSpPr>
      <dsp:spPr>
        <a:xfrm rot="5400000">
          <a:off x="2652600" y="510188"/>
          <a:ext cx="185292" cy="2223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5400000">
        <a:off x="2678541" y="528717"/>
        <a:ext cx="133411" cy="129704"/>
      </dsp:txXfrm>
    </dsp:sp>
    <dsp:sp modelId="{58DC42B1-35C7-4FCE-B424-75D000D21DFB}">
      <dsp:nvSpPr>
        <dsp:cNvPr id="0" name=""/>
        <dsp:cNvSpPr/>
      </dsp:nvSpPr>
      <dsp:spPr>
        <a:xfrm>
          <a:off x="0" y="744893"/>
          <a:ext cx="5490494" cy="494114"/>
        </a:xfrm>
        <a:prstGeom prst="roundRect">
          <a:avLst>
            <a:gd name="adj" fmla="val 10000"/>
          </a:avLst>
        </a:prstGeom>
        <a:solidFill>
          <a:schemeClr val="accent2"/>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AVP solicits 3-6 letters of evaluation</a:t>
          </a:r>
        </a:p>
      </dsp:txBody>
      <dsp:txXfrm>
        <a:off x="14472" y="759365"/>
        <a:ext cx="5461550" cy="465170"/>
      </dsp:txXfrm>
    </dsp:sp>
    <dsp:sp modelId="{C2BDF70F-2077-44FE-AB1C-F3B93398F37F}">
      <dsp:nvSpPr>
        <dsp:cNvPr id="0" name=""/>
        <dsp:cNvSpPr/>
      </dsp:nvSpPr>
      <dsp:spPr>
        <a:xfrm rot="5400000">
          <a:off x="2652600" y="1251360"/>
          <a:ext cx="185292" cy="2223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400050">
            <a:lnSpc>
              <a:spcPct val="90000"/>
            </a:lnSpc>
            <a:spcBef>
              <a:spcPct val="0"/>
            </a:spcBef>
            <a:spcAft>
              <a:spcPct val="35000"/>
            </a:spcAft>
            <a:buNone/>
          </a:pPr>
          <a:endParaRPr lang="en-US" sz="900" kern="1200"/>
        </a:p>
      </dsp:txBody>
      <dsp:txXfrm rot="-5400000">
        <a:off x="2678541" y="1269889"/>
        <a:ext cx="133411" cy="129704"/>
      </dsp:txXfrm>
    </dsp:sp>
    <dsp:sp modelId="{AF59161A-11F8-4D1A-90E7-E0FD9E452D89}">
      <dsp:nvSpPr>
        <dsp:cNvPr id="0" name=""/>
        <dsp:cNvSpPr/>
      </dsp:nvSpPr>
      <dsp:spPr>
        <a:xfrm>
          <a:off x="0" y="1486064"/>
          <a:ext cx="5490494" cy="49411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libri Light" panose="020F0302020204030204" pitchFamily="34" charset="0"/>
              <a:cs typeface="Calibri Light" panose="020F0302020204030204" pitchFamily="34" charset="0"/>
            </a:rPr>
            <a:t>CD/Supervisor submit letters of evaluation</a:t>
          </a:r>
        </a:p>
      </dsp:txBody>
      <dsp:txXfrm>
        <a:off x="14472" y="1500536"/>
        <a:ext cx="5461550" cy="465170"/>
      </dsp:txXfrm>
    </dsp:sp>
    <dsp:sp modelId="{E52CAD39-F7EF-4737-91C3-56231A7D44BE}">
      <dsp:nvSpPr>
        <dsp:cNvPr id="0" name=""/>
        <dsp:cNvSpPr/>
      </dsp:nvSpPr>
      <dsp:spPr>
        <a:xfrm rot="5400000">
          <a:off x="2652600" y="1992531"/>
          <a:ext cx="185292" cy="2223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5400000">
        <a:off x="2678541" y="2011060"/>
        <a:ext cx="133411" cy="129704"/>
      </dsp:txXfrm>
    </dsp:sp>
    <dsp:sp modelId="{C51EC6D0-63DF-44BA-8B22-A4F287EDCBA2}">
      <dsp:nvSpPr>
        <dsp:cNvPr id="0" name=""/>
        <dsp:cNvSpPr/>
      </dsp:nvSpPr>
      <dsp:spPr>
        <a:xfrm>
          <a:off x="0" y="2227235"/>
          <a:ext cx="5490494" cy="494114"/>
        </a:xfrm>
        <a:prstGeom prst="roundRect">
          <a:avLst>
            <a:gd name="adj" fmla="val 10000"/>
          </a:avLst>
        </a:prstGeom>
        <a:solidFill>
          <a:schemeClr val="accent2"/>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Ad hoc review committees submit letter</a:t>
          </a:r>
        </a:p>
      </dsp:txBody>
      <dsp:txXfrm>
        <a:off x="14472" y="2241707"/>
        <a:ext cx="5461550" cy="465170"/>
      </dsp:txXfrm>
    </dsp:sp>
    <dsp:sp modelId="{EDE0E908-67A4-4BCA-A4F5-1F4E8DC1ED26}">
      <dsp:nvSpPr>
        <dsp:cNvPr id="0" name=""/>
        <dsp:cNvSpPr/>
      </dsp:nvSpPr>
      <dsp:spPr>
        <a:xfrm rot="5400000">
          <a:off x="2652600" y="2733702"/>
          <a:ext cx="185292" cy="2223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a:p>
      </dsp:txBody>
      <dsp:txXfrm rot="-5400000">
        <a:off x="2678541" y="2752231"/>
        <a:ext cx="133411" cy="129704"/>
      </dsp:txXfrm>
    </dsp:sp>
    <dsp:sp modelId="{D9602DDD-B8B1-409D-AA41-01EF76D0C501}">
      <dsp:nvSpPr>
        <dsp:cNvPr id="0" name=""/>
        <dsp:cNvSpPr/>
      </dsp:nvSpPr>
      <dsp:spPr>
        <a:xfrm>
          <a:off x="0" y="2968406"/>
          <a:ext cx="5490494" cy="494114"/>
        </a:xfrm>
        <a:prstGeom prst="roundRect">
          <a:avLst>
            <a:gd name="adj" fmla="val 10000"/>
          </a:avLst>
        </a:pr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Calibri Light" panose="020F0302020204030204" pitchFamily="34" charset="0"/>
              <a:cs typeface="Calibri Light" panose="020F0302020204030204" pitchFamily="34" charset="0"/>
            </a:rPr>
            <a:t>Peer Review Committee submit letter</a:t>
          </a:r>
        </a:p>
      </dsp:txBody>
      <dsp:txXfrm>
        <a:off x="14472" y="2982878"/>
        <a:ext cx="5461550" cy="465170"/>
      </dsp:txXfrm>
    </dsp:sp>
    <dsp:sp modelId="{5C7C4A3B-8983-4532-A461-2EEC838FE5A6}">
      <dsp:nvSpPr>
        <dsp:cNvPr id="0" name=""/>
        <dsp:cNvSpPr/>
      </dsp:nvSpPr>
      <dsp:spPr>
        <a:xfrm rot="5400000">
          <a:off x="2652600" y="3474873"/>
          <a:ext cx="185292" cy="22235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l" defTabSz="400050">
            <a:lnSpc>
              <a:spcPct val="90000"/>
            </a:lnSpc>
            <a:spcBef>
              <a:spcPct val="0"/>
            </a:spcBef>
            <a:spcAft>
              <a:spcPct val="35000"/>
            </a:spcAft>
            <a:buNone/>
          </a:pPr>
          <a:endParaRPr lang="en-US" sz="900" kern="1200"/>
        </a:p>
      </dsp:txBody>
      <dsp:txXfrm rot="-5400000">
        <a:off x="2678541" y="3493402"/>
        <a:ext cx="133411" cy="129704"/>
      </dsp:txXfrm>
    </dsp:sp>
    <dsp:sp modelId="{D772C821-082A-490C-98A1-4A39D75781DF}">
      <dsp:nvSpPr>
        <dsp:cNvPr id="0" name=""/>
        <dsp:cNvSpPr/>
      </dsp:nvSpPr>
      <dsp:spPr>
        <a:xfrm>
          <a:off x="0" y="3709577"/>
          <a:ext cx="5490494" cy="49411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libri Light" panose="020F0302020204030204" pitchFamily="34" charset="0"/>
              <a:cs typeface="Calibri Light" panose="020F0302020204030204" pitchFamily="34" charset="0"/>
            </a:rPr>
            <a:t>Associate Vice President makes the decision</a:t>
          </a:r>
        </a:p>
      </dsp:txBody>
      <dsp:txXfrm>
        <a:off x="14472" y="3724049"/>
        <a:ext cx="5461550" cy="4651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9CF88-4342-456F-ACDF-C4CA184CA119}">
      <dsp:nvSpPr>
        <dsp:cNvPr id="0" name=""/>
        <dsp:cNvSpPr/>
      </dsp:nvSpPr>
      <dsp:spPr>
        <a:xfrm>
          <a:off x="3472" y="93322"/>
          <a:ext cx="3386164" cy="135446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Evaluate</a:t>
          </a:r>
          <a:endParaRPr lang="en-US" sz="2200" b="1" kern="1200" dirty="0"/>
        </a:p>
      </dsp:txBody>
      <dsp:txXfrm>
        <a:off x="3472" y="93322"/>
        <a:ext cx="3386164" cy="1354465"/>
      </dsp:txXfrm>
    </dsp:sp>
    <dsp:sp modelId="{F4FA0FBD-1588-4917-949D-896D6B70DCE5}">
      <dsp:nvSpPr>
        <dsp:cNvPr id="0" name=""/>
        <dsp:cNvSpPr/>
      </dsp:nvSpPr>
      <dsp:spPr>
        <a:xfrm>
          <a:off x="3472" y="1237991"/>
          <a:ext cx="3386164" cy="394765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Font typeface="Arial" panose="020B0604020202020204" pitchFamily="34" charset="0"/>
            <a:buChar char="•"/>
          </a:pPr>
          <a:r>
            <a:rPr lang="en-US" sz="2200" kern="1200" dirty="0"/>
            <a:t>Evaluate an academic’s performance and achievement as documented in their program review dossier, against advancement expectations for the rank/step and against the academic’s position description.</a:t>
          </a:r>
        </a:p>
      </dsp:txBody>
      <dsp:txXfrm>
        <a:off x="3472" y="1237991"/>
        <a:ext cx="3386164" cy="3947653"/>
      </dsp:txXfrm>
    </dsp:sp>
    <dsp:sp modelId="{CE7EB3AB-8C13-4C8B-A710-1BA256767273}">
      <dsp:nvSpPr>
        <dsp:cNvPr id="0" name=""/>
        <dsp:cNvSpPr/>
      </dsp:nvSpPr>
      <dsp:spPr>
        <a:xfrm>
          <a:off x="3863700" y="93322"/>
          <a:ext cx="3386164" cy="135446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US" sz="2800" b="1" kern="1200" dirty="0"/>
            <a:t>Recommend</a:t>
          </a:r>
          <a:endParaRPr lang="en-US" sz="2200" b="1" kern="1200" dirty="0"/>
        </a:p>
      </dsp:txBody>
      <dsp:txXfrm>
        <a:off x="3863700" y="93322"/>
        <a:ext cx="3386164" cy="1354465"/>
      </dsp:txXfrm>
    </dsp:sp>
    <dsp:sp modelId="{E636771B-5CAC-4E50-895F-75536B4F4477}">
      <dsp:nvSpPr>
        <dsp:cNvPr id="0" name=""/>
        <dsp:cNvSpPr/>
      </dsp:nvSpPr>
      <dsp:spPr>
        <a:xfrm>
          <a:off x="3863700" y="1237991"/>
          <a:ext cx="3386164" cy="394765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0" indent="-228600" algn="l" defTabSz="914400">
            <a:lnSpc>
              <a:spcPct val="100000"/>
            </a:lnSpc>
            <a:spcBef>
              <a:spcPts val="0"/>
            </a:spcBef>
            <a:spcAft>
              <a:spcPts val="0"/>
            </a:spcAft>
            <a:buClrTx/>
            <a:buSzTx/>
            <a:buFont typeface="Arial" panose="020B0604020202020204" pitchFamily="34" charset="0"/>
            <a:buChar char="•"/>
          </a:pPr>
          <a:r>
            <a:rPr lang="en-US" sz="2200" b="0" kern="1200" dirty="0"/>
            <a:t>Recommendations are made by the Peer Review Committee (PRC) and ad-hoc committee (where applicable).</a:t>
          </a:r>
        </a:p>
        <a:p>
          <a:pPr marL="228600" marR="0" lvl="0" indent="-22860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kern="1200" dirty="0"/>
            <a:t>Make individual yes or no recommendations, which are recorded. </a:t>
          </a:r>
        </a:p>
        <a:p>
          <a:pPr marL="0" marR="0" lvl="0" indent="0" algn="l" defTabSz="91440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200" b="1" kern="1200" dirty="0"/>
        </a:p>
      </dsp:txBody>
      <dsp:txXfrm>
        <a:off x="3863700" y="1237991"/>
        <a:ext cx="3386164" cy="3947653"/>
      </dsp:txXfrm>
    </dsp:sp>
    <dsp:sp modelId="{D0E0A033-D9AE-4466-8B0B-66B082A0F484}">
      <dsp:nvSpPr>
        <dsp:cNvPr id="0" name=""/>
        <dsp:cNvSpPr/>
      </dsp:nvSpPr>
      <dsp:spPr>
        <a:xfrm>
          <a:off x="7723928" y="93322"/>
          <a:ext cx="3386164" cy="1354465"/>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Document</a:t>
          </a:r>
          <a:endParaRPr lang="en-US" sz="2200" b="1" kern="1200" dirty="0"/>
        </a:p>
      </dsp:txBody>
      <dsp:txXfrm>
        <a:off x="7723928" y="93322"/>
        <a:ext cx="3386164" cy="1354465"/>
      </dsp:txXfrm>
    </dsp:sp>
    <dsp:sp modelId="{231120FB-BC8A-4182-9B44-457793EF4B4C}">
      <dsp:nvSpPr>
        <dsp:cNvPr id="0" name=""/>
        <dsp:cNvSpPr/>
      </dsp:nvSpPr>
      <dsp:spPr>
        <a:xfrm>
          <a:off x="7723928" y="1237991"/>
          <a:ext cx="3386164" cy="3947653"/>
        </a:xfrm>
        <a:prstGeom prst="rect">
          <a:avLst/>
        </a:prstGeom>
        <a:solidFill>
          <a:schemeClr val="accent6">
            <a:alpha val="90000"/>
            <a:tint val="40000"/>
            <a:hueOff val="0"/>
            <a:satOff val="0"/>
            <a:lumOff val="0"/>
            <a:alphaOff val="0"/>
          </a:schemeClr>
        </a:solidFill>
        <a:ln w="12700" cap="flat" cmpd="sng" algn="ctr">
          <a:solidFill>
            <a:schemeClr val="accent6">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Provide a balanced written assessment. The written appraisal should be specific and analytical, based on the evidence presented in the dossier.</a:t>
          </a:r>
        </a:p>
        <a:p>
          <a:pPr marL="228600" lvl="1" indent="-228600" algn="l" defTabSz="977900">
            <a:lnSpc>
              <a:spcPct val="90000"/>
            </a:lnSpc>
            <a:spcBef>
              <a:spcPct val="0"/>
            </a:spcBef>
            <a:spcAft>
              <a:spcPct val="15000"/>
            </a:spcAft>
            <a:buChar char="•"/>
          </a:pPr>
          <a:r>
            <a:rPr lang="en-US" sz="2200" kern="1200" dirty="0"/>
            <a:t>Letter(s) reviewed by the Associate Vice President and the candidate.</a:t>
          </a:r>
        </a:p>
      </dsp:txBody>
      <dsp:txXfrm>
        <a:off x="7723928" y="1237991"/>
        <a:ext cx="3386164" cy="394765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528" cy="466514"/>
          </a:xfrm>
          <a:prstGeom prst="rect">
            <a:avLst/>
          </a:prstGeom>
        </p:spPr>
        <p:txBody>
          <a:bodyPr vert="horz" lIns="93196" tIns="46598" rIns="93196" bIns="46598" rtlCol="0"/>
          <a:lstStyle>
            <a:lvl1pPr algn="l">
              <a:defRPr sz="1200"/>
            </a:lvl1pPr>
          </a:lstStyle>
          <a:p>
            <a:endParaRPr lang="en-US" dirty="0"/>
          </a:p>
        </p:txBody>
      </p:sp>
      <p:sp>
        <p:nvSpPr>
          <p:cNvPr id="3" name="Date Placeholder 2"/>
          <p:cNvSpPr>
            <a:spLocks noGrp="1"/>
          </p:cNvSpPr>
          <p:nvPr>
            <p:ph type="dt" idx="1"/>
          </p:nvPr>
        </p:nvSpPr>
        <p:spPr>
          <a:xfrm>
            <a:off x="3971837" y="0"/>
            <a:ext cx="3038528" cy="466514"/>
          </a:xfrm>
          <a:prstGeom prst="rect">
            <a:avLst/>
          </a:prstGeom>
        </p:spPr>
        <p:txBody>
          <a:bodyPr vert="horz" lIns="93196" tIns="46598" rIns="93196" bIns="46598" rtlCol="0"/>
          <a:lstStyle>
            <a:lvl1pPr algn="r">
              <a:defRPr sz="1200"/>
            </a:lvl1pPr>
          </a:lstStyle>
          <a:p>
            <a:fld id="{063E98AD-7B51-4DC6-82E1-521A52F6A235}" type="datetimeFigureOut">
              <a:rPr lang="en-US" smtClean="0"/>
              <a:t>10/10/2025</a:t>
            </a:fld>
            <a:endParaRPr lang="en-US" dirty="0"/>
          </a:p>
        </p:txBody>
      </p:sp>
      <p:sp>
        <p:nvSpPr>
          <p:cNvPr id="4" name="Slide Image Placeholder 3"/>
          <p:cNvSpPr>
            <a:spLocks noGrp="1" noRot="1" noChangeAspect="1"/>
          </p:cNvSpPr>
          <p:nvPr>
            <p:ph type="sldImg" idx="2"/>
          </p:nvPr>
        </p:nvSpPr>
        <p:spPr>
          <a:xfrm>
            <a:off x="715963" y="1162050"/>
            <a:ext cx="5580062" cy="3138488"/>
          </a:xfrm>
          <a:prstGeom prst="rect">
            <a:avLst/>
          </a:prstGeom>
          <a:noFill/>
          <a:ln w="12700">
            <a:solidFill>
              <a:prstClr val="black"/>
            </a:solidFill>
          </a:ln>
        </p:spPr>
        <p:txBody>
          <a:bodyPr vert="horz" lIns="93196" tIns="46598" rIns="93196" bIns="46598" rtlCol="0" anchor="ctr"/>
          <a:lstStyle/>
          <a:p>
            <a:endParaRPr lang="en-US" dirty="0"/>
          </a:p>
        </p:txBody>
      </p:sp>
      <p:sp>
        <p:nvSpPr>
          <p:cNvPr id="5" name="Notes Placeholder 4"/>
          <p:cNvSpPr>
            <a:spLocks noGrp="1"/>
          </p:cNvSpPr>
          <p:nvPr>
            <p:ph type="body" sz="quarter" idx="3"/>
          </p:nvPr>
        </p:nvSpPr>
        <p:spPr>
          <a:xfrm>
            <a:off x="701199" y="4474657"/>
            <a:ext cx="5609590" cy="3661083"/>
          </a:xfrm>
          <a:prstGeom prst="rect">
            <a:avLst/>
          </a:prstGeom>
        </p:spPr>
        <p:txBody>
          <a:bodyPr vert="horz" lIns="93196" tIns="46598" rIns="93196" bIns="4659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1475"/>
            <a:ext cx="3038528" cy="466513"/>
          </a:xfrm>
          <a:prstGeom prst="rect">
            <a:avLst/>
          </a:prstGeom>
        </p:spPr>
        <p:txBody>
          <a:bodyPr vert="horz" lIns="93196" tIns="46598" rIns="93196" bIns="4659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837" y="8831475"/>
            <a:ext cx="3038528" cy="466513"/>
          </a:xfrm>
          <a:prstGeom prst="rect">
            <a:avLst/>
          </a:prstGeom>
        </p:spPr>
        <p:txBody>
          <a:bodyPr vert="horz" lIns="93196" tIns="46598" rIns="93196" bIns="46598" rtlCol="0" anchor="b"/>
          <a:lstStyle>
            <a:lvl1pPr algn="r">
              <a:defRPr sz="1200"/>
            </a:lvl1pPr>
          </a:lstStyle>
          <a:p>
            <a:fld id="{E2C40387-D8E8-4747-B676-98ED036C8F01}" type="slidenum">
              <a:rPr lang="en-US" smtClean="0"/>
              <a:t>‹#›</a:t>
            </a:fld>
            <a:endParaRPr lang="en-US" dirty="0"/>
          </a:p>
        </p:txBody>
      </p:sp>
    </p:spTree>
    <p:extLst>
      <p:ext uri="{BB962C8B-B14F-4D97-AF65-F5344CB8AC3E}">
        <p14:creationId xmlns:p14="http://schemas.microsoft.com/office/powerpoint/2010/main" val="1031257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40387-D8E8-4747-B676-98ED036C8F01}" type="slidenum">
              <a:rPr lang="en-US" smtClean="0"/>
              <a:t>1</a:t>
            </a:fld>
            <a:endParaRPr lang="en-US" dirty="0"/>
          </a:p>
        </p:txBody>
      </p:sp>
    </p:spTree>
    <p:extLst>
      <p:ext uri="{BB962C8B-B14F-4D97-AF65-F5344CB8AC3E}">
        <p14:creationId xmlns:p14="http://schemas.microsoft.com/office/powerpoint/2010/main" val="21761448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Much of this is taken from the ANR Policy and Procedure Manual, Section 315, Advancement</a:t>
            </a:r>
          </a:p>
        </p:txBody>
      </p:sp>
      <p:sp>
        <p:nvSpPr>
          <p:cNvPr id="4" name="Slide Number Placeholder 3"/>
          <p:cNvSpPr>
            <a:spLocks noGrp="1"/>
          </p:cNvSpPr>
          <p:nvPr>
            <p:ph type="sldNum" sz="quarter" idx="5"/>
          </p:nvPr>
        </p:nvSpPr>
        <p:spPr/>
        <p:txBody>
          <a:bodyPr/>
          <a:lstStyle/>
          <a:p>
            <a:fld id="{E2C40387-D8E8-4747-B676-98ED036C8F01}" type="slidenum">
              <a:rPr lang="en-US" smtClean="0"/>
              <a:t>11</a:t>
            </a:fld>
            <a:endParaRPr lang="en-US" dirty="0"/>
          </a:p>
        </p:txBody>
      </p:sp>
    </p:spTree>
    <p:extLst>
      <p:ext uri="{BB962C8B-B14F-4D97-AF65-F5344CB8AC3E}">
        <p14:creationId xmlns:p14="http://schemas.microsoft.com/office/powerpoint/2010/main" val="598733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Much of this is taken from the ANR Policy and Procedure Manual, Section 315, Advancement</a:t>
            </a:r>
          </a:p>
        </p:txBody>
      </p:sp>
      <p:sp>
        <p:nvSpPr>
          <p:cNvPr id="4" name="Slide Number Placeholder 3"/>
          <p:cNvSpPr>
            <a:spLocks noGrp="1"/>
          </p:cNvSpPr>
          <p:nvPr>
            <p:ph type="sldNum" sz="quarter" idx="5"/>
          </p:nvPr>
        </p:nvSpPr>
        <p:spPr/>
        <p:txBody>
          <a:bodyPr/>
          <a:lstStyle/>
          <a:p>
            <a:fld id="{E2C40387-D8E8-4747-B676-98ED036C8F01}" type="slidenum">
              <a:rPr lang="en-US" smtClean="0"/>
              <a:t>12</a:t>
            </a:fld>
            <a:endParaRPr lang="en-US" dirty="0"/>
          </a:p>
        </p:txBody>
      </p:sp>
    </p:spTree>
    <p:extLst>
      <p:ext uri="{BB962C8B-B14F-4D97-AF65-F5344CB8AC3E}">
        <p14:creationId xmlns:p14="http://schemas.microsoft.com/office/powerpoint/2010/main" val="3610633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HERE FOR COMMENTS/QUESTIONS</a:t>
            </a:r>
          </a:p>
        </p:txBody>
      </p:sp>
      <p:sp>
        <p:nvSpPr>
          <p:cNvPr id="4" name="Slide Number Placeholder 3"/>
          <p:cNvSpPr>
            <a:spLocks noGrp="1"/>
          </p:cNvSpPr>
          <p:nvPr>
            <p:ph type="sldNum" sz="quarter" idx="5"/>
          </p:nvPr>
        </p:nvSpPr>
        <p:spPr/>
        <p:txBody>
          <a:bodyPr/>
          <a:lstStyle/>
          <a:p>
            <a:fld id="{E2C40387-D8E8-4747-B676-98ED036C8F01}" type="slidenum">
              <a:rPr lang="en-US" smtClean="0"/>
              <a:t>13</a:t>
            </a:fld>
            <a:endParaRPr lang="en-US" dirty="0"/>
          </a:p>
        </p:txBody>
      </p:sp>
    </p:spTree>
    <p:extLst>
      <p:ext uri="{BB962C8B-B14F-4D97-AF65-F5344CB8AC3E}">
        <p14:creationId xmlns:p14="http://schemas.microsoft.com/office/powerpoint/2010/main" val="450730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the merit and promotion process is to evaluate, recommend, and document. (Read from slide.)</a:t>
            </a:r>
          </a:p>
        </p:txBody>
      </p:sp>
      <p:sp>
        <p:nvSpPr>
          <p:cNvPr id="4" name="Slide Number Placeholder 3"/>
          <p:cNvSpPr>
            <a:spLocks noGrp="1"/>
          </p:cNvSpPr>
          <p:nvPr>
            <p:ph type="sldNum" sz="quarter" idx="5"/>
          </p:nvPr>
        </p:nvSpPr>
        <p:spPr/>
        <p:txBody>
          <a:bodyPr/>
          <a:lstStyle/>
          <a:p>
            <a:fld id="{E2C40387-D8E8-4747-B676-98ED036C8F01}" type="slidenum">
              <a:rPr lang="en-US" smtClean="0"/>
              <a:t>14</a:t>
            </a:fld>
            <a:endParaRPr lang="en-US" dirty="0"/>
          </a:p>
        </p:txBody>
      </p:sp>
    </p:spTree>
    <p:extLst>
      <p:ext uri="{BB962C8B-B14F-4D97-AF65-F5344CB8AC3E}">
        <p14:creationId xmlns:p14="http://schemas.microsoft.com/office/powerpoint/2010/main" val="2731381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15</a:t>
            </a:fld>
            <a:endParaRPr lang="en-US" dirty="0"/>
          </a:p>
        </p:txBody>
      </p:sp>
    </p:spTree>
    <p:extLst>
      <p:ext uri="{BB962C8B-B14F-4D97-AF65-F5344CB8AC3E}">
        <p14:creationId xmlns:p14="http://schemas.microsoft.com/office/powerpoint/2010/main" val="3773664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17</a:t>
            </a:fld>
            <a:endParaRPr lang="en-US" dirty="0"/>
          </a:p>
        </p:txBody>
      </p:sp>
    </p:spTree>
    <p:extLst>
      <p:ext uri="{BB962C8B-B14F-4D97-AF65-F5344CB8AC3E}">
        <p14:creationId xmlns:p14="http://schemas.microsoft.com/office/powerpoint/2010/main" val="27293451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FOR COMMENTS/QUESTIONS</a:t>
            </a:r>
          </a:p>
        </p:txBody>
      </p:sp>
      <p:sp>
        <p:nvSpPr>
          <p:cNvPr id="4" name="Slide Number Placeholder 3"/>
          <p:cNvSpPr>
            <a:spLocks noGrp="1"/>
          </p:cNvSpPr>
          <p:nvPr>
            <p:ph type="sldNum" sz="quarter" idx="5"/>
          </p:nvPr>
        </p:nvSpPr>
        <p:spPr/>
        <p:txBody>
          <a:bodyPr/>
          <a:lstStyle/>
          <a:p>
            <a:fld id="{E2C40387-D8E8-4747-B676-98ED036C8F01}" type="slidenum">
              <a:rPr lang="en-US" smtClean="0"/>
              <a:t>22</a:t>
            </a:fld>
            <a:endParaRPr lang="en-US" dirty="0"/>
          </a:p>
        </p:txBody>
      </p:sp>
    </p:spTree>
    <p:extLst>
      <p:ext uri="{BB962C8B-B14F-4D97-AF65-F5344CB8AC3E}">
        <p14:creationId xmlns:p14="http://schemas.microsoft.com/office/powerpoint/2010/main" val="1992834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Elements of the dossier will vary depending on the requested action (see </a:t>
            </a:r>
            <a:r>
              <a:rPr lang="en-US" dirty="0" err="1"/>
              <a:t>Ebook</a:t>
            </a:r>
            <a:r>
              <a:rPr lang="en-US" dirty="0"/>
              <a:t> pages 17-18). The PR dossier is described in more detail in other Personnel Committee trainings. </a:t>
            </a:r>
          </a:p>
        </p:txBody>
      </p:sp>
      <p:sp>
        <p:nvSpPr>
          <p:cNvPr id="4" name="Slide Number Placeholder 3"/>
          <p:cNvSpPr>
            <a:spLocks noGrp="1"/>
          </p:cNvSpPr>
          <p:nvPr>
            <p:ph type="sldNum" sz="quarter" idx="5"/>
          </p:nvPr>
        </p:nvSpPr>
        <p:spPr/>
        <p:txBody>
          <a:bodyPr/>
          <a:lstStyle/>
          <a:p>
            <a:fld id="{E2C40387-D8E8-4747-B676-98ED036C8F01}" type="slidenum">
              <a:rPr lang="en-US" smtClean="0"/>
              <a:t>23</a:t>
            </a:fld>
            <a:endParaRPr lang="en-US" dirty="0"/>
          </a:p>
        </p:txBody>
      </p:sp>
    </p:spTree>
    <p:extLst>
      <p:ext uri="{BB962C8B-B14F-4D97-AF65-F5344CB8AC3E}">
        <p14:creationId xmlns:p14="http://schemas.microsoft.com/office/powerpoint/2010/main" val="2325769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b="0" i="0" u="none" dirty="0">
                <a:solidFill>
                  <a:srgbClr val="0000FF"/>
                </a:solidFill>
                <a:effectLst/>
                <a:latin typeface="Times New Roman" panose="02020603050405020304" pitchFamily="18" charset="0"/>
                <a:cs typeface="Times New Roman" panose="02020603050405020304" pitchFamily="18" charset="0"/>
              </a:rPr>
              <a:t>Statement of Special Circumstances (if applicable): </a:t>
            </a:r>
            <a:r>
              <a:rPr lang="en-US" sz="1800" b="0" i="0" u="none"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Academics </a:t>
            </a:r>
            <a:r>
              <a:rPr lang="en-US" sz="1800" b="0" i="0" u="none" dirty="0">
                <a:effectLst/>
                <a:latin typeface="Times New Roman" panose="02020603050405020304" pitchFamily="18" charset="0"/>
                <a:ea typeface="Times New Roman" panose="02020603050405020304" pitchFamily="18" charset="0"/>
              </a:rPr>
              <a:t>with restrictions on advancement criteria </a:t>
            </a:r>
            <a:r>
              <a:rPr lang="en-US" sz="1800" b="0" i="0" u="none"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or with significant administrative responsibilities may include a statement describing their situation.</a:t>
            </a:r>
            <a:endParaRPr lang="en-US" sz="1800" b="0" i="0" u="none"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25</a:t>
            </a:fld>
            <a:endParaRPr lang="en-US" dirty="0"/>
          </a:p>
        </p:txBody>
      </p:sp>
    </p:spTree>
    <p:extLst>
      <p:ext uri="{BB962C8B-B14F-4D97-AF65-F5344CB8AC3E}">
        <p14:creationId xmlns:p14="http://schemas.microsoft.com/office/powerpoint/2010/main" val="23624060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a1abfee52d_0_118:notes"/>
          <p:cNvSpPr>
            <a:spLocks noGrp="1" noRot="1" noChangeAspect="1"/>
          </p:cNvSpPr>
          <p:nvPr>
            <p:ph type="sldImg" idx="2"/>
          </p:nvPr>
        </p:nvSpPr>
        <p:spPr>
          <a:xfrm>
            <a:off x="406400" y="695325"/>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3" name="Google Shape;113;g1a1abfee52d_0_118:notes"/>
          <p:cNvSpPr txBox="1">
            <a:spLocks noGrp="1"/>
          </p:cNvSpPr>
          <p:nvPr>
            <p:ph type="body" idx="1"/>
          </p:nvPr>
        </p:nvSpPr>
        <p:spPr>
          <a:xfrm>
            <a:off x="934721" y="4416426"/>
            <a:ext cx="5141100" cy="4183200"/>
          </a:xfrm>
          <a:prstGeom prst="rect">
            <a:avLst/>
          </a:prstGeom>
          <a:noFill/>
          <a:ln>
            <a:noFill/>
          </a:ln>
        </p:spPr>
        <p:txBody>
          <a:bodyPr spcFirstLastPara="1" wrap="square" lIns="93800" tIns="46900" rIns="93800" bIns="46900" anchor="t" anchorCtr="0">
            <a:noAutofit/>
          </a:bodyPr>
          <a:lstStyle/>
          <a:p>
            <a:pPr marL="0" lvl="0" indent="0" algn="l" rtl="0">
              <a:lnSpc>
                <a:spcPct val="100000"/>
              </a:lnSpc>
              <a:spcBef>
                <a:spcPts val="360"/>
              </a:spcBef>
              <a:spcAft>
                <a:spcPts val="0"/>
              </a:spcAft>
              <a:buClr>
                <a:schemeClr val="dk1"/>
              </a:buClr>
              <a:buSzPts val="1100"/>
              <a:buFont typeface="Arial"/>
              <a:buNone/>
            </a:pPr>
            <a:r>
              <a:rPr lang="en-US">
                <a:latin typeface="Arial"/>
                <a:ea typeface="Arial"/>
                <a:cs typeface="Arial"/>
                <a:sym typeface="Arial"/>
              </a:rPr>
              <a:t>Michelle</a:t>
            </a:r>
            <a:endParaRPr/>
          </a:p>
          <a:p>
            <a:pPr marL="0" lvl="0" indent="0" algn="l" rtl="0">
              <a:lnSpc>
                <a:spcPct val="100000"/>
              </a:lnSpc>
              <a:spcBef>
                <a:spcPts val="360"/>
              </a:spcBef>
              <a:spcAft>
                <a:spcPts val="0"/>
              </a:spcAft>
              <a:buSzPts val="1400"/>
              <a:buNone/>
            </a:pPr>
            <a:endParaRPr/>
          </a:p>
        </p:txBody>
      </p:sp>
      <p:sp>
        <p:nvSpPr>
          <p:cNvPr id="114" name="Google Shape;114;g1a1abfee52d_0_118:notes"/>
          <p:cNvSpPr txBox="1">
            <a:spLocks noGrp="1"/>
          </p:cNvSpPr>
          <p:nvPr>
            <p:ph type="sldNum" idx="12"/>
          </p:nvPr>
        </p:nvSpPr>
        <p:spPr>
          <a:xfrm>
            <a:off x="3972561" y="8831263"/>
            <a:ext cx="3037800" cy="465000"/>
          </a:xfrm>
          <a:prstGeom prst="rect">
            <a:avLst/>
          </a:prstGeom>
          <a:noFill/>
          <a:ln>
            <a:noFill/>
          </a:ln>
        </p:spPr>
        <p:txBody>
          <a:bodyPr spcFirstLastPara="1" wrap="square" lIns="93800" tIns="46900" rIns="93800" bIns="46900" anchor="b" anchorCtr="0">
            <a:noAutofit/>
          </a:bodyPr>
          <a:lstStyle/>
          <a:p>
            <a:pPr marL="0" lvl="0" indent="0" algn="r" rtl="0">
              <a:lnSpc>
                <a:spcPct val="100000"/>
              </a:lnSpc>
              <a:spcBef>
                <a:spcPts val="0"/>
              </a:spcBef>
              <a:spcAft>
                <a:spcPts val="0"/>
              </a:spcAft>
              <a:buSzPts val="1400"/>
              <a:buNone/>
            </a:pPr>
            <a:fld id="{00000000-1234-1234-1234-123412341234}" type="slidenum">
              <a:rPr lang="en-US"/>
              <a:t>26</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first of a series of trainings that are being offered by the Personnel Committee. Because UC ANR has hired many new academics in recent years, the Committee, wanted to provide trainings specifically for new academics, and for academics writing their first program review. The Q&amp;A sessions provided academics with opportunities to ask their questions about the process.</a:t>
            </a:r>
          </a:p>
        </p:txBody>
      </p:sp>
      <p:sp>
        <p:nvSpPr>
          <p:cNvPr id="4" name="Slide Number Placeholder 3"/>
          <p:cNvSpPr>
            <a:spLocks noGrp="1"/>
          </p:cNvSpPr>
          <p:nvPr>
            <p:ph type="sldNum" sz="quarter" idx="5"/>
          </p:nvPr>
        </p:nvSpPr>
        <p:spPr/>
        <p:txBody>
          <a:bodyPr/>
          <a:lstStyle/>
          <a:p>
            <a:fld id="{E2C40387-D8E8-4747-B676-98ED036C8F01}" type="slidenum">
              <a:rPr lang="en-US" smtClean="0"/>
              <a:t>2</a:t>
            </a:fld>
            <a:endParaRPr lang="en-US" dirty="0"/>
          </a:p>
        </p:txBody>
      </p:sp>
    </p:spTree>
    <p:extLst>
      <p:ext uri="{BB962C8B-B14F-4D97-AF65-F5344CB8AC3E}">
        <p14:creationId xmlns:p14="http://schemas.microsoft.com/office/powerpoint/2010/main" val="41306163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AVP made it clear that not everything that is called an outcome/impact is actually an outcome/impact. </a:t>
            </a:r>
          </a:p>
        </p:txBody>
      </p:sp>
      <p:sp>
        <p:nvSpPr>
          <p:cNvPr id="4" name="Slide Number Placeholder 3"/>
          <p:cNvSpPr>
            <a:spLocks noGrp="1"/>
          </p:cNvSpPr>
          <p:nvPr>
            <p:ph type="sldNum" sz="quarter" idx="5"/>
          </p:nvPr>
        </p:nvSpPr>
        <p:spPr/>
        <p:txBody>
          <a:bodyPr/>
          <a:lstStyle/>
          <a:p>
            <a:fld id="{E2C40387-D8E8-4747-B676-98ED036C8F01}" type="slidenum">
              <a:rPr lang="en-US" smtClean="0"/>
              <a:t>28</a:t>
            </a:fld>
            <a:endParaRPr lang="en-US" dirty="0"/>
          </a:p>
        </p:txBody>
      </p:sp>
    </p:spTree>
    <p:extLst>
      <p:ext uri="{BB962C8B-B14F-4D97-AF65-F5344CB8AC3E}">
        <p14:creationId xmlns:p14="http://schemas.microsoft.com/office/powerpoint/2010/main" val="38814695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820addc45f_0_15:notes"/>
          <p:cNvSpPr>
            <a:spLocks noGrp="1" noRot="1" noChangeAspect="1"/>
          </p:cNvSpPr>
          <p:nvPr>
            <p:ph type="sldImg" idx="2"/>
          </p:nvPr>
        </p:nvSpPr>
        <p:spPr>
          <a:xfrm>
            <a:off x="406400" y="696913"/>
            <a:ext cx="6199188" cy="348773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820addc45f_0_15:notes"/>
          <p:cNvSpPr txBox="1">
            <a:spLocks noGrp="1"/>
          </p:cNvSpPr>
          <p:nvPr>
            <p:ph type="body" idx="1"/>
          </p:nvPr>
        </p:nvSpPr>
        <p:spPr>
          <a:xfrm>
            <a:off x="701199" y="4416544"/>
            <a:ext cx="5609590" cy="4184095"/>
          </a:xfrm>
          <a:prstGeom prst="rect">
            <a:avLst/>
          </a:prstGeom>
        </p:spPr>
        <p:txBody>
          <a:bodyPr spcFirstLastPara="1" wrap="square" lIns="93180" tIns="93180" rIns="93180" bIns="93180" anchor="t" anchorCtr="0">
            <a:noAutofit/>
          </a:bodyPr>
          <a:lstStyle/>
          <a:p>
            <a:pPr>
              <a:spcBef>
                <a:spcPts val="1223"/>
              </a:spcBef>
            </a:pPr>
            <a:endParaRPr dirty="0"/>
          </a:p>
        </p:txBody>
      </p:sp>
    </p:spTree>
    <p:extLst>
      <p:ext uri="{BB962C8B-B14F-4D97-AF65-F5344CB8AC3E}">
        <p14:creationId xmlns:p14="http://schemas.microsoft.com/office/powerpoint/2010/main" val="2248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FOR COMMENTS/QUESTIONS</a:t>
            </a:r>
          </a:p>
        </p:txBody>
      </p:sp>
      <p:sp>
        <p:nvSpPr>
          <p:cNvPr id="4" name="Slide Number Placeholder 3"/>
          <p:cNvSpPr>
            <a:spLocks noGrp="1"/>
          </p:cNvSpPr>
          <p:nvPr>
            <p:ph type="sldNum" sz="quarter" idx="5"/>
          </p:nvPr>
        </p:nvSpPr>
        <p:spPr/>
        <p:txBody>
          <a:bodyPr/>
          <a:lstStyle/>
          <a:p>
            <a:fld id="{E2C40387-D8E8-4747-B676-98ED036C8F01}" type="slidenum">
              <a:rPr lang="en-US" smtClean="0"/>
              <a:t>32</a:t>
            </a:fld>
            <a:endParaRPr lang="en-US" dirty="0"/>
          </a:p>
        </p:txBody>
      </p:sp>
    </p:spTree>
    <p:extLst>
      <p:ext uri="{BB962C8B-B14F-4D97-AF65-F5344CB8AC3E}">
        <p14:creationId xmlns:p14="http://schemas.microsoft.com/office/powerpoint/2010/main" val="23384568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33</a:t>
            </a:fld>
            <a:endParaRPr lang="en-US" dirty="0"/>
          </a:p>
        </p:txBody>
      </p:sp>
    </p:spTree>
    <p:extLst>
      <p:ext uri="{BB962C8B-B14F-4D97-AF65-F5344CB8AC3E}">
        <p14:creationId xmlns:p14="http://schemas.microsoft.com/office/powerpoint/2010/main" val="39371139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should you organize it in this way? To be frank, it helps the peer reviewers know what you’ve done. Not using them has been a complaint among reviewers.</a:t>
            </a:r>
          </a:p>
        </p:txBody>
      </p:sp>
      <p:sp>
        <p:nvSpPr>
          <p:cNvPr id="4" name="Slide Number Placeholder 3"/>
          <p:cNvSpPr>
            <a:spLocks noGrp="1"/>
          </p:cNvSpPr>
          <p:nvPr>
            <p:ph type="sldNum" sz="quarter" idx="5"/>
          </p:nvPr>
        </p:nvSpPr>
        <p:spPr/>
        <p:txBody>
          <a:bodyPr/>
          <a:lstStyle/>
          <a:p>
            <a:fld id="{E2C40387-D8E8-4747-B676-98ED036C8F01}" type="slidenum">
              <a:rPr lang="en-US" smtClean="0"/>
              <a:t>34</a:t>
            </a:fld>
            <a:endParaRPr lang="en-US" dirty="0"/>
          </a:p>
        </p:txBody>
      </p:sp>
    </p:spTree>
    <p:extLst>
      <p:ext uri="{BB962C8B-B14F-4D97-AF65-F5344CB8AC3E}">
        <p14:creationId xmlns:p14="http://schemas.microsoft.com/office/powerpoint/2010/main" val="23726810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37</a:t>
            </a:fld>
            <a:endParaRPr lang="en-US" dirty="0"/>
          </a:p>
        </p:txBody>
      </p:sp>
    </p:spTree>
    <p:extLst>
      <p:ext uri="{BB962C8B-B14F-4D97-AF65-F5344CB8AC3E}">
        <p14:creationId xmlns:p14="http://schemas.microsoft.com/office/powerpoint/2010/main" val="16239992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C40387-D8E8-4747-B676-98ED036C8F01}" type="slidenum">
              <a:rPr lang="en-US" smtClean="0"/>
              <a:t>38</a:t>
            </a:fld>
            <a:endParaRPr lang="en-US" dirty="0"/>
          </a:p>
        </p:txBody>
      </p:sp>
    </p:spTree>
    <p:extLst>
      <p:ext uri="{BB962C8B-B14F-4D97-AF65-F5344CB8AC3E}">
        <p14:creationId xmlns:p14="http://schemas.microsoft.com/office/powerpoint/2010/main" val="508731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Personnel Committee annually provides trainings for academics on the advancement process because the Personnel Committee helps to oversee the process. </a:t>
            </a:r>
          </a:p>
          <a:p>
            <a:r>
              <a:rPr lang="en-US" dirty="0"/>
              <a:t>(Read from the slide)</a:t>
            </a:r>
          </a:p>
        </p:txBody>
      </p:sp>
      <p:sp>
        <p:nvSpPr>
          <p:cNvPr id="4" name="Slide Number Placeholder 3"/>
          <p:cNvSpPr>
            <a:spLocks noGrp="1"/>
          </p:cNvSpPr>
          <p:nvPr>
            <p:ph type="sldNum" sz="quarter" idx="5"/>
          </p:nvPr>
        </p:nvSpPr>
        <p:spPr/>
        <p:txBody>
          <a:bodyPr/>
          <a:lstStyle/>
          <a:p>
            <a:fld id="{E2C40387-D8E8-4747-B676-98ED036C8F01}" type="slidenum">
              <a:rPr lang="en-US" smtClean="0"/>
              <a:t>3</a:t>
            </a:fld>
            <a:endParaRPr lang="en-US" dirty="0"/>
          </a:p>
        </p:txBody>
      </p:sp>
    </p:spTree>
    <p:extLst>
      <p:ext uri="{BB962C8B-B14F-4D97-AF65-F5344CB8AC3E}">
        <p14:creationId xmlns:p14="http://schemas.microsoft.com/office/powerpoint/2010/main" val="2936301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Academics are required to do annual reporting related to civil right compliance, FTE reporting, and performance evaluation. All of this reporting in integrated in ANR’s online system called Project Board. There are separate trainings provided by the ANR Program Planning and Evaluation unit that can help guide you through using Project Board and civil rights compliance reporting. Project Board may also be used to organize your activities for performance evaluation using an export feature, but academics are not required to use Project Board for their performance evaluations. </a:t>
            </a:r>
          </a:p>
        </p:txBody>
      </p:sp>
      <p:sp>
        <p:nvSpPr>
          <p:cNvPr id="4" name="Slide Number Placeholder 3"/>
          <p:cNvSpPr>
            <a:spLocks noGrp="1"/>
          </p:cNvSpPr>
          <p:nvPr>
            <p:ph type="sldNum" sz="quarter" idx="5"/>
          </p:nvPr>
        </p:nvSpPr>
        <p:spPr/>
        <p:txBody>
          <a:bodyPr/>
          <a:lstStyle/>
          <a:p>
            <a:fld id="{E2C40387-D8E8-4747-B676-98ED036C8F01}" type="slidenum">
              <a:rPr lang="en-US" smtClean="0"/>
              <a:t>4</a:t>
            </a:fld>
            <a:endParaRPr lang="en-US" dirty="0"/>
          </a:p>
        </p:txBody>
      </p:sp>
    </p:spTree>
    <p:extLst>
      <p:ext uri="{BB962C8B-B14F-4D97-AF65-F5344CB8AC3E}">
        <p14:creationId xmlns:p14="http://schemas.microsoft.com/office/powerpoint/2010/main" val="2516827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an overview…</a:t>
            </a:r>
          </a:p>
        </p:txBody>
      </p:sp>
      <p:sp>
        <p:nvSpPr>
          <p:cNvPr id="4" name="Slide Number Placeholder 3"/>
          <p:cNvSpPr>
            <a:spLocks noGrp="1"/>
          </p:cNvSpPr>
          <p:nvPr>
            <p:ph type="sldNum" sz="quarter" idx="5"/>
          </p:nvPr>
        </p:nvSpPr>
        <p:spPr/>
        <p:txBody>
          <a:bodyPr/>
          <a:lstStyle/>
          <a:p>
            <a:fld id="{E2C40387-D8E8-4747-B676-98ED036C8F01}" type="slidenum">
              <a:rPr lang="en-US" smtClean="0"/>
              <a:t>5</a:t>
            </a:fld>
            <a:endParaRPr lang="en-US" dirty="0"/>
          </a:p>
        </p:txBody>
      </p:sp>
    </p:spTree>
    <p:extLst>
      <p:ext uri="{BB962C8B-B14F-4D97-AF65-F5344CB8AC3E}">
        <p14:creationId xmlns:p14="http://schemas.microsoft.com/office/powerpoint/2010/main" val="2672964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6</a:t>
            </a:fld>
            <a:endParaRPr lang="en-US" dirty="0"/>
          </a:p>
        </p:txBody>
      </p:sp>
    </p:spTree>
    <p:extLst>
      <p:ext uri="{BB962C8B-B14F-4D97-AF65-F5344CB8AC3E}">
        <p14:creationId xmlns:p14="http://schemas.microsoft.com/office/powerpoint/2010/main" val="2491705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a deeper dive into academic advancement and preparing a program review dossier.</a:t>
            </a:r>
          </a:p>
        </p:txBody>
      </p:sp>
      <p:sp>
        <p:nvSpPr>
          <p:cNvPr id="4" name="Slide Number Placeholder 3"/>
          <p:cNvSpPr>
            <a:spLocks noGrp="1"/>
          </p:cNvSpPr>
          <p:nvPr>
            <p:ph type="sldNum" sz="quarter" idx="5"/>
          </p:nvPr>
        </p:nvSpPr>
        <p:spPr/>
        <p:txBody>
          <a:bodyPr/>
          <a:lstStyle/>
          <a:p>
            <a:fld id="{E2C40387-D8E8-4747-B676-98ED036C8F01}" type="slidenum">
              <a:rPr lang="en-US" smtClean="0"/>
              <a:t>8</a:t>
            </a:fld>
            <a:endParaRPr lang="en-US" dirty="0"/>
          </a:p>
        </p:txBody>
      </p:sp>
    </p:spTree>
    <p:extLst>
      <p:ext uri="{BB962C8B-B14F-4D97-AF65-F5344CB8AC3E}">
        <p14:creationId xmlns:p14="http://schemas.microsoft.com/office/powerpoint/2010/main" val="1650159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9</a:t>
            </a:fld>
            <a:endParaRPr lang="en-US" dirty="0"/>
          </a:p>
        </p:txBody>
      </p:sp>
    </p:spTree>
    <p:extLst>
      <p:ext uri="{BB962C8B-B14F-4D97-AF65-F5344CB8AC3E}">
        <p14:creationId xmlns:p14="http://schemas.microsoft.com/office/powerpoint/2010/main" val="544582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40387-D8E8-4747-B676-98ED036C8F01}" type="slidenum">
              <a:rPr lang="en-US" smtClean="0"/>
              <a:t>10</a:t>
            </a:fld>
            <a:endParaRPr lang="en-US" dirty="0"/>
          </a:p>
        </p:txBody>
      </p:sp>
    </p:spTree>
    <p:extLst>
      <p:ext uri="{BB962C8B-B14F-4D97-AF65-F5344CB8AC3E}">
        <p14:creationId xmlns:p14="http://schemas.microsoft.com/office/powerpoint/2010/main" val="25196330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0" y="0"/>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1"/>
            <a:ext cx="10515600" cy="1325563"/>
          </a:xfrm>
          <a:prstGeom prst="rect">
            <a:avLst/>
          </a:prstGeom>
          <a:ln>
            <a:noFill/>
          </a:ln>
        </p:spPr>
        <p:txBody>
          <a:bodyPr vert="horz" lIns="91440" tIns="45720" rIns="91440" bIns="45720" rtlCol="0" anchor="ctr">
            <a:normAutofit/>
          </a:bodyPr>
          <a:lstStyle>
            <a:lvl1pPr algn="l">
              <a:defRPr sz="60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80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10" y="6174350"/>
            <a:ext cx="3629890"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7"/>
            <a:ext cx="2859088" cy="531813"/>
          </a:xfrm>
        </p:spPr>
        <p:txBody>
          <a:bodyPr>
            <a:normAutofit/>
          </a:bodyPr>
          <a:lstStyle>
            <a:lvl1pPr marL="0" indent="0" algn="l">
              <a:buNone/>
              <a:defRPr sz="18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0" y="2750550"/>
            <a:ext cx="8265886" cy="798192"/>
          </a:xfrm>
        </p:spPr>
        <p:txBody>
          <a:bodyPr>
            <a:noAutofit/>
          </a:bodyPr>
          <a:lstStyle>
            <a:lvl1pPr marL="0" indent="0" algn="l">
              <a:buNone/>
              <a:defRPr sz="36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8882743" y="6240869"/>
            <a:ext cx="2939143" cy="407618"/>
          </a:xfrm>
          <a:prstGeom prst="rect">
            <a:avLst/>
          </a:prstGeom>
        </p:spPr>
      </p:pic>
    </p:spTree>
    <p:extLst>
      <p:ext uri="{BB962C8B-B14F-4D97-AF65-F5344CB8AC3E}">
        <p14:creationId xmlns:p14="http://schemas.microsoft.com/office/powerpoint/2010/main" val="2000181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8" cy="767528"/>
          </a:xfrm>
          <a:noFill/>
        </p:spPr>
        <p:txBody>
          <a:bodyPr>
            <a:normAutofit/>
          </a:bodyPr>
          <a:lstStyle>
            <a:lvl1pPr>
              <a:defRPr sz="35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5897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7" y="0"/>
            <a:ext cx="12257314"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35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82276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5" y="0"/>
            <a:ext cx="12257310" cy="1617141"/>
          </a:xfrm>
          <a:prstGeom prst="rect">
            <a:avLst/>
          </a:prstGeom>
        </p:spPr>
      </p:pic>
      <p:sp>
        <p:nvSpPr>
          <p:cNvPr id="2" name="Title 1"/>
          <p:cNvSpPr>
            <a:spLocks noGrp="1"/>
          </p:cNvSpPr>
          <p:nvPr>
            <p:ph type="title"/>
          </p:nvPr>
        </p:nvSpPr>
        <p:spPr>
          <a:xfrm>
            <a:off x="684734" y="136357"/>
            <a:ext cx="10515600" cy="1325563"/>
          </a:xfrm>
          <a:noFill/>
        </p:spPr>
        <p:txBody>
          <a:bodyPr>
            <a:normAutofit/>
          </a:bodyPr>
          <a:lstStyle>
            <a:lvl1pPr>
              <a:defRPr sz="42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97758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57946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4241054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4" y="130630"/>
            <a:ext cx="5178239" cy="6590846"/>
          </a:xfrm>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4" y="133577"/>
            <a:ext cx="5178239" cy="659084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758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0" y="152400"/>
            <a:ext cx="5137806" cy="656907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10/10/2025</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0476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28"/>
            <a:ext cx="5185496" cy="327850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4" y="3448870"/>
            <a:ext cx="5185497" cy="325863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4649712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6" cy="321128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0"/>
            <a:ext cx="5160666" cy="329247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10/10/2025</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3902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3" y="190499"/>
            <a:ext cx="2731397" cy="320980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4" cy="3215772"/>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29" y="3419596"/>
            <a:ext cx="5120871" cy="320980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16896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26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5"/>
            <a:ext cx="3024554"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4200946" y="5439473"/>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8"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6" y="6025922"/>
            <a:ext cx="12348905" cy="933675"/>
          </a:xfrm>
          <a:prstGeom prst="rect">
            <a:avLst/>
          </a:prstGeom>
        </p:spPr>
      </p:pic>
    </p:spTree>
    <p:extLst>
      <p:ext uri="{BB962C8B-B14F-4D97-AF65-F5344CB8AC3E}">
        <p14:creationId xmlns:p14="http://schemas.microsoft.com/office/powerpoint/2010/main" val="28414021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6" y="3562350"/>
            <a:ext cx="2849513" cy="3159123"/>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6" cy="315912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4" y="150581"/>
            <a:ext cx="5200201" cy="3411769"/>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003630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0"/>
            <a:ext cx="2743200" cy="365125"/>
          </a:xfrm>
        </p:spPr>
        <p:txBody>
          <a:bodyPr/>
          <a:lstStyle/>
          <a:p>
            <a:fld id="{2FCAF34E-9A6B-4D28-A7B9-972D816465A9}" type="datetimeFigureOut">
              <a:rPr lang="en-US" smtClean="0"/>
              <a:t>10/10/2025</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3" y="237391"/>
            <a:ext cx="2461846" cy="2779543"/>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8" y="237391"/>
            <a:ext cx="2385061" cy="2779544"/>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2" y="3235568"/>
            <a:ext cx="5075508" cy="3385041"/>
          </a:xfrm>
          <a:solidFill>
            <a:schemeClr val="bg1">
              <a:lumMod val="95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0451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0"/>
            <a:ext cx="2743200" cy="365125"/>
          </a:xfrm>
        </p:spPr>
        <p:txBody>
          <a:bodyPr/>
          <a:lstStyle/>
          <a:p>
            <a:fld id="{2FCAF34E-9A6B-4D28-A7B9-972D816465A9}" type="datetimeFigureOut">
              <a:rPr lang="en-US" smtClean="0"/>
              <a:t>10/10/2025</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0"/>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4" y="3807935"/>
            <a:ext cx="2753145" cy="282146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0" y="3814573"/>
            <a:ext cx="2377469" cy="2814828"/>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4" y="228600"/>
            <a:ext cx="5131925" cy="3574795"/>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8"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8"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0" y="6233886"/>
            <a:ext cx="2830286"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85046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3" y="3285682"/>
            <a:ext cx="2520397" cy="335324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0" cy="3353244"/>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0" cy="3066606"/>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7" name="Slide Number Placeholder 6"/>
          <p:cNvSpPr>
            <a:spLocks noGrp="1"/>
          </p:cNvSpPr>
          <p:nvPr>
            <p:ph type="sldNum" sz="quarter" idx="12"/>
          </p:nvPr>
        </p:nvSpPr>
        <p:spPr>
          <a:xfrm>
            <a:off x="3770811" y="6356350"/>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3" y="219073"/>
            <a:ext cx="2520897" cy="3066607"/>
          </a:xfrm>
          <a:solidFill>
            <a:schemeClr val="accent3">
              <a:lumMod val="20000"/>
              <a:lumOff val="80000"/>
            </a:schemeClr>
          </a:solidFill>
          <a:ln w="50800">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0"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0" y="681037"/>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2495270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4_Title Only">
  <p:cSld name="8_Title Only">
    <p:spTree>
      <p:nvGrpSpPr>
        <p:cNvPr id="1" name="Shape 57"/>
        <p:cNvGrpSpPr/>
        <p:nvPr/>
      </p:nvGrpSpPr>
      <p:grpSpPr>
        <a:xfrm>
          <a:off x="0" y="0"/>
          <a:ext cx="0" cy="0"/>
          <a:chOff x="0" y="0"/>
          <a:chExt cx="0" cy="0"/>
        </a:xfrm>
      </p:grpSpPr>
      <p:pic>
        <p:nvPicPr>
          <p:cNvPr id="58" name="Google Shape;58;p14"/>
          <p:cNvPicPr preferRelativeResize="0"/>
          <p:nvPr/>
        </p:nvPicPr>
        <p:blipFill rotWithShape="1">
          <a:blip r:embed="rId2">
            <a:alphaModFix/>
            <a:extLst>
              <a:ext uri="{28A0092B-C50C-407E-A947-70E740481C1C}">
                <a14:useLocalDpi xmlns:a14="http://schemas.microsoft.com/office/drawing/2010/main" val="0"/>
              </a:ext>
            </a:extLst>
          </a:blip>
          <a:srcRect/>
          <a:stretch/>
        </p:blipFill>
        <p:spPr>
          <a:xfrm>
            <a:off x="0" y="0"/>
            <a:ext cx="12192000" cy="1598277"/>
          </a:xfrm>
          <a:prstGeom prst="rect">
            <a:avLst/>
          </a:prstGeom>
          <a:noFill/>
          <a:ln>
            <a:noFill/>
          </a:ln>
        </p:spPr>
      </p:pic>
      <p:sp>
        <p:nvSpPr>
          <p:cNvPr id="59" name="Google Shape;59;p14"/>
          <p:cNvSpPr txBox="1">
            <a:spLocks noGrp="1"/>
          </p:cNvSpPr>
          <p:nvPr>
            <p:ph type="title"/>
          </p:nvPr>
        </p:nvSpPr>
        <p:spPr>
          <a:xfrm>
            <a:off x="684734" y="313787"/>
            <a:ext cx="10817839" cy="767528"/>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Clr>
                <a:schemeClr val="lt1"/>
              </a:buClr>
              <a:buSzPts val="3100"/>
              <a:buFont typeface="Arial"/>
              <a:buNone/>
              <a:defRPr sz="4133">
                <a:solidFill>
                  <a:schemeClr val="lt1"/>
                </a:solidFill>
              </a:defRPr>
            </a:lvl1pPr>
            <a:lvl2pPr lvl="1">
              <a:spcBef>
                <a:spcPts val="0"/>
              </a:spcBef>
              <a:spcAft>
                <a:spcPts val="0"/>
              </a:spcAft>
              <a:buSzPts val="1600"/>
              <a:buNone/>
              <a:defRPr sz="2133"/>
            </a:lvl2pPr>
            <a:lvl3pPr lvl="2">
              <a:spcBef>
                <a:spcPts val="0"/>
              </a:spcBef>
              <a:spcAft>
                <a:spcPts val="0"/>
              </a:spcAft>
              <a:buSzPts val="1600"/>
              <a:buNone/>
              <a:defRPr sz="2133"/>
            </a:lvl3pPr>
            <a:lvl4pPr lvl="3">
              <a:spcBef>
                <a:spcPts val="0"/>
              </a:spcBef>
              <a:spcAft>
                <a:spcPts val="0"/>
              </a:spcAft>
              <a:buSzPts val="1600"/>
              <a:buNone/>
              <a:defRPr sz="2133"/>
            </a:lvl4pPr>
            <a:lvl5pPr lvl="4">
              <a:spcBef>
                <a:spcPts val="0"/>
              </a:spcBef>
              <a:spcAft>
                <a:spcPts val="0"/>
              </a:spcAft>
              <a:buSzPts val="1600"/>
              <a:buNone/>
              <a:defRPr sz="2133"/>
            </a:lvl5pPr>
            <a:lvl6pPr lvl="5">
              <a:spcBef>
                <a:spcPts val="0"/>
              </a:spcBef>
              <a:spcAft>
                <a:spcPts val="0"/>
              </a:spcAft>
              <a:buSzPts val="1600"/>
              <a:buNone/>
              <a:defRPr sz="2133"/>
            </a:lvl6pPr>
            <a:lvl7pPr lvl="6">
              <a:spcBef>
                <a:spcPts val="0"/>
              </a:spcBef>
              <a:spcAft>
                <a:spcPts val="0"/>
              </a:spcAft>
              <a:buSzPts val="1600"/>
              <a:buNone/>
              <a:defRPr sz="2133"/>
            </a:lvl7pPr>
            <a:lvl8pPr lvl="7">
              <a:spcBef>
                <a:spcPts val="0"/>
              </a:spcBef>
              <a:spcAft>
                <a:spcPts val="0"/>
              </a:spcAft>
              <a:buSzPts val="1600"/>
              <a:buNone/>
              <a:defRPr sz="2133"/>
            </a:lvl8pPr>
            <a:lvl9pPr lvl="8">
              <a:spcBef>
                <a:spcPts val="0"/>
              </a:spcBef>
              <a:spcAft>
                <a:spcPts val="0"/>
              </a:spcAft>
              <a:buSzPts val="1600"/>
              <a:buNone/>
              <a:defRPr sz="2133"/>
            </a:lvl9pPr>
          </a:lstStyle>
          <a:p>
            <a:endParaRPr/>
          </a:p>
        </p:txBody>
      </p:sp>
      <p:sp>
        <p:nvSpPr>
          <p:cNvPr id="60" name="Google Shape;60;p14"/>
          <p:cNvSpPr txBox="1">
            <a:spLocks noGrp="1"/>
          </p:cNvSpPr>
          <p:nvPr>
            <p:ph type="dt" idx="10"/>
          </p:nvPr>
        </p:nvSpPr>
        <p:spPr>
          <a:xfrm>
            <a:off x="838200" y="6356351"/>
            <a:ext cx="2743200" cy="365125"/>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1pPr>
            <a:lvl2pPr marR="0" lvl="1"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ftr" idx="11"/>
          </p:nvPr>
        </p:nvSpPr>
        <p:spPr>
          <a:xfrm>
            <a:off x="4038600" y="6356351"/>
            <a:ext cx="4114800" cy="365125"/>
          </a:xfrm>
          <a:prstGeom prst="rect">
            <a:avLst/>
          </a:prstGeom>
          <a:noFill/>
          <a:ln>
            <a:noFill/>
          </a:ln>
        </p:spPr>
        <p:txBody>
          <a:bodyPr spcFirstLastPara="1" wrap="square" lIns="68575" tIns="34275" rIns="68575" bIns="34275" anchor="t" anchorCtr="0">
            <a:noAutofit/>
          </a:bodyPr>
          <a:lstStyle>
            <a:lvl1pPr marR="0" lvl="0"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1pPr>
            <a:lvl2pPr marR="0" lvl="1"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867" b="0" i="0" u="none" strike="noStrike" cap="none">
                <a:solidFill>
                  <a:schemeClr val="dk1"/>
                </a:solidFill>
                <a:latin typeface="Calibri"/>
                <a:ea typeface="Calibri"/>
                <a:cs typeface="Calibri"/>
                <a:sym typeface="Calibri"/>
              </a:defRPr>
            </a:lvl9pPr>
          </a:lstStyle>
          <a:p>
            <a:endParaRPr/>
          </a:p>
        </p:txBody>
      </p:sp>
      <p:sp>
        <p:nvSpPr>
          <p:cNvPr id="62" name="Google Shape;62;p14"/>
          <p:cNvSpPr txBox="1">
            <a:spLocks noGrp="1"/>
          </p:cNvSpPr>
          <p:nvPr>
            <p:ph type="sldNum" idx="12"/>
          </p:nvPr>
        </p:nvSpPr>
        <p:spPr>
          <a:xfrm>
            <a:off x="8610600" y="6356351"/>
            <a:ext cx="2743200" cy="365125"/>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sz="1467"/>
            </a:lvl1pPr>
            <a:lvl2pPr marL="0" lvl="1" indent="0" algn="r">
              <a:spcBef>
                <a:spcPts val="0"/>
              </a:spcBef>
              <a:buNone/>
              <a:defRPr sz="1467"/>
            </a:lvl2pPr>
            <a:lvl3pPr marL="0" lvl="2" indent="0" algn="r">
              <a:spcBef>
                <a:spcPts val="0"/>
              </a:spcBef>
              <a:buNone/>
              <a:defRPr sz="1467"/>
            </a:lvl3pPr>
            <a:lvl4pPr marL="0" lvl="3" indent="0" algn="r">
              <a:spcBef>
                <a:spcPts val="0"/>
              </a:spcBef>
              <a:buNone/>
              <a:defRPr sz="1467"/>
            </a:lvl4pPr>
            <a:lvl5pPr marL="0" lvl="4" indent="0" algn="r">
              <a:spcBef>
                <a:spcPts val="0"/>
              </a:spcBef>
              <a:buNone/>
              <a:defRPr sz="1467"/>
            </a:lvl5pPr>
            <a:lvl6pPr marL="0" lvl="5" indent="0" algn="r">
              <a:spcBef>
                <a:spcPts val="0"/>
              </a:spcBef>
              <a:buNone/>
              <a:defRPr sz="1467"/>
            </a:lvl6pPr>
            <a:lvl7pPr marL="0" lvl="6" indent="0" algn="r">
              <a:spcBef>
                <a:spcPts val="0"/>
              </a:spcBef>
              <a:buNone/>
              <a:defRPr sz="1467"/>
            </a:lvl7pPr>
            <a:lvl8pPr marL="0" lvl="7" indent="0" algn="r">
              <a:spcBef>
                <a:spcPts val="0"/>
              </a:spcBef>
              <a:buNone/>
              <a:defRPr sz="1467"/>
            </a:lvl8pPr>
            <a:lvl9pPr marL="0" lvl="8" indent="0" algn="r">
              <a:spcBef>
                <a:spcPts val="0"/>
              </a:spcBef>
              <a:buNone/>
              <a:defRPr sz="1467"/>
            </a:lvl9pPr>
          </a:lstStyle>
          <a:p>
            <a:fld id="{00000000-1234-1234-1234-123412341234}" type="slidenum">
              <a:rPr lang="en" smtClean="0"/>
              <a:pPr/>
              <a:t>‹#›</a:t>
            </a:fld>
            <a:endParaRPr lang="en"/>
          </a:p>
        </p:txBody>
      </p:sp>
      <p:sp>
        <p:nvSpPr>
          <p:cNvPr id="63" name="Google Shape;63;p14"/>
          <p:cNvSpPr txBox="1">
            <a:spLocks noGrp="1"/>
          </p:cNvSpPr>
          <p:nvPr>
            <p:ph type="body" idx="1"/>
          </p:nvPr>
        </p:nvSpPr>
        <p:spPr>
          <a:xfrm>
            <a:off x="838200" y="1825625"/>
            <a:ext cx="10515600" cy="4351339"/>
          </a:xfrm>
          <a:prstGeom prst="rect">
            <a:avLst/>
          </a:prstGeom>
          <a:noFill/>
          <a:ln>
            <a:noFill/>
          </a:ln>
        </p:spPr>
        <p:txBody>
          <a:bodyPr spcFirstLastPara="1" wrap="square" lIns="68575" tIns="34275" rIns="68575" bIns="34275" anchor="t" anchorCtr="0">
            <a:noAutofit/>
          </a:bodyPr>
          <a:lstStyle>
            <a:lvl1pPr marL="609585" lvl="0" indent="-541853" algn="l">
              <a:lnSpc>
                <a:spcPct val="90000"/>
              </a:lnSpc>
              <a:spcBef>
                <a:spcPts val="1067"/>
              </a:spcBef>
              <a:spcAft>
                <a:spcPts val="0"/>
              </a:spcAft>
              <a:buClr>
                <a:schemeClr val="dk1"/>
              </a:buClr>
              <a:buSzPts val="2800"/>
              <a:buChar char="●"/>
              <a:defRPr sz="3333"/>
            </a:lvl1pPr>
            <a:lvl2pPr marL="1219170" lvl="1" indent="-541853" algn="l">
              <a:lnSpc>
                <a:spcPct val="90000"/>
              </a:lnSpc>
              <a:spcBef>
                <a:spcPts val="2133"/>
              </a:spcBef>
              <a:spcAft>
                <a:spcPts val="0"/>
              </a:spcAft>
              <a:buClr>
                <a:schemeClr val="dk1"/>
              </a:buClr>
              <a:buSzPts val="2800"/>
              <a:buChar char="○"/>
              <a:defRPr sz="3333"/>
            </a:lvl2pPr>
            <a:lvl3pPr marL="1828754" lvl="2" indent="-541853" algn="l">
              <a:lnSpc>
                <a:spcPct val="90000"/>
              </a:lnSpc>
              <a:spcBef>
                <a:spcPts val="2133"/>
              </a:spcBef>
              <a:spcAft>
                <a:spcPts val="0"/>
              </a:spcAft>
              <a:buClr>
                <a:schemeClr val="dk1"/>
              </a:buClr>
              <a:buSzPts val="2800"/>
              <a:buChar char="■"/>
              <a:defRPr sz="3333"/>
            </a:lvl3pPr>
            <a:lvl4pPr marL="2438339" lvl="3" indent="-541853" algn="l">
              <a:lnSpc>
                <a:spcPct val="90000"/>
              </a:lnSpc>
              <a:spcBef>
                <a:spcPts val="2133"/>
              </a:spcBef>
              <a:spcAft>
                <a:spcPts val="0"/>
              </a:spcAft>
              <a:buClr>
                <a:schemeClr val="dk1"/>
              </a:buClr>
              <a:buSzPts val="2800"/>
              <a:buChar char="●"/>
              <a:defRPr sz="3333"/>
            </a:lvl4pPr>
            <a:lvl5pPr marL="3047924" lvl="4" indent="-541853" algn="l">
              <a:lnSpc>
                <a:spcPct val="90000"/>
              </a:lnSpc>
              <a:spcBef>
                <a:spcPts val="2133"/>
              </a:spcBef>
              <a:spcAft>
                <a:spcPts val="0"/>
              </a:spcAft>
              <a:buClr>
                <a:schemeClr val="dk1"/>
              </a:buClr>
              <a:buSzPts val="2800"/>
              <a:buChar char="○"/>
              <a:defRPr sz="3333"/>
            </a:lvl5pPr>
            <a:lvl6pPr marL="3657509" lvl="5" indent="-541853" algn="l">
              <a:lnSpc>
                <a:spcPct val="90000"/>
              </a:lnSpc>
              <a:spcBef>
                <a:spcPts val="2133"/>
              </a:spcBef>
              <a:spcAft>
                <a:spcPts val="0"/>
              </a:spcAft>
              <a:buClr>
                <a:schemeClr val="dk1"/>
              </a:buClr>
              <a:buSzPts val="2800"/>
              <a:buChar char="■"/>
              <a:defRPr sz="3333"/>
            </a:lvl6pPr>
            <a:lvl7pPr marL="4267093" lvl="6" indent="-541853" algn="l">
              <a:lnSpc>
                <a:spcPct val="90000"/>
              </a:lnSpc>
              <a:spcBef>
                <a:spcPts val="2133"/>
              </a:spcBef>
              <a:spcAft>
                <a:spcPts val="0"/>
              </a:spcAft>
              <a:buClr>
                <a:schemeClr val="dk1"/>
              </a:buClr>
              <a:buSzPts val="2800"/>
              <a:buChar char="●"/>
              <a:defRPr sz="3333"/>
            </a:lvl7pPr>
            <a:lvl8pPr marL="4876678" lvl="7" indent="-541853" algn="l">
              <a:lnSpc>
                <a:spcPct val="90000"/>
              </a:lnSpc>
              <a:spcBef>
                <a:spcPts val="2133"/>
              </a:spcBef>
              <a:spcAft>
                <a:spcPts val="0"/>
              </a:spcAft>
              <a:buClr>
                <a:schemeClr val="dk1"/>
              </a:buClr>
              <a:buSzPts val="2800"/>
              <a:buChar char="○"/>
              <a:defRPr sz="3333"/>
            </a:lvl8pPr>
            <a:lvl9pPr marL="5486263" lvl="8" indent="-541853" algn="l">
              <a:lnSpc>
                <a:spcPct val="90000"/>
              </a:lnSpc>
              <a:spcBef>
                <a:spcPts val="2133"/>
              </a:spcBef>
              <a:spcAft>
                <a:spcPts val="2133"/>
              </a:spcAft>
              <a:buClr>
                <a:schemeClr val="dk1"/>
              </a:buClr>
              <a:buSzPts val="2800"/>
              <a:buChar char="■"/>
              <a:defRPr sz="3333"/>
            </a:lvl9pPr>
          </a:lstStyle>
          <a:p>
            <a:endParaRPr/>
          </a:p>
        </p:txBody>
      </p:sp>
    </p:spTree>
    <p:extLst>
      <p:ext uri="{BB962C8B-B14F-4D97-AF65-F5344CB8AC3E}">
        <p14:creationId xmlns:p14="http://schemas.microsoft.com/office/powerpoint/2010/main" val="2092702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5"/>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2600" baseline="0"/>
            </a:lvl1pPr>
            <a:lvl2pPr>
              <a:defRPr sz="2200" baseline="0"/>
            </a:lvl2pPr>
            <a:lvl3pPr>
              <a:defRPr sz="1800" baseline="0"/>
            </a:lvl3pPr>
            <a:lvl4pPr>
              <a:defRPr sz="1600" baseline="0"/>
            </a:lvl4pPr>
            <a:lvl5pPr>
              <a:defRPr sz="16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732094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8" y="-50756"/>
            <a:ext cx="12282233" cy="6908756"/>
          </a:xfrm>
          <a:prstGeom prst="rect">
            <a:avLst/>
          </a:prstGeom>
        </p:spPr>
      </p:pic>
      <p:sp>
        <p:nvSpPr>
          <p:cNvPr id="2" name="Title 1"/>
          <p:cNvSpPr>
            <a:spLocks noGrp="1"/>
          </p:cNvSpPr>
          <p:nvPr>
            <p:ph type="title"/>
          </p:nvPr>
        </p:nvSpPr>
        <p:spPr>
          <a:xfrm>
            <a:off x="831850" y="13964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49" y="4249149"/>
            <a:ext cx="10515600" cy="1500187"/>
          </a:xfrm>
        </p:spPr>
        <p:txBody>
          <a:bodyPr/>
          <a:lstStyle>
            <a:lvl1pPr marL="0" indent="0">
              <a:buNone/>
              <a:defRPr sz="24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248627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screen">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0" y="1396412"/>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49" y="4249149"/>
            <a:ext cx="10515600" cy="1500187"/>
          </a:xfrm>
        </p:spPr>
        <p:txBody>
          <a:bodyPr/>
          <a:lstStyle>
            <a:lvl1pPr marL="0" indent="0">
              <a:buNone/>
              <a:defRPr sz="24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79303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920493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195945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7"/>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679005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4" y="136357"/>
            <a:ext cx="10515600" cy="1325563"/>
          </a:xfrm>
          <a:noFill/>
        </p:spPr>
        <p:txBody>
          <a:bodyPr>
            <a:normAutofit/>
          </a:bodyPr>
          <a:lstStyle>
            <a:lvl1pPr>
              <a:defRPr sz="42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5312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AF34E-9A6B-4D28-A7B9-972D816465A9}" type="datetimeFigureOut">
              <a:rPr lang="en-US" smtClean="0"/>
              <a:t>10/10/2025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6" cstate="screen">
            <a:extLst>
              <a:ext uri="{28A0092B-C50C-407E-A947-70E740481C1C}">
                <a14:useLocalDpi xmlns:a14="http://schemas.microsoft.com/office/drawing/2010/main" val="0"/>
              </a:ext>
            </a:extLst>
          </a:blip>
          <a:stretch>
            <a:fillRect/>
          </a:stretch>
        </p:blipFill>
        <p:spPr>
          <a:xfrm>
            <a:off x="8721055" y="6311900"/>
            <a:ext cx="2632745" cy="365126"/>
          </a:xfrm>
          <a:prstGeom prst="rect">
            <a:avLst/>
          </a:prstGeom>
        </p:spPr>
      </p:pic>
    </p:spTree>
    <p:extLst>
      <p:ext uri="{BB962C8B-B14F-4D97-AF65-F5344CB8AC3E}">
        <p14:creationId xmlns:p14="http://schemas.microsoft.com/office/powerpoint/2010/main" val="930085637"/>
      </p:ext>
    </p:extLst>
  </p:cSld>
  <p:clrMap bg1="lt1" tx1="dk1" bg2="lt2" tx2="dk2" accent1="accent1" accent2="accent2" accent3="accent3" accent4="accent4" accent5="accent5" accent6="accent6" hlink="hlink" folHlink="folHlink"/>
  <p:sldLayoutIdLst>
    <p:sldLayoutId id="2147483674" r:id="rId1"/>
    <p:sldLayoutId id="2147483649" r:id="rId2"/>
    <p:sldLayoutId id="2147483650" r:id="rId3"/>
    <p:sldLayoutId id="2147483651" r:id="rId4"/>
    <p:sldLayoutId id="2147483679" r:id="rId5"/>
    <p:sldLayoutId id="2147483652" r:id="rId6"/>
    <p:sldLayoutId id="2147483653" r:id="rId7"/>
    <p:sldLayoutId id="2147483654" r:id="rId8"/>
    <p:sldLayoutId id="2147483676" r:id="rId9"/>
    <p:sldLayoutId id="2147483675" r:id="rId10"/>
    <p:sldLayoutId id="2147483677" r:id="rId11"/>
    <p:sldLayoutId id="2147483678" r:id="rId12"/>
    <p:sldLayoutId id="2147483655" r:id="rId13"/>
    <p:sldLayoutId id="2147483656" r:id="rId14"/>
    <p:sldLayoutId id="2147483669" r:id="rId15"/>
    <p:sldLayoutId id="2147483670" r:id="rId16"/>
    <p:sldLayoutId id="2147483668" r:id="rId17"/>
    <p:sldLayoutId id="2147483671" r:id="rId18"/>
    <p:sldLayoutId id="2147483657" r:id="rId19"/>
    <p:sldLayoutId id="2147483663" r:id="rId20"/>
    <p:sldLayoutId id="2147483664" r:id="rId21"/>
    <p:sldLayoutId id="2147483665" r:id="rId22"/>
    <p:sldLayoutId id="2147483666" r:id="rId23"/>
    <p:sldLayoutId id="2147483680" r:id="rId24"/>
  </p:sldLayoutIdLst>
  <p:txStyles>
    <p:titleStyle>
      <a:lvl1pPr algn="l" defTabSz="914400" rtl="0" eaLnBrk="1" latinLnBrk="0" hangingPunct="1">
        <a:lnSpc>
          <a:spcPct val="90000"/>
        </a:lnSpc>
        <a:spcBef>
          <a:spcPct val="0"/>
        </a:spcBef>
        <a:buNone/>
        <a:defRPr sz="3700" b="1" i="0" kern="1200" baseline="0">
          <a:solidFill>
            <a:srgbClr val="005A9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10.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hyperlink" Target="https://ucanr.edu/sites/anrstaff/files/360690.pdf" TargetMode="External"/><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mailto:agazula@ucanr.edu"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s://ucanr.edu/sites/anrstaff/Personnel_Benefits/Academic_Personne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projectboard.ucanr.edu/"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hyperlink" Target="https://ucanr.edu/sites/ProjectBoardHelp/"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0.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E5AA98-8DF1-4250-BE44-C40CD9D00269}"/>
              </a:ext>
            </a:extLst>
          </p:cNvPr>
          <p:cNvSpPr>
            <a:spLocks noGrp="1"/>
          </p:cNvSpPr>
          <p:nvPr>
            <p:ph type="ctrTitle"/>
          </p:nvPr>
        </p:nvSpPr>
        <p:spPr>
          <a:xfrm>
            <a:off x="171450" y="838201"/>
            <a:ext cx="11784330" cy="1964690"/>
          </a:xfrm>
        </p:spPr>
        <p:txBody>
          <a:bodyPr>
            <a:normAutofit fontScale="90000"/>
          </a:bodyPr>
          <a:lstStyle/>
          <a:p>
            <a:pPr>
              <a:lnSpc>
                <a:spcPct val="100000"/>
              </a:lnSpc>
              <a:spcBef>
                <a:spcPts val="1200"/>
              </a:spcBef>
              <a:spcAft>
                <a:spcPts val="1200"/>
              </a:spcAft>
            </a:pPr>
            <a:r>
              <a:rPr lang="en-US" dirty="0"/>
              <a:t>Training for First-time PR Writers</a:t>
            </a:r>
            <a:br>
              <a:rPr lang="en-US" sz="3100" dirty="0"/>
            </a:br>
            <a:br>
              <a:rPr lang="en-US" sz="3100" dirty="0"/>
            </a:br>
            <a:r>
              <a:rPr lang="en-US" sz="3100" dirty="0"/>
              <a:t>Finding success in the UC ANR Academic Advancement Process</a:t>
            </a:r>
          </a:p>
        </p:txBody>
      </p:sp>
      <p:sp>
        <p:nvSpPr>
          <p:cNvPr id="2" name="Subtitle 1"/>
          <p:cNvSpPr>
            <a:spLocks noGrp="1"/>
          </p:cNvSpPr>
          <p:nvPr>
            <p:ph type="subTitle" idx="1"/>
          </p:nvPr>
        </p:nvSpPr>
        <p:spPr>
          <a:xfrm>
            <a:off x="0" y="3068320"/>
            <a:ext cx="12192000" cy="2301662"/>
          </a:xfrm>
        </p:spPr>
        <p:txBody>
          <a:bodyPr>
            <a:normAutofit/>
          </a:bodyPr>
          <a:lstStyle/>
          <a:p>
            <a:r>
              <a:rPr lang="en-US" sz="2400" dirty="0"/>
              <a:t>Presented by the Academic Assembly Personnel Committee </a:t>
            </a:r>
          </a:p>
          <a:p>
            <a:r>
              <a:rPr lang="en-US" sz="2400" dirty="0"/>
              <a:t>Mark Bolda, 2025-26 Chair</a:t>
            </a:r>
          </a:p>
          <a:p>
            <a:r>
              <a:rPr lang="en-US" sz="2400" dirty="0"/>
              <a:t>Aparna </a:t>
            </a:r>
            <a:r>
              <a:rPr lang="en-US" sz="2400" dirty="0" err="1"/>
              <a:t>Gazula</a:t>
            </a:r>
            <a:endParaRPr lang="en-US" sz="2400" dirty="0"/>
          </a:p>
          <a:p>
            <a:endParaRPr lang="en-US" sz="900" dirty="0"/>
          </a:p>
        </p:txBody>
      </p:sp>
    </p:spTree>
    <p:extLst>
      <p:ext uri="{BB962C8B-B14F-4D97-AF65-F5344CB8AC3E}">
        <p14:creationId xmlns:p14="http://schemas.microsoft.com/office/powerpoint/2010/main" val="2632358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BD825-95BE-44B7-A66C-73018997E071}"/>
              </a:ext>
            </a:extLst>
          </p:cNvPr>
          <p:cNvSpPr>
            <a:spLocks noGrp="1"/>
          </p:cNvSpPr>
          <p:nvPr>
            <p:ph type="title"/>
          </p:nvPr>
        </p:nvSpPr>
        <p:spPr/>
        <p:txBody>
          <a:bodyPr/>
          <a:lstStyle/>
          <a:p>
            <a:r>
              <a:rPr lang="en-US" dirty="0"/>
              <a:t>Multiple Step Process</a:t>
            </a:r>
          </a:p>
        </p:txBody>
      </p:sp>
      <p:graphicFrame>
        <p:nvGraphicFramePr>
          <p:cNvPr id="7" name="Diagram 6" descr="Review Process for Merit or Accelerated Merit ">
            <a:extLst>
              <a:ext uri="{FF2B5EF4-FFF2-40B4-BE49-F238E27FC236}">
                <a16:creationId xmlns:a16="http://schemas.microsoft.com/office/drawing/2014/main" id="{CD8AAA4D-B486-AADA-9ECF-8EFBAE981364}"/>
              </a:ext>
            </a:extLst>
          </p:cNvPr>
          <p:cNvGraphicFramePr/>
          <p:nvPr>
            <p:extLst>
              <p:ext uri="{D42A27DB-BD31-4B8C-83A1-F6EECF244321}">
                <p14:modId xmlns:p14="http://schemas.microsoft.com/office/powerpoint/2010/main" val="611251977"/>
              </p:ext>
            </p:extLst>
          </p:nvPr>
        </p:nvGraphicFramePr>
        <p:xfrm>
          <a:off x="605506" y="2451100"/>
          <a:ext cx="5490494" cy="42074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Content Placeholder 2">
            <a:extLst>
              <a:ext uri="{FF2B5EF4-FFF2-40B4-BE49-F238E27FC236}">
                <a16:creationId xmlns:a16="http://schemas.microsoft.com/office/drawing/2014/main" id="{EE036BA6-5E11-A94E-57F0-23BE525D7D9C}"/>
              </a:ext>
            </a:extLst>
          </p:cNvPr>
          <p:cNvSpPr>
            <a:spLocks noGrp="1"/>
          </p:cNvSpPr>
          <p:nvPr>
            <p:ph idx="1"/>
          </p:nvPr>
        </p:nvSpPr>
        <p:spPr>
          <a:xfrm>
            <a:off x="2621784" y="1569272"/>
            <a:ext cx="1457938" cy="767528"/>
          </a:xfrm>
        </p:spPr>
        <p:txBody>
          <a:bodyPr>
            <a:normAutofit/>
          </a:bodyPr>
          <a:lstStyle/>
          <a:p>
            <a:pPr marL="0" indent="0" algn="ctr">
              <a:lnSpc>
                <a:spcPct val="120000"/>
              </a:lnSpc>
              <a:buNone/>
            </a:pPr>
            <a:r>
              <a:rPr lang="en-US" b="1" dirty="0"/>
              <a:t>Merit</a:t>
            </a:r>
          </a:p>
        </p:txBody>
      </p:sp>
      <p:graphicFrame>
        <p:nvGraphicFramePr>
          <p:cNvPr id="11" name="Diagram 10" descr="Review Process for Merit or Accelerated Merit ">
            <a:extLst>
              <a:ext uri="{FF2B5EF4-FFF2-40B4-BE49-F238E27FC236}">
                <a16:creationId xmlns:a16="http://schemas.microsoft.com/office/drawing/2014/main" id="{100D9C04-1E23-8A0E-5484-105C5DB272AC}"/>
              </a:ext>
            </a:extLst>
          </p:cNvPr>
          <p:cNvGraphicFramePr/>
          <p:nvPr>
            <p:extLst>
              <p:ext uri="{D42A27DB-BD31-4B8C-83A1-F6EECF244321}">
                <p14:modId xmlns:p14="http://schemas.microsoft.com/office/powerpoint/2010/main" val="2678797089"/>
              </p:ext>
            </p:extLst>
          </p:nvPr>
        </p:nvGraphicFramePr>
        <p:xfrm>
          <a:off x="6396706" y="2461036"/>
          <a:ext cx="5490494" cy="42074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2" name="Content Placeholder 2">
            <a:extLst>
              <a:ext uri="{FF2B5EF4-FFF2-40B4-BE49-F238E27FC236}">
                <a16:creationId xmlns:a16="http://schemas.microsoft.com/office/drawing/2014/main" id="{6A51511A-0577-F01B-0A14-9E98271DB825}"/>
              </a:ext>
            </a:extLst>
          </p:cNvPr>
          <p:cNvSpPr txBox="1">
            <a:spLocks/>
          </p:cNvSpPr>
          <p:nvPr/>
        </p:nvSpPr>
        <p:spPr>
          <a:xfrm>
            <a:off x="8143492" y="1535580"/>
            <a:ext cx="1996922" cy="7675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b="1" dirty="0"/>
              <a:t>Promotion</a:t>
            </a:r>
          </a:p>
        </p:txBody>
      </p:sp>
    </p:spTree>
    <p:extLst>
      <p:ext uri="{BB962C8B-B14F-4D97-AF65-F5344CB8AC3E}">
        <p14:creationId xmlns:p14="http://schemas.microsoft.com/office/powerpoint/2010/main" val="3583361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32D2-C7BD-8F81-CF42-4F02AFF8D6BE}"/>
              </a:ext>
            </a:extLst>
          </p:cNvPr>
          <p:cNvSpPr>
            <a:spLocks noGrp="1"/>
          </p:cNvSpPr>
          <p:nvPr>
            <p:ph type="title"/>
          </p:nvPr>
        </p:nvSpPr>
        <p:spPr/>
        <p:txBody>
          <a:bodyPr/>
          <a:lstStyle/>
          <a:p>
            <a:r>
              <a:rPr lang="en-US" dirty="0"/>
              <a:t>Definite status </a:t>
            </a:r>
          </a:p>
        </p:txBody>
      </p:sp>
      <p:sp>
        <p:nvSpPr>
          <p:cNvPr id="3" name="Content Placeholder 2">
            <a:extLst>
              <a:ext uri="{FF2B5EF4-FFF2-40B4-BE49-F238E27FC236}">
                <a16:creationId xmlns:a16="http://schemas.microsoft.com/office/drawing/2014/main" id="{91DCF278-1C7B-B7A1-596C-9DB67A0453A1}"/>
              </a:ext>
            </a:extLst>
          </p:cNvPr>
          <p:cNvSpPr>
            <a:spLocks noGrp="1"/>
          </p:cNvSpPr>
          <p:nvPr>
            <p:ph idx="1"/>
          </p:nvPr>
        </p:nvSpPr>
        <p:spPr>
          <a:xfrm>
            <a:off x="838200" y="1825624"/>
            <a:ext cx="10515600" cy="4718590"/>
          </a:xfrm>
        </p:spPr>
        <p:txBody>
          <a:bodyPr>
            <a:normAutofit/>
          </a:bodyPr>
          <a:lstStyle/>
          <a:p>
            <a:pPr>
              <a:lnSpc>
                <a:spcPct val="100000"/>
              </a:lnSpc>
            </a:pPr>
            <a:r>
              <a:rPr lang="en-US" dirty="0"/>
              <a:t>At hire, academics have definite status; a definite “term” appointment is for a specific period and ends on a specified date.</a:t>
            </a:r>
          </a:p>
          <a:p>
            <a:pPr>
              <a:lnSpc>
                <a:spcPct val="100000"/>
              </a:lnSpc>
            </a:pPr>
            <a:r>
              <a:rPr lang="en-US" dirty="0"/>
              <a:t>A successful advancement action (i.e. merit or promotion) results in a new term end date; a negative action carries the possibility of non-reappointment.</a:t>
            </a:r>
          </a:p>
        </p:txBody>
      </p:sp>
    </p:spTree>
    <p:extLst>
      <p:ext uri="{BB962C8B-B14F-4D97-AF65-F5344CB8AC3E}">
        <p14:creationId xmlns:p14="http://schemas.microsoft.com/office/powerpoint/2010/main" val="252805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C32D2-C7BD-8F81-CF42-4F02AFF8D6BE}"/>
              </a:ext>
            </a:extLst>
          </p:cNvPr>
          <p:cNvSpPr>
            <a:spLocks noGrp="1"/>
          </p:cNvSpPr>
          <p:nvPr>
            <p:ph type="title"/>
          </p:nvPr>
        </p:nvSpPr>
        <p:spPr/>
        <p:txBody>
          <a:bodyPr/>
          <a:lstStyle/>
          <a:p>
            <a:r>
              <a:rPr lang="en-US" dirty="0"/>
              <a:t>Indefinite status </a:t>
            </a:r>
          </a:p>
        </p:txBody>
      </p:sp>
      <p:sp>
        <p:nvSpPr>
          <p:cNvPr id="3" name="Content Placeholder 2">
            <a:extLst>
              <a:ext uri="{FF2B5EF4-FFF2-40B4-BE49-F238E27FC236}">
                <a16:creationId xmlns:a16="http://schemas.microsoft.com/office/drawing/2014/main" id="{91DCF278-1C7B-B7A1-596C-9DB67A0453A1}"/>
              </a:ext>
            </a:extLst>
          </p:cNvPr>
          <p:cNvSpPr>
            <a:spLocks noGrp="1"/>
          </p:cNvSpPr>
          <p:nvPr>
            <p:ph idx="1"/>
          </p:nvPr>
        </p:nvSpPr>
        <p:spPr/>
        <p:txBody>
          <a:bodyPr>
            <a:normAutofit/>
          </a:bodyPr>
          <a:lstStyle/>
          <a:p>
            <a:r>
              <a:rPr lang="en-US" dirty="0"/>
              <a:t>UC ANR academics do not earn tenure, but they may earn indefinite status.</a:t>
            </a:r>
          </a:p>
          <a:p>
            <a:r>
              <a:rPr lang="en-US" dirty="0"/>
              <a:t>An indefinite “term” appointment has no specified end date unless terminated by layoff, retirement, demotion, dismissal, resignation, separation, or death.</a:t>
            </a:r>
          </a:p>
          <a:p>
            <a:r>
              <a:rPr lang="en-US" dirty="0"/>
              <a:t>Advisors may seek indefinite status concurrent with their third program review (i.e. merit or promotion). </a:t>
            </a:r>
          </a:p>
          <a:p>
            <a:r>
              <a:rPr lang="en-US" dirty="0"/>
              <a:t>Specialists are considered for an indefinite appointment upon promotion to the Associate Rank.</a:t>
            </a:r>
          </a:p>
        </p:txBody>
      </p:sp>
    </p:spTree>
    <p:extLst>
      <p:ext uri="{BB962C8B-B14F-4D97-AF65-F5344CB8AC3E}">
        <p14:creationId xmlns:p14="http://schemas.microsoft.com/office/powerpoint/2010/main" val="399256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71D4-4813-B74C-AE0C-C482ABC74A6E}"/>
              </a:ext>
            </a:extLst>
          </p:cNvPr>
          <p:cNvSpPr>
            <a:spLocks noGrp="1"/>
          </p:cNvSpPr>
          <p:nvPr>
            <p:ph type="title"/>
          </p:nvPr>
        </p:nvSpPr>
        <p:spPr>
          <a:xfrm>
            <a:off x="831850" y="1396412"/>
            <a:ext cx="10515600" cy="1765888"/>
          </a:xfrm>
        </p:spPr>
        <p:txBody>
          <a:bodyPr>
            <a:normAutofit/>
          </a:bodyPr>
          <a:lstStyle/>
          <a:p>
            <a:r>
              <a:rPr lang="en-US" dirty="0"/>
              <a:t>Peer review process</a:t>
            </a:r>
            <a:endParaRPr lang="en-US" dirty="0">
              <a:solidFill>
                <a:srgbClr val="FF0000"/>
              </a:solidFill>
            </a:endParaRPr>
          </a:p>
        </p:txBody>
      </p:sp>
      <p:sp>
        <p:nvSpPr>
          <p:cNvPr id="8" name="Text Placeholder 7">
            <a:extLst>
              <a:ext uri="{FF2B5EF4-FFF2-40B4-BE49-F238E27FC236}">
                <a16:creationId xmlns:a16="http://schemas.microsoft.com/office/drawing/2014/main" id="{FDDF1610-A847-4FFF-AF20-3E95187681ED}"/>
              </a:ext>
            </a:extLst>
          </p:cNvPr>
          <p:cNvSpPr>
            <a:spLocks noGrp="1"/>
          </p:cNvSpPr>
          <p:nvPr>
            <p:ph type="body" idx="1"/>
          </p:nvPr>
        </p:nvSpPr>
        <p:spPr>
          <a:xfrm>
            <a:off x="831849" y="3429000"/>
            <a:ext cx="10515600" cy="1500187"/>
          </a:xfrm>
        </p:spPr>
        <p:txBody>
          <a:bodyPr/>
          <a:lstStyle/>
          <a:p>
            <a:r>
              <a:rPr lang="en-US" dirty="0"/>
              <a:t>The peer review process provides an evaluation of academic accomplishments and impact, to support our colleagues in reaching their fullest potential, and thereby strengthening the UC ANR network to improve the lives of Californians.</a:t>
            </a:r>
          </a:p>
        </p:txBody>
      </p:sp>
    </p:spTree>
    <p:extLst>
      <p:ext uri="{BB962C8B-B14F-4D97-AF65-F5344CB8AC3E}">
        <p14:creationId xmlns:p14="http://schemas.microsoft.com/office/powerpoint/2010/main" val="2912848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99DBC4-2EA2-405A-AFAF-F47E0AE423FD}"/>
              </a:ext>
            </a:extLst>
          </p:cNvPr>
          <p:cNvSpPr>
            <a:spLocks noGrp="1"/>
          </p:cNvSpPr>
          <p:nvPr>
            <p:ph type="title"/>
          </p:nvPr>
        </p:nvSpPr>
        <p:spPr/>
        <p:txBody>
          <a:bodyPr/>
          <a:lstStyle/>
          <a:p>
            <a:r>
              <a:rPr lang="en-US" dirty="0"/>
              <a:t>Evaluate, Recommend, Document</a:t>
            </a:r>
          </a:p>
        </p:txBody>
      </p:sp>
      <p:graphicFrame>
        <p:nvGraphicFramePr>
          <p:cNvPr id="6" name="Diagram 5">
            <a:extLst>
              <a:ext uri="{FF2B5EF4-FFF2-40B4-BE49-F238E27FC236}">
                <a16:creationId xmlns:a16="http://schemas.microsoft.com/office/drawing/2014/main" id="{034798F1-18E2-4FC4-907A-37958D1009B2}"/>
              </a:ext>
            </a:extLst>
          </p:cNvPr>
          <p:cNvGraphicFramePr/>
          <p:nvPr>
            <p:extLst>
              <p:ext uri="{D42A27DB-BD31-4B8C-83A1-F6EECF244321}">
                <p14:modId xmlns:p14="http://schemas.microsoft.com/office/powerpoint/2010/main" val="105465395"/>
              </p:ext>
            </p:extLst>
          </p:nvPr>
        </p:nvGraphicFramePr>
        <p:xfrm>
          <a:off x="684734" y="1452033"/>
          <a:ext cx="11113566" cy="52789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40574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1576F-DC42-40AA-A8DA-2FF1E428268B}"/>
              </a:ext>
            </a:extLst>
          </p:cNvPr>
          <p:cNvSpPr>
            <a:spLocks noGrp="1"/>
          </p:cNvSpPr>
          <p:nvPr>
            <p:ph type="title"/>
          </p:nvPr>
        </p:nvSpPr>
        <p:spPr/>
        <p:txBody>
          <a:bodyPr/>
          <a:lstStyle/>
          <a:p>
            <a:r>
              <a:rPr lang="en-US" dirty="0"/>
              <a:t>What is the Peer Review Committee (PRC)?</a:t>
            </a:r>
          </a:p>
        </p:txBody>
      </p:sp>
      <p:sp>
        <p:nvSpPr>
          <p:cNvPr id="3" name="Content Placeholder 2">
            <a:extLst>
              <a:ext uri="{FF2B5EF4-FFF2-40B4-BE49-F238E27FC236}">
                <a16:creationId xmlns:a16="http://schemas.microsoft.com/office/drawing/2014/main" id="{2821AE91-11D5-4CF5-B345-1A25864B3AEA}"/>
              </a:ext>
            </a:extLst>
          </p:cNvPr>
          <p:cNvSpPr>
            <a:spLocks noGrp="1"/>
          </p:cNvSpPr>
          <p:nvPr>
            <p:ph idx="1"/>
          </p:nvPr>
        </p:nvSpPr>
        <p:spPr>
          <a:xfrm>
            <a:off x="238432" y="1599483"/>
            <a:ext cx="6136968" cy="4351338"/>
          </a:xfrm>
        </p:spPr>
        <p:txBody>
          <a:bodyPr>
            <a:normAutofit lnSpcReduction="10000"/>
          </a:bodyPr>
          <a:lstStyle/>
          <a:p>
            <a:pPr>
              <a:lnSpc>
                <a:spcPct val="120000"/>
              </a:lnSpc>
            </a:pPr>
            <a:r>
              <a:rPr lang="en-US" dirty="0"/>
              <a:t>16 PRC members appointed by the Associate Vice President for three years with overlapping terms. </a:t>
            </a:r>
          </a:p>
          <a:p>
            <a:pPr>
              <a:lnSpc>
                <a:spcPct val="120000"/>
              </a:lnSpc>
            </a:pPr>
            <a:r>
              <a:rPr lang="en-US" dirty="0"/>
              <a:t>Strives to reflect the breadth of UC ANR’s programmatic areas, title series, and administrative assignments.</a:t>
            </a:r>
          </a:p>
          <a:p>
            <a:pPr>
              <a:lnSpc>
                <a:spcPct val="120000"/>
              </a:lnSpc>
            </a:pPr>
            <a:r>
              <a:rPr lang="en-US" dirty="0"/>
              <a:t>Makes recommendation to the AVP</a:t>
            </a:r>
          </a:p>
        </p:txBody>
      </p:sp>
    </p:spTree>
    <p:extLst>
      <p:ext uri="{BB962C8B-B14F-4D97-AF65-F5344CB8AC3E}">
        <p14:creationId xmlns:p14="http://schemas.microsoft.com/office/powerpoint/2010/main" val="2653798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F3D38-8B78-F8C1-AC10-A25F1738C642}"/>
              </a:ext>
            </a:extLst>
          </p:cNvPr>
          <p:cNvSpPr>
            <a:spLocks noGrp="1"/>
          </p:cNvSpPr>
          <p:nvPr>
            <p:ph type="title"/>
          </p:nvPr>
        </p:nvSpPr>
        <p:spPr/>
        <p:txBody>
          <a:bodyPr/>
          <a:lstStyle/>
          <a:p>
            <a:r>
              <a:rPr lang="en-US" dirty="0"/>
              <a:t>What are ad-hoc committees?</a:t>
            </a:r>
          </a:p>
        </p:txBody>
      </p:sp>
      <p:sp>
        <p:nvSpPr>
          <p:cNvPr id="3" name="Content Placeholder 2">
            <a:extLst>
              <a:ext uri="{FF2B5EF4-FFF2-40B4-BE49-F238E27FC236}">
                <a16:creationId xmlns:a16="http://schemas.microsoft.com/office/drawing/2014/main" id="{5B7AF200-698E-AEE4-4D60-77E4FFE9833C}"/>
              </a:ext>
            </a:extLst>
          </p:cNvPr>
          <p:cNvSpPr>
            <a:spLocks noGrp="1"/>
          </p:cNvSpPr>
          <p:nvPr>
            <p:ph idx="1"/>
          </p:nvPr>
        </p:nvSpPr>
        <p:spPr/>
        <p:txBody>
          <a:bodyPr/>
          <a:lstStyle/>
          <a:p>
            <a:r>
              <a:rPr lang="en-US" dirty="0"/>
              <a:t>Anonymous review committees, generally made up of three peers across different disciplines.</a:t>
            </a:r>
          </a:p>
          <a:p>
            <a:r>
              <a:rPr lang="en-US" dirty="0"/>
              <a:t>Purpose: evaluate the academic’s performance as documented in the dossier and provide written assessment and recommendation to the PRC and AVP.</a:t>
            </a:r>
          </a:p>
          <a:p>
            <a:r>
              <a:rPr lang="en-US" dirty="0"/>
              <a:t>The review is made available to the candidate, but the composition of the committee is anonymous.</a:t>
            </a:r>
          </a:p>
        </p:txBody>
      </p:sp>
    </p:spTree>
    <p:extLst>
      <p:ext uri="{BB962C8B-B14F-4D97-AF65-F5344CB8AC3E}">
        <p14:creationId xmlns:p14="http://schemas.microsoft.com/office/powerpoint/2010/main" val="1410576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DFA179-5003-473C-943E-4D4C3E1514A8}"/>
              </a:ext>
            </a:extLst>
          </p:cNvPr>
          <p:cNvSpPr>
            <a:spLocks noGrp="1"/>
          </p:cNvSpPr>
          <p:nvPr>
            <p:ph type="title"/>
          </p:nvPr>
        </p:nvSpPr>
        <p:spPr/>
        <p:txBody>
          <a:bodyPr/>
          <a:lstStyle/>
          <a:p>
            <a:r>
              <a:rPr lang="en-US" dirty="0"/>
              <a:t>Evaluation criteria</a:t>
            </a:r>
          </a:p>
        </p:txBody>
      </p:sp>
      <p:sp>
        <p:nvSpPr>
          <p:cNvPr id="5" name="Content Placeholder 4">
            <a:extLst>
              <a:ext uri="{FF2B5EF4-FFF2-40B4-BE49-F238E27FC236}">
                <a16:creationId xmlns:a16="http://schemas.microsoft.com/office/drawing/2014/main" id="{7E07E86A-4624-4998-903E-5D12A33529F4}"/>
              </a:ext>
            </a:extLst>
          </p:cNvPr>
          <p:cNvSpPr>
            <a:spLocks noGrp="1"/>
          </p:cNvSpPr>
          <p:nvPr>
            <p:ph idx="1"/>
          </p:nvPr>
        </p:nvSpPr>
        <p:spPr>
          <a:xfrm>
            <a:off x="535962" y="1825624"/>
            <a:ext cx="10817838" cy="4718590"/>
          </a:xfrm>
        </p:spPr>
        <p:txBody>
          <a:bodyPr>
            <a:normAutofit fontScale="85000" lnSpcReduction="20000"/>
          </a:bodyPr>
          <a:lstStyle/>
          <a:p>
            <a:pPr marL="0" indent="0">
              <a:lnSpc>
                <a:spcPct val="110000"/>
              </a:lnSpc>
              <a:buNone/>
            </a:pPr>
            <a:r>
              <a:rPr lang="en-US" dirty="0"/>
              <a:t>Academics are evaluated against their </a:t>
            </a:r>
            <a:r>
              <a:rPr lang="en-US" b="1" dirty="0"/>
              <a:t>position description </a:t>
            </a:r>
            <a:r>
              <a:rPr lang="en-US" dirty="0"/>
              <a:t>and the </a:t>
            </a:r>
            <a:r>
              <a:rPr lang="en-US" b="1" dirty="0"/>
              <a:t>advancement criteria </a:t>
            </a:r>
            <a:r>
              <a:rPr lang="en-US" dirty="0"/>
              <a:t>as outlined in the </a:t>
            </a:r>
            <a:r>
              <a:rPr lang="en-US" dirty="0">
                <a:hlinkClick r:id="rId3"/>
              </a:rPr>
              <a:t>Guidelines for Preparing the Thematic Program Review Dossier </a:t>
            </a:r>
            <a:r>
              <a:rPr lang="en-US" dirty="0"/>
              <a:t>(eBook).</a:t>
            </a:r>
          </a:p>
          <a:p>
            <a:pPr marL="0" indent="0">
              <a:lnSpc>
                <a:spcPct val="110000"/>
              </a:lnSpc>
              <a:buNone/>
            </a:pPr>
            <a:endParaRPr lang="en-US" dirty="0"/>
          </a:p>
          <a:p>
            <a:pPr marL="0" indent="0">
              <a:lnSpc>
                <a:spcPct val="110000"/>
              </a:lnSpc>
              <a:buNone/>
            </a:pPr>
            <a:r>
              <a:rPr lang="en-US" dirty="0"/>
              <a:t>Recognize that as one’s career advances, one should be establishing BALANCE:</a:t>
            </a:r>
          </a:p>
          <a:p>
            <a:pPr marL="0" indent="0">
              <a:lnSpc>
                <a:spcPct val="110000"/>
              </a:lnSpc>
              <a:buNone/>
            </a:pPr>
            <a:endParaRPr lang="en-US" sz="1900" dirty="0"/>
          </a:p>
          <a:p>
            <a:pPr marL="0" indent="0">
              <a:buNone/>
            </a:pPr>
            <a:r>
              <a:rPr lang="en-US" dirty="0"/>
              <a:t>Four advancement criteria for CE Advisors*: </a:t>
            </a:r>
          </a:p>
          <a:p>
            <a:pPr lvl="1"/>
            <a:r>
              <a:rPr lang="en-US" dirty="0"/>
              <a:t>applied research and creative activity</a:t>
            </a:r>
          </a:p>
          <a:p>
            <a:pPr lvl="1"/>
            <a:r>
              <a:rPr lang="en-US" dirty="0"/>
              <a:t>extending knowledge and information</a:t>
            </a:r>
          </a:p>
          <a:p>
            <a:pPr lvl="1"/>
            <a:r>
              <a:rPr lang="en-US" dirty="0"/>
              <a:t>professional competence and activity</a:t>
            </a:r>
          </a:p>
          <a:p>
            <a:pPr lvl="1"/>
            <a:r>
              <a:rPr lang="en-US" dirty="0"/>
              <a:t>university and public service</a:t>
            </a:r>
          </a:p>
          <a:p>
            <a:pPr marL="457200" lvl="1" indent="0">
              <a:buNone/>
            </a:pPr>
            <a:r>
              <a:rPr lang="en-US" i="1" dirty="0"/>
              <a:t>Additional consideration: civil rights compliance</a:t>
            </a:r>
            <a:endParaRPr lang="en-US" sz="2200" i="1" dirty="0"/>
          </a:p>
          <a:p>
            <a:pPr marL="0" indent="0">
              <a:buNone/>
            </a:pPr>
            <a:endParaRPr lang="en-US" dirty="0"/>
          </a:p>
        </p:txBody>
      </p:sp>
    </p:spTree>
    <p:extLst>
      <p:ext uri="{BB962C8B-B14F-4D97-AF65-F5344CB8AC3E}">
        <p14:creationId xmlns:p14="http://schemas.microsoft.com/office/powerpoint/2010/main" val="968989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94F3E-AF46-E94E-5711-12832E0C59B3}"/>
              </a:ext>
            </a:extLst>
          </p:cNvPr>
          <p:cNvSpPr>
            <a:spLocks noGrp="1"/>
          </p:cNvSpPr>
          <p:nvPr>
            <p:ph type="title"/>
          </p:nvPr>
        </p:nvSpPr>
        <p:spPr/>
        <p:txBody>
          <a:bodyPr>
            <a:normAutofit fontScale="90000"/>
          </a:bodyPr>
          <a:lstStyle/>
          <a:p>
            <a:r>
              <a:rPr lang="en-US" dirty="0"/>
              <a:t>Evaluation Criteria for Specialists in Cooperative Extension</a:t>
            </a:r>
          </a:p>
        </p:txBody>
      </p:sp>
      <p:sp>
        <p:nvSpPr>
          <p:cNvPr id="3" name="Content Placeholder 2">
            <a:extLst>
              <a:ext uri="{FF2B5EF4-FFF2-40B4-BE49-F238E27FC236}">
                <a16:creationId xmlns:a16="http://schemas.microsoft.com/office/drawing/2014/main" id="{E12D074F-0B79-012D-8855-8522384D2E4B}"/>
              </a:ext>
            </a:extLst>
          </p:cNvPr>
          <p:cNvSpPr>
            <a:spLocks noGrp="1"/>
          </p:cNvSpPr>
          <p:nvPr>
            <p:ph idx="1"/>
          </p:nvPr>
        </p:nvSpPr>
        <p:spPr/>
        <p:txBody>
          <a:bodyPr/>
          <a:lstStyle/>
          <a:p>
            <a:pPr>
              <a:buFont typeface="Arial" panose="020B0604020202020204" pitchFamily="34" charset="0"/>
              <a:buChar char="•"/>
            </a:pPr>
            <a:r>
              <a:rPr lang="en-US" dirty="0">
                <a:effectLst/>
                <a:highlight>
                  <a:srgbClr val="FFFFFF"/>
                </a:highlight>
              </a:rPr>
              <a:t>Performance in extending knowledge and </a:t>
            </a:r>
          </a:p>
          <a:p>
            <a:pPr marL="0" indent="0">
              <a:buNone/>
            </a:pPr>
            <a:r>
              <a:rPr lang="en-US" dirty="0">
                <a:effectLst/>
                <a:highlight>
                  <a:srgbClr val="FFFFFF"/>
                </a:highlight>
              </a:rPr>
              <a:t>   information </a:t>
            </a:r>
          </a:p>
          <a:p>
            <a:pPr>
              <a:buFont typeface="Arial" panose="020B0604020202020204" pitchFamily="34" charset="0"/>
              <a:buChar char="•"/>
            </a:pPr>
            <a:r>
              <a:rPr lang="en-US" dirty="0">
                <a:effectLst/>
                <a:highlight>
                  <a:srgbClr val="FFFFFF"/>
                </a:highlight>
              </a:rPr>
              <a:t>Research, especially applied research, and </a:t>
            </a:r>
          </a:p>
          <a:p>
            <a:pPr marL="0" indent="0">
              <a:buNone/>
            </a:pPr>
            <a:r>
              <a:rPr lang="en-US" dirty="0">
                <a:effectLst/>
                <a:highlight>
                  <a:srgbClr val="FFFFFF"/>
                </a:highlight>
              </a:rPr>
              <a:t>  creative work </a:t>
            </a:r>
          </a:p>
          <a:p>
            <a:pPr>
              <a:buFont typeface="Arial" panose="020B0604020202020204" pitchFamily="34" charset="0"/>
              <a:buChar char="•"/>
            </a:pPr>
            <a:r>
              <a:rPr lang="en-US" dirty="0">
                <a:effectLst/>
                <a:highlight>
                  <a:srgbClr val="FFFFFF"/>
                </a:highlight>
              </a:rPr>
              <a:t>Professional competence and activity </a:t>
            </a:r>
          </a:p>
          <a:p>
            <a:pPr>
              <a:buFont typeface="Arial" panose="020B0604020202020204" pitchFamily="34" charset="0"/>
              <a:buChar char="•"/>
            </a:pPr>
            <a:r>
              <a:rPr lang="en-US" dirty="0">
                <a:effectLst/>
                <a:highlight>
                  <a:srgbClr val="FFFFFF"/>
                </a:highlight>
              </a:rPr>
              <a:t>University and public service </a:t>
            </a:r>
          </a:p>
          <a:p>
            <a:endParaRPr lang="en-US" dirty="0"/>
          </a:p>
        </p:txBody>
      </p:sp>
    </p:spTree>
    <p:extLst>
      <p:ext uri="{BB962C8B-B14F-4D97-AF65-F5344CB8AC3E}">
        <p14:creationId xmlns:p14="http://schemas.microsoft.com/office/powerpoint/2010/main" val="27739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FD6E8-5AFB-16E0-787D-CB5F197C9579}"/>
              </a:ext>
            </a:extLst>
          </p:cNvPr>
          <p:cNvSpPr>
            <a:spLocks noGrp="1"/>
          </p:cNvSpPr>
          <p:nvPr>
            <p:ph type="title"/>
          </p:nvPr>
        </p:nvSpPr>
        <p:spPr/>
        <p:txBody>
          <a:bodyPr/>
          <a:lstStyle/>
          <a:p>
            <a:r>
              <a:rPr lang="en-US" dirty="0"/>
              <a:t>Evaluation Criteria for Academic Administrators</a:t>
            </a:r>
          </a:p>
        </p:txBody>
      </p:sp>
      <p:sp>
        <p:nvSpPr>
          <p:cNvPr id="3" name="Content Placeholder 2">
            <a:extLst>
              <a:ext uri="{FF2B5EF4-FFF2-40B4-BE49-F238E27FC236}">
                <a16:creationId xmlns:a16="http://schemas.microsoft.com/office/drawing/2014/main" id="{A781CC78-8573-BF0B-A4CE-70320D7C8168}"/>
              </a:ext>
            </a:extLst>
          </p:cNvPr>
          <p:cNvSpPr>
            <a:spLocks noGrp="1"/>
          </p:cNvSpPr>
          <p:nvPr>
            <p:ph idx="1"/>
          </p:nvPr>
        </p:nvSpPr>
        <p:spPr/>
        <p:txBody>
          <a:bodyPr/>
          <a:lstStyle/>
          <a:p>
            <a:pPr>
              <a:buFont typeface="Arial" panose="020B0604020202020204" pitchFamily="34" charset="0"/>
              <a:buChar char="•"/>
            </a:pPr>
            <a:r>
              <a:rPr lang="en-US" dirty="0">
                <a:effectLst/>
                <a:highlight>
                  <a:srgbClr val="FFFFFF"/>
                </a:highlight>
              </a:rPr>
              <a:t>Administrative experience (leadership, budgets, partnerships)</a:t>
            </a:r>
          </a:p>
          <a:p>
            <a:pPr>
              <a:buFont typeface="Arial" panose="020B0604020202020204" pitchFamily="34" charset="0"/>
              <a:buChar char="•"/>
            </a:pPr>
            <a:r>
              <a:rPr lang="en-US" dirty="0">
                <a:effectLst/>
                <a:highlight>
                  <a:srgbClr val="FFFFFF"/>
                </a:highlight>
              </a:rPr>
              <a:t>Professional competence and activity </a:t>
            </a:r>
          </a:p>
          <a:p>
            <a:pPr>
              <a:buFont typeface="Arial" panose="020B0604020202020204" pitchFamily="34" charset="0"/>
              <a:buChar char="•"/>
            </a:pPr>
            <a:r>
              <a:rPr lang="en-US" dirty="0">
                <a:effectLst/>
                <a:highlight>
                  <a:srgbClr val="FFFFFF"/>
                </a:highlight>
              </a:rPr>
              <a:t>University and public service </a:t>
            </a:r>
          </a:p>
          <a:p>
            <a:pPr>
              <a:buFont typeface="Arial" panose="020B0604020202020204" pitchFamily="34" charset="0"/>
              <a:buChar char="•"/>
            </a:pPr>
            <a:endParaRPr lang="en-US" sz="2400" dirty="0">
              <a:highlight>
                <a:srgbClr val="FFFFFF"/>
              </a:highlight>
              <a:latin typeface="TimesNewRomanPSMT"/>
            </a:endParaRPr>
          </a:p>
          <a:p>
            <a:pPr>
              <a:buFont typeface="Arial" panose="020B0604020202020204" pitchFamily="34" charset="0"/>
              <a:buChar char="•"/>
            </a:pPr>
            <a:endParaRPr lang="en-US" sz="2400" dirty="0">
              <a:effectLst/>
              <a:highlight>
                <a:srgbClr val="FFFFFF"/>
              </a:highlight>
              <a:latin typeface="TimesNewRomanPSMT"/>
            </a:endParaRPr>
          </a:p>
          <a:p>
            <a:pPr>
              <a:buFont typeface="Arial" panose="020B0604020202020204" pitchFamily="34" charset="0"/>
              <a:buChar char="•"/>
            </a:pPr>
            <a:endParaRPr lang="en-US" sz="2400" dirty="0">
              <a:effectLst/>
              <a:highlight>
                <a:srgbClr val="FFFFFF"/>
              </a:highlight>
              <a:latin typeface="SymbolMT"/>
            </a:endParaRPr>
          </a:p>
          <a:p>
            <a:endParaRPr lang="en-US" dirty="0"/>
          </a:p>
        </p:txBody>
      </p:sp>
    </p:spTree>
    <p:extLst>
      <p:ext uri="{BB962C8B-B14F-4D97-AF65-F5344CB8AC3E}">
        <p14:creationId xmlns:p14="http://schemas.microsoft.com/office/powerpoint/2010/main" val="3442092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A1687-E9A1-B5BE-BC4E-9DB57388024D}"/>
              </a:ext>
            </a:extLst>
          </p:cNvPr>
          <p:cNvSpPr>
            <a:spLocks noGrp="1"/>
          </p:cNvSpPr>
          <p:nvPr>
            <p:ph type="title"/>
          </p:nvPr>
        </p:nvSpPr>
        <p:spPr/>
        <p:txBody>
          <a:bodyPr>
            <a:normAutofit fontScale="90000"/>
          </a:bodyPr>
          <a:lstStyle/>
          <a:p>
            <a:r>
              <a:rPr lang="en-US" dirty="0"/>
              <a:t>2024-25 Academic advancement process trainings</a:t>
            </a:r>
          </a:p>
        </p:txBody>
      </p:sp>
      <p:sp>
        <p:nvSpPr>
          <p:cNvPr id="3" name="Content Placeholder 2">
            <a:extLst>
              <a:ext uri="{FF2B5EF4-FFF2-40B4-BE49-F238E27FC236}">
                <a16:creationId xmlns:a16="http://schemas.microsoft.com/office/drawing/2014/main" id="{B570C87F-8D43-7194-840E-BEB2DAC906E5}"/>
              </a:ext>
            </a:extLst>
          </p:cNvPr>
          <p:cNvSpPr>
            <a:spLocks noGrp="1"/>
          </p:cNvSpPr>
          <p:nvPr>
            <p:ph idx="1"/>
          </p:nvPr>
        </p:nvSpPr>
        <p:spPr>
          <a:xfrm>
            <a:off x="838200" y="1825624"/>
            <a:ext cx="10515600" cy="4609465"/>
          </a:xfrm>
        </p:spPr>
        <p:txBody>
          <a:bodyPr>
            <a:normAutofit fontScale="77500" lnSpcReduction="20000"/>
          </a:bodyPr>
          <a:lstStyle/>
          <a:p>
            <a:pPr>
              <a:lnSpc>
                <a:spcPct val="120000"/>
              </a:lnSpc>
            </a:pPr>
            <a:endParaRPr lang="en-US" dirty="0"/>
          </a:p>
          <a:p>
            <a:pPr>
              <a:lnSpc>
                <a:spcPct val="120000"/>
              </a:lnSpc>
            </a:pPr>
            <a:r>
              <a:rPr lang="en-US" b="1" dirty="0"/>
              <a:t>Wednesday, October 23, 2025 (9 – 10 am)</a:t>
            </a:r>
            <a:br>
              <a:rPr lang="en-US" dirty="0"/>
            </a:br>
            <a:r>
              <a:rPr lang="en-US" dirty="0"/>
              <a:t>Training for first-time PR writers. You’ve written an Annual Evaluation, but now it’s time to tackle a Program Review dossier. Come to this training and take a deep dive into the </a:t>
            </a:r>
            <a:r>
              <a:rPr lang="en-US" dirty="0" err="1"/>
              <a:t>Ebook</a:t>
            </a:r>
            <a:r>
              <a:rPr lang="en-US" dirty="0"/>
              <a:t> – your guide to writing effective PRs. </a:t>
            </a:r>
          </a:p>
          <a:p>
            <a:pPr marL="0" indent="0">
              <a:lnSpc>
                <a:spcPct val="120000"/>
              </a:lnSpc>
              <a:buNone/>
            </a:pPr>
            <a:r>
              <a:rPr lang="en-US" dirty="0"/>
              <a:t> </a:t>
            </a:r>
          </a:p>
          <a:p>
            <a:pPr>
              <a:lnSpc>
                <a:spcPct val="120000"/>
              </a:lnSpc>
            </a:pPr>
            <a:r>
              <a:rPr lang="en-US" b="1" dirty="0"/>
              <a:t>Wednesday, November 6, 2025 (9-10 am) AND Wednesday, November 18, 1, 2025 (9-10 am) </a:t>
            </a:r>
            <a:br>
              <a:rPr lang="en-US" b="1" dirty="0"/>
            </a:br>
            <a:r>
              <a:rPr lang="en-US" dirty="0"/>
              <a:t>Advancement Cycle Q&amp;A Sessions. At these trainings, the Personnel Committee will provide a short presentation on </a:t>
            </a:r>
            <a:r>
              <a:rPr lang="en-US" dirty="0" err="1"/>
              <a:t>Ebook</a:t>
            </a:r>
            <a:r>
              <a:rPr lang="en-US" dirty="0"/>
              <a:t> updates, and then the floor will be opened to Q&amp;A. The short presentation will be the same on both days. Please come with your questions!</a:t>
            </a:r>
          </a:p>
        </p:txBody>
      </p:sp>
    </p:spTree>
    <p:extLst>
      <p:ext uri="{BB962C8B-B14F-4D97-AF65-F5344CB8AC3E}">
        <p14:creationId xmlns:p14="http://schemas.microsoft.com/office/powerpoint/2010/main" val="711543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D78AE-5908-FCA8-92CB-307203CECA57}"/>
              </a:ext>
            </a:extLst>
          </p:cNvPr>
          <p:cNvSpPr>
            <a:spLocks noGrp="1"/>
          </p:cNvSpPr>
          <p:nvPr>
            <p:ph type="title"/>
          </p:nvPr>
        </p:nvSpPr>
        <p:spPr/>
        <p:txBody>
          <a:bodyPr/>
          <a:lstStyle/>
          <a:p>
            <a:r>
              <a:rPr lang="en-US" dirty="0"/>
              <a:t>Evaluation Criteria for Academic Coordinators</a:t>
            </a:r>
          </a:p>
        </p:txBody>
      </p:sp>
      <p:sp>
        <p:nvSpPr>
          <p:cNvPr id="3" name="Content Placeholder 2">
            <a:extLst>
              <a:ext uri="{FF2B5EF4-FFF2-40B4-BE49-F238E27FC236}">
                <a16:creationId xmlns:a16="http://schemas.microsoft.com/office/drawing/2014/main" id="{2358A7D0-D7BD-644E-4A74-330FADED954C}"/>
              </a:ext>
            </a:extLst>
          </p:cNvPr>
          <p:cNvSpPr>
            <a:spLocks noGrp="1"/>
          </p:cNvSpPr>
          <p:nvPr>
            <p:ph idx="1"/>
          </p:nvPr>
        </p:nvSpPr>
        <p:spPr/>
        <p:txBody>
          <a:bodyPr>
            <a:normAutofit/>
          </a:bodyPr>
          <a:lstStyle/>
          <a:p>
            <a:r>
              <a:rPr lang="en-US" dirty="0">
                <a:effectLst/>
                <a:highlight>
                  <a:srgbClr val="FFFFFF"/>
                </a:highlight>
              </a:rPr>
              <a:t>Coordinate academic programs through academic program development assessment; evaluation, development of proposals for extramural funding of campus programs, liaison representation with other agencies/institutions and supervision and leadership of other academic appointees or staff. </a:t>
            </a:r>
          </a:p>
          <a:p>
            <a:pPr>
              <a:buFont typeface="Arial" panose="020B0604020202020204" pitchFamily="34" charset="0"/>
              <a:buChar char="•"/>
            </a:pPr>
            <a:r>
              <a:rPr lang="en-US" dirty="0">
                <a:effectLst/>
                <a:highlight>
                  <a:srgbClr val="FFFFFF"/>
                </a:highlight>
              </a:rPr>
              <a:t>Professional competence (intellectual leadership and scholarship to their programs). </a:t>
            </a:r>
          </a:p>
          <a:p>
            <a:pPr>
              <a:buFont typeface="Arial" panose="020B0604020202020204" pitchFamily="34" charset="0"/>
              <a:buChar char="•"/>
            </a:pPr>
            <a:r>
              <a:rPr lang="en-US" dirty="0">
                <a:effectLst/>
                <a:highlight>
                  <a:srgbClr val="FFFFFF"/>
                </a:highlight>
              </a:rPr>
              <a:t>University and Public service (appropriate roles in governance and policy formulation; represent the University in their special capacity as scholars). </a:t>
            </a:r>
          </a:p>
          <a:p>
            <a:endParaRPr lang="en-US" dirty="0">
              <a:effectLst/>
              <a:highlight>
                <a:srgbClr val="FFFFFF"/>
              </a:highlight>
            </a:endParaRPr>
          </a:p>
          <a:p>
            <a:endParaRPr lang="en-US" dirty="0"/>
          </a:p>
        </p:txBody>
      </p:sp>
    </p:spTree>
    <p:extLst>
      <p:ext uri="{BB962C8B-B14F-4D97-AF65-F5344CB8AC3E}">
        <p14:creationId xmlns:p14="http://schemas.microsoft.com/office/powerpoint/2010/main" val="3623364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56F07-905F-9287-FD70-B689DC6060A2}"/>
              </a:ext>
            </a:extLst>
          </p:cNvPr>
          <p:cNvSpPr>
            <a:spLocks noGrp="1"/>
          </p:cNvSpPr>
          <p:nvPr>
            <p:ph type="title"/>
          </p:nvPr>
        </p:nvSpPr>
        <p:spPr/>
        <p:txBody>
          <a:bodyPr>
            <a:normAutofit fontScale="90000"/>
          </a:bodyPr>
          <a:lstStyle/>
          <a:p>
            <a:r>
              <a:rPr lang="en-US" dirty="0"/>
              <a:t>Civil Rights Compliance and Contributions to UC ANR’s Principles of Community</a:t>
            </a:r>
          </a:p>
        </p:txBody>
      </p:sp>
      <p:sp>
        <p:nvSpPr>
          <p:cNvPr id="3" name="Content Placeholder 2">
            <a:extLst>
              <a:ext uri="{FF2B5EF4-FFF2-40B4-BE49-F238E27FC236}">
                <a16:creationId xmlns:a16="http://schemas.microsoft.com/office/drawing/2014/main" id="{367EAAD0-0880-FA82-7718-987AE1C6561E}"/>
              </a:ext>
            </a:extLst>
          </p:cNvPr>
          <p:cNvSpPr>
            <a:spLocks noGrp="1"/>
          </p:cNvSpPr>
          <p:nvPr>
            <p:ph idx="1"/>
          </p:nvPr>
        </p:nvSpPr>
        <p:spPr/>
        <p:txBody>
          <a:bodyPr>
            <a:normAutofit fontScale="92500" lnSpcReduction="10000"/>
          </a:bodyPr>
          <a:lstStyle/>
          <a:p>
            <a:r>
              <a:rPr lang="en-US" dirty="0"/>
              <a:t>Documentation of Civil Rights Compliance in Extension Activities is a legal requirement of your program reporting and should be addressed in this section.  Do not neglect this section!</a:t>
            </a:r>
          </a:p>
          <a:p>
            <a:r>
              <a:rPr lang="en-US" dirty="0"/>
              <a:t>Project Board captures Civil Rights Compliance, but you should also reflect on these in your narrative.</a:t>
            </a:r>
          </a:p>
          <a:p>
            <a:pPr marL="0" indent="0">
              <a:buNone/>
            </a:pPr>
            <a:r>
              <a:rPr lang="en-US" dirty="0"/>
              <a:t>. </a:t>
            </a:r>
          </a:p>
          <a:p>
            <a:pPr lvl="1"/>
            <a:r>
              <a:rPr lang="en-US" dirty="0"/>
              <a:t>Document additional contributions and activities that support ANR’s Principles of Community in personnel or programmatic activities, for example by striving to create an environment where everyone thrives and through openness, mutual respect, and investment in all members. Such efforts are best described throughout your dossier and not only in this section. Additional information on Civil Rights Compliance requirements is available through UC ANR’s Office of Civil Rights. </a:t>
            </a:r>
          </a:p>
        </p:txBody>
      </p:sp>
    </p:spTree>
    <p:extLst>
      <p:ext uri="{BB962C8B-B14F-4D97-AF65-F5344CB8AC3E}">
        <p14:creationId xmlns:p14="http://schemas.microsoft.com/office/powerpoint/2010/main" val="3693541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71D4-4813-B74C-AE0C-C482ABC74A6E}"/>
              </a:ext>
            </a:extLst>
          </p:cNvPr>
          <p:cNvSpPr>
            <a:spLocks noGrp="1"/>
          </p:cNvSpPr>
          <p:nvPr>
            <p:ph type="title"/>
          </p:nvPr>
        </p:nvSpPr>
        <p:spPr/>
        <p:txBody>
          <a:bodyPr>
            <a:normAutofit/>
          </a:bodyPr>
          <a:lstStyle/>
          <a:p>
            <a:r>
              <a:rPr lang="en-US" dirty="0"/>
              <a:t>Elements of the Program Review dossier</a:t>
            </a:r>
            <a:endParaRPr lang="en-US" dirty="0">
              <a:solidFill>
                <a:srgbClr val="FF0000"/>
              </a:solidFill>
            </a:endParaRPr>
          </a:p>
        </p:txBody>
      </p:sp>
      <p:sp>
        <p:nvSpPr>
          <p:cNvPr id="3" name="Text Placeholder 2">
            <a:extLst>
              <a:ext uri="{FF2B5EF4-FFF2-40B4-BE49-F238E27FC236}">
                <a16:creationId xmlns:a16="http://schemas.microsoft.com/office/drawing/2014/main" id="{F0DA1EEB-CD3A-0C30-2919-56BD7A1BEE84}"/>
              </a:ext>
            </a:extLst>
          </p:cNvPr>
          <p:cNvSpPr>
            <a:spLocks noGrp="1"/>
          </p:cNvSpPr>
          <p:nvPr>
            <p:ph type="body" idx="1"/>
          </p:nvPr>
        </p:nvSpPr>
        <p:spPr/>
        <p:txBody>
          <a:bodyPr/>
          <a:lstStyle/>
          <a:p>
            <a:r>
              <a:rPr lang="en-US" dirty="0"/>
              <a:t>Telling your story and highlighting your impact</a:t>
            </a:r>
          </a:p>
        </p:txBody>
      </p:sp>
    </p:spTree>
    <p:extLst>
      <p:ext uri="{BB962C8B-B14F-4D97-AF65-F5344CB8AC3E}">
        <p14:creationId xmlns:p14="http://schemas.microsoft.com/office/powerpoint/2010/main" val="2496827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EB2A3-EEB4-A4D9-1015-F30B527A2617}"/>
              </a:ext>
            </a:extLst>
          </p:cNvPr>
          <p:cNvSpPr>
            <a:spLocks noGrp="1"/>
          </p:cNvSpPr>
          <p:nvPr>
            <p:ph type="title"/>
          </p:nvPr>
        </p:nvSpPr>
        <p:spPr/>
        <p:txBody>
          <a:bodyPr>
            <a:normAutofit/>
          </a:bodyPr>
          <a:lstStyle/>
          <a:p>
            <a:r>
              <a:rPr lang="en-US" dirty="0"/>
              <a:t>Elements of the Program Review dossier</a:t>
            </a:r>
          </a:p>
        </p:txBody>
      </p:sp>
      <p:sp>
        <p:nvSpPr>
          <p:cNvPr id="5" name="Text Placeholder 4">
            <a:extLst>
              <a:ext uri="{FF2B5EF4-FFF2-40B4-BE49-F238E27FC236}">
                <a16:creationId xmlns:a16="http://schemas.microsoft.com/office/drawing/2014/main" id="{DAD0B04B-500B-D742-6183-8264744C27D3}"/>
              </a:ext>
            </a:extLst>
          </p:cNvPr>
          <p:cNvSpPr>
            <a:spLocks noGrp="1"/>
          </p:cNvSpPr>
          <p:nvPr>
            <p:ph type="body" sz="quarter" idx="3"/>
          </p:nvPr>
        </p:nvSpPr>
        <p:spPr>
          <a:xfrm>
            <a:off x="6172200" y="2297853"/>
            <a:ext cx="5183188" cy="823912"/>
          </a:xfrm>
        </p:spPr>
        <p:txBody>
          <a:bodyPr/>
          <a:lstStyle/>
          <a:p>
            <a:r>
              <a:rPr lang="en-US" dirty="0"/>
              <a:t>Other elements</a:t>
            </a:r>
          </a:p>
        </p:txBody>
      </p:sp>
      <p:sp>
        <p:nvSpPr>
          <p:cNvPr id="4" name="Text Placeholder 3">
            <a:extLst>
              <a:ext uri="{FF2B5EF4-FFF2-40B4-BE49-F238E27FC236}">
                <a16:creationId xmlns:a16="http://schemas.microsoft.com/office/drawing/2014/main" id="{827F415F-4E32-50D2-2014-A72F39B1C8CA}"/>
              </a:ext>
            </a:extLst>
          </p:cNvPr>
          <p:cNvSpPr>
            <a:spLocks noGrp="1"/>
          </p:cNvSpPr>
          <p:nvPr>
            <p:ph type="body" idx="1"/>
          </p:nvPr>
        </p:nvSpPr>
        <p:spPr>
          <a:xfrm>
            <a:off x="839788" y="2297853"/>
            <a:ext cx="5157787" cy="823912"/>
          </a:xfrm>
        </p:spPr>
        <p:txBody>
          <a:bodyPr/>
          <a:lstStyle/>
          <a:p>
            <a:r>
              <a:rPr lang="en-US" dirty="0"/>
              <a:t>Required elements</a:t>
            </a:r>
          </a:p>
        </p:txBody>
      </p:sp>
      <p:sp>
        <p:nvSpPr>
          <p:cNvPr id="3" name="Content Placeholder 2">
            <a:extLst>
              <a:ext uri="{FF2B5EF4-FFF2-40B4-BE49-F238E27FC236}">
                <a16:creationId xmlns:a16="http://schemas.microsoft.com/office/drawing/2014/main" id="{E306173A-4829-82EC-5631-1BA2DC6ADE42}"/>
              </a:ext>
            </a:extLst>
          </p:cNvPr>
          <p:cNvSpPr>
            <a:spLocks noGrp="1"/>
          </p:cNvSpPr>
          <p:nvPr>
            <p:ph sz="half" idx="2"/>
          </p:nvPr>
        </p:nvSpPr>
        <p:spPr>
          <a:xfrm>
            <a:off x="839788" y="3121765"/>
            <a:ext cx="5157787" cy="3684588"/>
          </a:xfrm>
        </p:spPr>
        <p:txBody>
          <a:bodyPr>
            <a:normAutofit/>
          </a:bodyPr>
          <a:lstStyle/>
          <a:p>
            <a:r>
              <a:rPr lang="en-US" sz="2400" dirty="0"/>
              <a:t>Position description</a:t>
            </a:r>
          </a:p>
          <a:p>
            <a:r>
              <a:rPr lang="en-US" sz="2400" dirty="0"/>
              <a:t>Cover page</a:t>
            </a:r>
          </a:p>
          <a:p>
            <a:r>
              <a:rPr lang="en-US" sz="2400" dirty="0"/>
              <a:t>Program summary narrative (Merit: 5 pages, Promotion: 8 pages)</a:t>
            </a:r>
          </a:p>
          <a:p>
            <a:r>
              <a:rPr lang="en-US" sz="2400" dirty="0"/>
              <a:t>Supporting documentation</a:t>
            </a:r>
          </a:p>
          <a:p>
            <a:r>
              <a:rPr lang="en-US" sz="2400" dirty="0"/>
              <a:t>Bibliography</a:t>
            </a:r>
          </a:p>
          <a:p>
            <a:r>
              <a:rPr lang="en-US" sz="2400" dirty="0"/>
              <a:t>Goals (optional to include in dossier)</a:t>
            </a:r>
          </a:p>
        </p:txBody>
      </p:sp>
      <p:sp>
        <p:nvSpPr>
          <p:cNvPr id="6" name="Content Placeholder 5">
            <a:extLst>
              <a:ext uri="{FF2B5EF4-FFF2-40B4-BE49-F238E27FC236}">
                <a16:creationId xmlns:a16="http://schemas.microsoft.com/office/drawing/2014/main" id="{F3B8EB02-AB09-8B49-AF8E-BF275A461AC3}"/>
              </a:ext>
            </a:extLst>
          </p:cNvPr>
          <p:cNvSpPr>
            <a:spLocks noGrp="1"/>
          </p:cNvSpPr>
          <p:nvPr>
            <p:ph sz="quarter" idx="4"/>
          </p:nvPr>
        </p:nvSpPr>
        <p:spPr>
          <a:xfrm>
            <a:off x="6172200" y="3121765"/>
            <a:ext cx="5183188" cy="3684588"/>
          </a:xfrm>
        </p:spPr>
        <p:txBody>
          <a:bodyPr>
            <a:normAutofit/>
          </a:bodyPr>
          <a:lstStyle/>
          <a:p>
            <a:r>
              <a:rPr lang="en-US" sz="2400" dirty="0"/>
              <a:t>Acceleration statement (if applicable)</a:t>
            </a:r>
          </a:p>
          <a:p>
            <a:r>
              <a:rPr lang="en-US" sz="2400" dirty="0"/>
              <a:t>Summary of publication examples (optional)</a:t>
            </a:r>
          </a:p>
          <a:p>
            <a:r>
              <a:rPr lang="en-US" sz="2400" dirty="0"/>
              <a:t>Sabbatical leave and report (if applicable)</a:t>
            </a:r>
          </a:p>
          <a:p>
            <a:r>
              <a:rPr lang="en-US" sz="2400" dirty="0"/>
              <a:t>Work plan (if applicable)</a:t>
            </a:r>
          </a:p>
          <a:p>
            <a:endParaRPr lang="en-US" dirty="0"/>
          </a:p>
          <a:p>
            <a:endParaRPr lang="en-US" dirty="0"/>
          </a:p>
          <a:p>
            <a:endParaRPr lang="en-US" dirty="0"/>
          </a:p>
        </p:txBody>
      </p:sp>
      <p:sp>
        <p:nvSpPr>
          <p:cNvPr id="7" name="TextBox 6">
            <a:extLst>
              <a:ext uri="{FF2B5EF4-FFF2-40B4-BE49-F238E27FC236}">
                <a16:creationId xmlns:a16="http://schemas.microsoft.com/office/drawing/2014/main" id="{C48D626B-3497-2CF4-995A-C0A8DBD980F3}"/>
              </a:ext>
            </a:extLst>
          </p:cNvPr>
          <p:cNvSpPr txBox="1"/>
          <p:nvPr/>
        </p:nvSpPr>
        <p:spPr>
          <a:xfrm>
            <a:off x="839788" y="1658671"/>
            <a:ext cx="10512424"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Academics submit a Program Review dossier that summarizes their accomplishments and outcomes/impacts over the review period.</a:t>
            </a:r>
          </a:p>
        </p:txBody>
      </p:sp>
    </p:spTree>
    <p:extLst>
      <p:ext uri="{BB962C8B-B14F-4D97-AF65-F5344CB8AC3E}">
        <p14:creationId xmlns:p14="http://schemas.microsoft.com/office/powerpoint/2010/main" val="3658775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91919-04BB-490D-849F-EE13E41A16FA}"/>
              </a:ext>
            </a:extLst>
          </p:cNvPr>
          <p:cNvSpPr>
            <a:spLocks noGrp="1"/>
          </p:cNvSpPr>
          <p:nvPr>
            <p:ph type="title"/>
          </p:nvPr>
        </p:nvSpPr>
        <p:spPr/>
        <p:txBody>
          <a:bodyPr/>
          <a:lstStyle/>
          <a:p>
            <a:r>
              <a:rPr lang="en-US" dirty="0"/>
              <a:t>I. Position description</a:t>
            </a:r>
          </a:p>
        </p:txBody>
      </p:sp>
      <p:sp>
        <p:nvSpPr>
          <p:cNvPr id="3" name="Content Placeholder 2">
            <a:extLst>
              <a:ext uri="{FF2B5EF4-FFF2-40B4-BE49-F238E27FC236}">
                <a16:creationId xmlns:a16="http://schemas.microsoft.com/office/drawing/2014/main" id="{4AE733B2-C856-A889-7F6A-D8ED9A237B8D}"/>
              </a:ext>
            </a:extLst>
          </p:cNvPr>
          <p:cNvSpPr>
            <a:spLocks noGrp="1"/>
          </p:cNvSpPr>
          <p:nvPr>
            <p:ph idx="1"/>
          </p:nvPr>
        </p:nvSpPr>
        <p:spPr/>
        <p:txBody>
          <a:bodyPr/>
          <a:lstStyle/>
          <a:p>
            <a:r>
              <a:rPr lang="en-US" sz="2800" dirty="0"/>
              <a:t>Position description template is available from the AHR website</a:t>
            </a:r>
          </a:p>
          <a:p>
            <a:r>
              <a:rPr lang="en-US" dirty="0"/>
              <a:t>Plan ahead! Position descriptions </a:t>
            </a:r>
            <a:r>
              <a:rPr lang="en-US" b="1" i="1" dirty="0"/>
              <a:t>require the signature and date </a:t>
            </a:r>
            <a:r>
              <a:rPr lang="en-US" dirty="0"/>
              <a:t>of the academic, their immediate supervisor, their supervisor’s supervisor, and the Statewide Program Director (if applicable).</a:t>
            </a:r>
          </a:p>
          <a:p>
            <a:r>
              <a:rPr lang="en-US" sz="2800" dirty="0"/>
              <a:t>It is the academic’s responsibility to keep their PD up-to-date when there is a change in responsibility and/or reporting relationships.</a:t>
            </a:r>
          </a:p>
          <a:p>
            <a:r>
              <a:rPr lang="en-US" dirty="0"/>
              <a:t>Use an addendum for short-term changes </a:t>
            </a:r>
            <a:r>
              <a:rPr lang="en-US"/>
              <a:t>in responsibility.</a:t>
            </a:r>
            <a:endParaRPr lang="en-US" sz="2800" dirty="0"/>
          </a:p>
          <a:p>
            <a:endParaRPr lang="en-US" dirty="0"/>
          </a:p>
        </p:txBody>
      </p:sp>
    </p:spTree>
    <p:extLst>
      <p:ext uri="{BB962C8B-B14F-4D97-AF65-F5344CB8AC3E}">
        <p14:creationId xmlns:p14="http://schemas.microsoft.com/office/powerpoint/2010/main" val="40904260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F6498-A809-C860-1552-666F109056B1}"/>
              </a:ext>
            </a:extLst>
          </p:cNvPr>
          <p:cNvSpPr>
            <a:spLocks noGrp="1"/>
          </p:cNvSpPr>
          <p:nvPr>
            <p:ph type="title"/>
          </p:nvPr>
        </p:nvSpPr>
        <p:spPr/>
        <p:txBody>
          <a:bodyPr/>
          <a:lstStyle/>
          <a:p>
            <a:r>
              <a:rPr lang="en-US" dirty="0"/>
              <a:t>IV. Program narrative </a:t>
            </a:r>
          </a:p>
        </p:txBody>
      </p:sp>
      <p:sp>
        <p:nvSpPr>
          <p:cNvPr id="3" name="Content Placeholder 2">
            <a:extLst>
              <a:ext uri="{FF2B5EF4-FFF2-40B4-BE49-F238E27FC236}">
                <a16:creationId xmlns:a16="http://schemas.microsoft.com/office/drawing/2014/main" id="{88544F43-6CE5-BC2A-0F5E-CEE632337DF5}"/>
              </a:ext>
            </a:extLst>
          </p:cNvPr>
          <p:cNvSpPr>
            <a:spLocks noGrp="1"/>
          </p:cNvSpPr>
          <p:nvPr>
            <p:ph idx="1"/>
          </p:nvPr>
        </p:nvSpPr>
        <p:spPr>
          <a:xfrm>
            <a:off x="838200" y="1485900"/>
            <a:ext cx="10515600" cy="5245100"/>
          </a:xfrm>
        </p:spPr>
        <p:txBody>
          <a:bodyPr>
            <a:normAutofit fontScale="92500" lnSpcReduction="20000"/>
          </a:bodyPr>
          <a:lstStyle/>
          <a:p>
            <a:pPr>
              <a:lnSpc>
                <a:spcPct val="100000"/>
              </a:lnSpc>
            </a:pPr>
            <a:r>
              <a:rPr lang="en-US" dirty="0"/>
              <a:t>Describes the academic’s program, providing evidence on how the academic met the applicable advancement criteria aligned with their rank/step </a:t>
            </a:r>
            <a:r>
              <a:rPr lang="en-US" b="1" i="1" dirty="0"/>
              <a:t>and</a:t>
            </a:r>
            <a:r>
              <a:rPr lang="en-US" dirty="0"/>
              <a:t> position description.</a:t>
            </a:r>
          </a:p>
          <a:p>
            <a:pPr>
              <a:lnSpc>
                <a:spcPct val="100000"/>
              </a:lnSpc>
            </a:pPr>
            <a:r>
              <a:rPr lang="en-US" dirty="0"/>
              <a:t>Recommended components of the narrative:</a:t>
            </a:r>
          </a:p>
          <a:p>
            <a:pPr lvl="1">
              <a:lnSpc>
                <a:spcPct val="100000"/>
              </a:lnSpc>
              <a:spcBef>
                <a:spcPts val="1000"/>
              </a:spcBef>
            </a:pPr>
            <a:r>
              <a:rPr lang="en-US" dirty="0"/>
              <a:t>Introduction (statement of assignment)</a:t>
            </a:r>
          </a:p>
          <a:p>
            <a:pPr lvl="1">
              <a:lnSpc>
                <a:spcPct val="100000"/>
              </a:lnSpc>
              <a:spcBef>
                <a:spcPts val="1000"/>
              </a:spcBef>
            </a:pPr>
            <a:r>
              <a:rPr lang="en-US" dirty="0"/>
              <a:t>*Statement of special circumstances (if applicable)</a:t>
            </a:r>
          </a:p>
          <a:p>
            <a:pPr lvl="1">
              <a:lnSpc>
                <a:spcPct val="100000"/>
              </a:lnSpc>
              <a:spcBef>
                <a:spcPts val="1000"/>
              </a:spcBef>
            </a:pPr>
            <a:r>
              <a:rPr lang="en-US" dirty="0"/>
              <a:t>Programmatic themes</a:t>
            </a:r>
          </a:p>
          <a:p>
            <a:pPr lvl="1">
              <a:lnSpc>
                <a:spcPct val="100000"/>
              </a:lnSpc>
              <a:spcBef>
                <a:spcPts val="1000"/>
              </a:spcBef>
            </a:pPr>
            <a:r>
              <a:rPr lang="en-US" dirty="0"/>
              <a:t>*For academic administrators: administrative experience </a:t>
            </a:r>
          </a:p>
          <a:p>
            <a:pPr lvl="1">
              <a:lnSpc>
                <a:spcPct val="100000"/>
              </a:lnSpc>
              <a:spcBef>
                <a:spcPts val="1000"/>
              </a:spcBef>
            </a:pPr>
            <a:r>
              <a:rPr lang="en-US" dirty="0"/>
              <a:t>*For academic coordinators: coordination of academic programs</a:t>
            </a:r>
          </a:p>
          <a:p>
            <a:pPr lvl="1">
              <a:lnSpc>
                <a:spcPct val="100000"/>
              </a:lnSpc>
              <a:spcBef>
                <a:spcPts val="1000"/>
              </a:spcBef>
            </a:pPr>
            <a:r>
              <a:rPr lang="en-US" dirty="0"/>
              <a:t>Professional competence and activity</a:t>
            </a:r>
          </a:p>
          <a:p>
            <a:pPr lvl="1">
              <a:lnSpc>
                <a:spcPct val="100000"/>
              </a:lnSpc>
              <a:spcBef>
                <a:spcPts val="1000"/>
              </a:spcBef>
            </a:pPr>
            <a:r>
              <a:rPr lang="en-US" dirty="0"/>
              <a:t>University and public service</a:t>
            </a:r>
          </a:p>
          <a:p>
            <a:pPr lvl="1">
              <a:lnSpc>
                <a:spcPct val="100000"/>
              </a:lnSpc>
              <a:spcBef>
                <a:spcPts val="1000"/>
              </a:spcBef>
            </a:pPr>
            <a:r>
              <a:rPr lang="en-US" dirty="0"/>
              <a:t>Affirmative action</a:t>
            </a:r>
          </a:p>
          <a:p>
            <a:pPr lvl="1">
              <a:lnSpc>
                <a:spcPct val="100000"/>
              </a:lnSpc>
              <a:spcBef>
                <a:spcPts val="1000"/>
              </a:spcBef>
            </a:pPr>
            <a:r>
              <a:rPr lang="en-US" dirty="0"/>
              <a:t>Closing summary</a:t>
            </a:r>
          </a:p>
        </p:txBody>
      </p:sp>
    </p:spTree>
    <p:extLst>
      <p:ext uri="{BB962C8B-B14F-4D97-AF65-F5344CB8AC3E}">
        <p14:creationId xmlns:p14="http://schemas.microsoft.com/office/powerpoint/2010/main" val="1300097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prstGeom prst="rect">
            <a:avLst/>
          </a:prstGeom>
          <a:noFill/>
          <a:ln>
            <a:noFill/>
          </a:ln>
        </p:spPr>
        <p:txBody>
          <a:bodyPr spcFirstLastPara="1" vert="horz" wrap="square" lIns="91425" tIns="45700" rIns="91425" bIns="45700" rtlCol="0" anchor="ctr" anchorCtr="0">
            <a:normAutofit/>
          </a:bodyPr>
          <a:lstStyle/>
          <a:p>
            <a:pPr>
              <a:lnSpc>
                <a:spcPct val="100000"/>
              </a:lnSpc>
              <a:spcBef>
                <a:spcPts val="0"/>
              </a:spcBef>
              <a:buSzPts val="2800"/>
            </a:pPr>
            <a:r>
              <a:rPr lang="en-US" dirty="0"/>
              <a:t>Writing a thematic program review</a:t>
            </a:r>
            <a:endParaRPr b="1" dirty="0"/>
          </a:p>
        </p:txBody>
      </p:sp>
      <p:sp>
        <p:nvSpPr>
          <p:cNvPr id="117" name="Google Shape;117;p21"/>
          <p:cNvSpPr txBox="1">
            <a:spLocks noGrp="1"/>
          </p:cNvSpPr>
          <p:nvPr>
            <p:ph idx="1"/>
          </p:nvPr>
        </p:nvSpPr>
        <p:spPr>
          <a:xfrm>
            <a:off x="838200" y="1346200"/>
            <a:ext cx="10664372" cy="4576763"/>
          </a:xfrm>
          <a:prstGeom prst="rect">
            <a:avLst/>
          </a:prstGeom>
          <a:noFill/>
          <a:ln>
            <a:noFill/>
          </a:ln>
        </p:spPr>
        <p:txBody>
          <a:bodyPr spcFirstLastPara="1" vert="horz" wrap="square" lIns="91425" tIns="45700" rIns="91425" bIns="45700" rtlCol="0" anchor="t" anchorCtr="0">
            <a:noAutofit/>
          </a:bodyPr>
          <a:lstStyle/>
          <a:p>
            <a:pPr>
              <a:lnSpc>
                <a:spcPct val="100000"/>
              </a:lnSpc>
              <a:buSzPct val="90000"/>
            </a:pPr>
            <a:r>
              <a:rPr lang="en-US" sz="2200" dirty="0"/>
              <a:t>The program narrative must convey clear themes, each focused on at least one impact (or anticipated impact)</a:t>
            </a:r>
          </a:p>
          <a:p>
            <a:pPr>
              <a:lnSpc>
                <a:spcPct val="100000"/>
              </a:lnSpc>
              <a:buSzPct val="90000"/>
            </a:pPr>
            <a:r>
              <a:rPr lang="en-US" sz="2200" dirty="0"/>
              <a:t>Themes are the constructs for reporting goals, inputs, methods, efforts, outputs, outcomes, and impacts</a:t>
            </a:r>
          </a:p>
          <a:p>
            <a:pPr>
              <a:lnSpc>
                <a:spcPct val="100000"/>
              </a:lnSpc>
              <a:buSzPct val="90000"/>
            </a:pPr>
            <a:r>
              <a:rPr lang="en-US" sz="2200" dirty="0"/>
              <a:t>E-Book guidance: Usually 1 to 3 themes</a:t>
            </a:r>
          </a:p>
          <a:p>
            <a:pPr>
              <a:lnSpc>
                <a:spcPct val="100000"/>
              </a:lnSpc>
              <a:buSzPct val="90000"/>
            </a:pPr>
            <a:r>
              <a:rPr lang="en-US" sz="2200" dirty="0"/>
              <a:t>Strategies for defining themes: ANR condition changes, strategic initiatives, statewide programs, your job title, Workgroup or Program Team affiliations</a:t>
            </a:r>
          </a:p>
          <a:p>
            <a:pPr>
              <a:lnSpc>
                <a:spcPct val="100000"/>
              </a:lnSpc>
              <a:buSzPct val="90000"/>
            </a:pPr>
            <a:r>
              <a:rPr lang="en-US" sz="2200" dirty="0"/>
              <a:t>Look for commonality in activities and/or goals. There is no right or wrong way!</a:t>
            </a:r>
          </a:p>
          <a:p>
            <a:pPr>
              <a:lnSpc>
                <a:spcPct val="100000"/>
              </a:lnSpc>
              <a:buSzPct val="90000"/>
            </a:pPr>
            <a:r>
              <a:rPr lang="en-US" sz="2200" dirty="0"/>
              <a:t>Themes don’t need to be the same size and scope</a:t>
            </a:r>
          </a:p>
          <a:p>
            <a:pPr>
              <a:lnSpc>
                <a:spcPct val="100000"/>
              </a:lnSpc>
              <a:buSzPct val="90000"/>
            </a:pPr>
            <a:r>
              <a:rPr lang="en-US" sz="2200" dirty="0"/>
              <a:t>For each theme, speak to </a:t>
            </a:r>
            <a:r>
              <a:rPr lang="en-US" sz="2200" b="1" dirty="0"/>
              <a:t>how your program is making a difference to your clientele. Reference your supporting documentation as evidence that your efforts are contributing to impact. </a:t>
            </a:r>
            <a:endParaRPr lang="en-US" sz="2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A91537-23A9-4BD7-BEB5-CC45D5C39212}"/>
              </a:ext>
            </a:extLst>
          </p:cNvPr>
          <p:cNvSpPr>
            <a:spLocks noGrp="1"/>
          </p:cNvSpPr>
          <p:nvPr>
            <p:ph type="title"/>
          </p:nvPr>
        </p:nvSpPr>
        <p:spPr/>
        <p:txBody>
          <a:bodyPr>
            <a:normAutofit fontScale="90000"/>
          </a:bodyPr>
          <a:lstStyle/>
          <a:p>
            <a:r>
              <a:rPr lang="en-US" dirty="0"/>
              <a:t>For each theme, narratives should include: outcomes</a:t>
            </a:r>
          </a:p>
        </p:txBody>
      </p:sp>
      <p:sp>
        <p:nvSpPr>
          <p:cNvPr id="5" name="Content Placeholder 4">
            <a:extLst>
              <a:ext uri="{FF2B5EF4-FFF2-40B4-BE49-F238E27FC236}">
                <a16:creationId xmlns:a16="http://schemas.microsoft.com/office/drawing/2014/main" id="{4393257F-75DF-4888-9A4F-7CA12EDF409E}"/>
              </a:ext>
            </a:extLst>
          </p:cNvPr>
          <p:cNvSpPr>
            <a:spLocks noGrp="1"/>
          </p:cNvSpPr>
          <p:nvPr>
            <p:ph idx="1"/>
          </p:nvPr>
        </p:nvSpPr>
        <p:spPr>
          <a:xfrm>
            <a:off x="419100" y="1616074"/>
            <a:ext cx="11353800" cy="5032375"/>
          </a:xfrm>
        </p:spPr>
        <p:txBody>
          <a:bodyPr>
            <a:normAutofit/>
          </a:bodyPr>
          <a:lstStyle/>
          <a:p>
            <a:pPr marL="0" indent="0">
              <a:lnSpc>
                <a:spcPct val="100000"/>
              </a:lnSpc>
              <a:spcBef>
                <a:spcPts val="1200"/>
              </a:spcBef>
              <a:buNone/>
            </a:pPr>
            <a:r>
              <a:rPr lang="en-US" b="1" dirty="0"/>
              <a:t>Outcomes </a:t>
            </a:r>
            <a:r>
              <a:rPr lang="en-US" dirty="0"/>
              <a:t>– measurable change in:</a:t>
            </a:r>
          </a:p>
          <a:p>
            <a:pPr>
              <a:lnSpc>
                <a:spcPct val="100000"/>
              </a:lnSpc>
              <a:spcBef>
                <a:spcPts val="1200"/>
              </a:spcBef>
            </a:pPr>
            <a:r>
              <a:rPr lang="en-US" b="1" dirty="0"/>
              <a:t>clientele learning </a:t>
            </a:r>
            <a:r>
              <a:rPr lang="en-US" dirty="0"/>
              <a:t>(knowledge, attitude/intent to change, skills)</a:t>
            </a:r>
          </a:p>
          <a:p>
            <a:pPr>
              <a:lnSpc>
                <a:spcPct val="100000"/>
              </a:lnSpc>
              <a:spcBef>
                <a:spcPts val="1200"/>
              </a:spcBef>
            </a:pPr>
            <a:r>
              <a:rPr lang="en-US" b="1" dirty="0"/>
              <a:t>clientele behavior/practices</a:t>
            </a:r>
            <a:r>
              <a:rPr lang="en-US" dirty="0"/>
              <a:t>, and/or </a:t>
            </a:r>
          </a:p>
          <a:p>
            <a:pPr>
              <a:lnSpc>
                <a:spcPct val="100000"/>
              </a:lnSpc>
              <a:spcBef>
                <a:spcPts val="1200"/>
              </a:spcBef>
            </a:pPr>
            <a:r>
              <a:rPr lang="en-US" b="1" dirty="0"/>
              <a:t>policy/decision-making</a:t>
            </a:r>
            <a:r>
              <a:rPr lang="en-US" dirty="0"/>
              <a:t> </a:t>
            </a:r>
          </a:p>
          <a:p>
            <a:pPr marL="0" lvl="1" indent="0">
              <a:lnSpc>
                <a:spcPct val="120000"/>
              </a:lnSpc>
              <a:spcBef>
                <a:spcPts val="1200"/>
              </a:spcBef>
              <a:buNone/>
            </a:pPr>
            <a:r>
              <a:rPr lang="en-US" sz="2800" dirty="0"/>
              <a:t>Quantified outcome indicators (how many individuals? how many acres?)</a:t>
            </a:r>
          </a:p>
          <a:p>
            <a:pPr marL="0" lvl="1" indent="0">
              <a:lnSpc>
                <a:spcPct val="120000"/>
              </a:lnSpc>
              <a:spcBef>
                <a:spcPts val="1200"/>
              </a:spcBef>
              <a:buNone/>
            </a:pPr>
            <a:r>
              <a:rPr lang="en-US" sz="2800" dirty="0"/>
              <a:t>Outcomes measured/observed during this review period that are the result of activities from past review periods may be included</a:t>
            </a:r>
          </a:p>
        </p:txBody>
      </p:sp>
    </p:spTree>
    <p:extLst>
      <p:ext uri="{BB962C8B-B14F-4D97-AF65-F5344CB8AC3E}">
        <p14:creationId xmlns:p14="http://schemas.microsoft.com/office/powerpoint/2010/main" val="2260510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A91537-23A9-4BD7-BEB5-CC45D5C39212}"/>
              </a:ext>
            </a:extLst>
          </p:cNvPr>
          <p:cNvSpPr>
            <a:spLocks noGrp="1"/>
          </p:cNvSpPr>
          <p:nvPr>
            <p:ph type="title"/>
          </p:nvPr>
        </p:nvSpPr>
        <p:spPr/>
        <p:txBody>
          <a:bodyPr>
            <a:normAutofit/>
          </a:bodyPr>
          <a:lstStyle/>
          <a:p>
            <a:r>
              <a:rPr lang="en-US" dirty="0"/>
              <a:t>For each theme, narratives should include: impact</a:t>
            </a:r>
          </a:p>
        </p:txBody>
      </p:sp>
      <p:sp>
        <p:nvSpPr>
          <p:cNvPr id="5" name="Content Placeholder 4">
            <a:extLst>
              <a:ext uri="{FF2B5EF4-FFF2-40B4-BE49-F238E27FC236}">
                <a16:creationId xmlns:a16="http://schemas.microsoft.com/office/drawing/2014/main" id="{4393257F-75DF-4888-9A4F-7CA12EDF409E}"/>
              </a:ext>
            </a:extLst>
          </p:cNvPr>
          <p:cNvSpPr>
            <a:spLocks noGrp="1"/>
          </p:cNvSpPr>
          <p:nvPr>
            <p:ph idx="1"/>
          </p:nvPr>
        </p:nvSpPr>
        <p:spPr>
          <a:xfrm>
            <a:off x="419100" y="1616075"/>
            <a:ext cx="11353800" cy="4608880"/>
          </a:xfrm>
        </p:spPr>
        <p:txBody>
          <a:bodyPr>
            <a:normAutofit/>
          </a:bodyPr>
          <a:lstStyle/>
          <a:p>
            <a:pPr marL="0" indent="0">
              <a:lnSpc>
                <a:spcPct val="120000"/>
              </a:lnSpc>
              <a:buNone/>
            </a:pPr>
            <a:r>
              <a:rPr lang="en-US" b="1" dirty="0"/>
              <a:t>Impact – </a:t>
            </a:r>
            <a:r>
              <a:rPr lang="en-US" dirty="0"/>
              <a:t>broader effect on social, environmental, economic conditions that are aligned with the targeted clientele needs; and aligned with ANR’s articulated </a:t>
            </a:r>
            <a:r>
              <a:rPr lang="en-US" dirty="0">
                <a:solidFill>
                  <a:schemeClr val="accent5"/>
                </a:solidFill>
              </a:rPr>
              <a:t>public value statements </a:t>
            </a:r>
            <a:r>
              <a:rPr lang="en-US" dirty="0"/>
              <a:t>and </a:t>
            </a:r>
            <a:r>
              <a:rPr lang="en-US" dirty="0">
                <a:solidFill>
                  <a:schemeClr val="accent5"/>
                </a:solidFill>
              </a:rPr>
              <a:t>condition changes</a:t>
            </a:r>
            <a:r>
              <a:rPr lang="en-US" dirty="0"/>
              <a:t>.</a:t>
            </a:r>
          </a:p>
          <a:p>
            <a:pPr marL="0" lvl="1" indent="0">
              <a:lnSpc>
                <a:spcPct val="120000"/>
              </a:lnSpc>
              <a:buNone/>
            </a:pPr>
            <a:endParaRPr lang="en-US" sz="2800" dirty="0"/>
          </a:p>
          <a:p>
            <a:pPr marL="0" lvl="1" indent="0">
              <a:lnSpc>
                <a:spcPct val="120000"/>
              </a:lnSpc>
              <a:buNone/>
            </a:pPr>
            <a:r>
              <a:rPr lang="en-US" sz="2800" dirty="0"/>
              <a:t>Evidence of impact </a:t>
            </a:r>
            <a:r>
              <a:rPr lang="en-US" sz="2800" b="1" dirty="0"/>
              <a:t>(or anticipated impact) </a:t>
            </a:r>
            <a:r>
              <a:rPr lang="en-US" sz="2800" dirty="0"/>
              <a:t>may be demonstrated through empirical data collected by the academic, workgroup projects, and/or inferred impact as shown through reasonable inferences from scholarly literature. </a:t>
            </a:r>
          </a:p>
        </p:txBody>
      </p:sp>
    </p:spTree>
    <p:extLst>
      <p:ext uri="{BB962C8B-B14F-4D97-AF65-F5344CB8AC3E}">
        <p14:creationId xmlns:p14="http://schemas.microsoft.com/office/powerpoint/2010/main" val="1428108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5"/>
          <p:cNvSpPr/>
          <p:nvPr/>
        </p:nvSpPr>
        <p:spPr>
          <a:xfrm>
            <a:off x="7839833" y="2067567"/>
            <a:ext cx="3976400" cy="33380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68" name="Google Shape;168;p25"/>
          <p:cNvSpPr txBox="1">
            <a:spLocks noGrp="1"/>
          </p:cNvSpPr>
          <p:nvPr>
            <p:ph type="title"/>
          </p:nvPr>
        </p:nvSpPr>
        <p:spPr>
          <a:xfrm>
            <a:off x="684733" y="313787"/>
            <a:ext cx="10818000" cy="767600"/>
          </a:xfrm>
          <a:prstGeom prst="rect">
            <a:avLst/>
          </a:prstGeom>
        </p:spPr>
        <p:txBody>
          <a:bodyPr spcFirstLastPara="1" vert="horz" wrap="square" lIns="91433" tIns="45700" rIns="91433" bIns="45700" rtlCol="0" anchor="ctr" anchorCtr="0">
            <a:noAutofit/>
          </a:bodyPr>
          <a:lstStyle/>
          <a:p>
            <a:r>
              <a:rPr lang="en" sz="3500" dirty="0"/>
              <a:t>Writing a compelling narrative</a:t>
            </a:r>
            <a:endParaRPr sz="3500" dirty="0"/>
          </a:p>
        </p:txBody>
      </p:sp>
      <p:sp>
        <p:nvSpPr>
          <p:cNvPr id="169" name="Google Shape;169;p25"/>
          <p:cNvSpPr txBox="1">
            <a:spLocks noGrp="1"/>
          </p:cNvSpPr>
          <p:nvPr>
            <p:ph type="body" idx="1"/>
          </p:nvPr>
        </p:nvSpPr>
        <p:spPr>
          <a:xfrm>
            <a:off x="0" y="2374899"/>
            <a:ext cx="6096000" cy="3963767"/>
          </a:xfrm>
          <a:prstGeom prst="rect">
            <a:avLst/>
          </a:prstGeom>
        </p:spPr>
        <p:txBody>
          <a:bodyPr spcFirstLastPara="1" vert="horz" wrap="square" lIns="91433" tIns="45700" rIns="91433" bIns="45700" rtlCol="0" anchor="t" anchorCtr="0">
            <a:noAutofit/>
          </a:bodyPr>
          <a:lstStyle/>
          <a:p>
            <a:pPr marL="0" indent="0" algn="r">
              <a:buNone/>
            </a:pPr>
            <a:r>
              <a:rPr lang="en" dirty="0"/>
              <a:t>What did you do?</a:t>
            </a:r>
            <a:endParaRPr dirty="0"/>
          </a:p>
          <a:p>
            <a:pPr marL="0" indent="0" algn="r">
              <a:spcBef>
                <a:spcPts val="2133"/>
              </a:spcBef>
              <a:buNone/>
            </a:pPr>
            <a:r>
              <a:rPr lang="en" dirty="0"/>
              <a:t>Why did you do it?</a:t>
            </a:r>
            <a:endParaRPr dirty="0"/>
          </a:p>
          <a:p>
            <a:pPr marL="0" indent="0" algn="r">
              <a:spcBef>
                <a:spcPts val="2133"/>
              </a:spcBef>
              <a:buNone/>
            </a:pPr>
            <a:r>
              <a:rPr lang="en" dirty="0"/>
              <a:t>How did you do it?</a:t>
            </a:r>
            <a:endParaRPr dirty="0"/>
          </a:p>
          <a:p>
            <a:pPr marL="0" indent="0" algn="r">
              <a:spcBef>
                <a:spcPts val="2133"/>
              </a:spcBef>
              <a:buNone/>
            </a:pPr>
            <a:r>
              <a:rPr lang="en" dirty="0"/>
              <a:t>Who helped you do it?</a:t>
            </a:r>
            <a:endParaRPr dirty="0"/>
          </a:p>
          <a:p>
            <a:pPr marL="0" indent="0" algn="r">
              <a:spcBef>
                <a:spcPts val="2133"/>
              </a:spcBef>
              <a:spcAft>
                <a:spcPts val="2133"/>
              </a:spcAft>
              <a:buNone/>
            </a:pPr>
            <a:endParaRPr dirty="0">
              <a:solidFill>
                <a:srgbClr val="FF0000"/>
              </a:solidFill>
            </a:endParaRPr>
          </a:p>
        </p:txBody>
      </p:sp>
      <p:grpSp>
        <p:nvGrpSpPr>
          <p:cNvPr id="170" name="Google Shape;170;p25"/>
          <p:cNvGrpSpPr/>
          <p:nvPr/>
        </p:nvGrpSpPr>
        <p:grpSpPr>
          <a:xfrm>
            <a:off x="6362367" y="2063433"/>
            <a:ext cx="5453967" cy="3338000"/>
            <a:chOff x="4771775" y="1547575"/>
            <a:chExt cx="4090475" cy="2503500"/>
          </a:xfrm>
        </p:grpSpPr>
        <p:sp>
          <p:nvSpPr>
            <p:cNvPr id="171" name="Google Shape;171;p25"/>
            <p:cNvSpPr txBox="1"/>
            <p:nvPr/>
          </p:nvSpPr>
          <p:spPr>
            <a:xfrm>
              <a:off x="5862250" y="1547575"/>
              <a:ext cx="3000000" cy="2503500"/>
            </a:xfrm>
            <a:prstGeom prst="rect">
              <a:avLst/>
            </a:prstGeom>
            <a:noFill/>
            <a:ln>
              <a:noFill/>
            </a:ln>
          </p:spPr>
          <p:txBody>
            <a:bodyPr spcFirstLastPara="1" wrap="square" lIns="121900" tIns="121900" rIns="121900" bIns="121900" anchor="t" anchorCtr="0">
              <a:noAutofit/>
            </a:bodyPr>
            <a:lstStyle/>
            <a:p>
              <a:pPr algn="ctr">
                <a:lnSpc>
                  <a:spcPct val="90000"/>
                </a:lnSpc>
                <a:spcBef>
                  <a:spcPts val="1067"/>
                </a:spcBef>
                <a:spcAft>
                  <a:spcPts val="2133"/>
                </a:spcAft>
              </a:pPr>
              <a:r>
                <a:rPr lang="en" sz="5600" b="1" dirty="0">
                  <a:solidFill>
                    <a:srgbClr val="0C343D"/>
                  </a:solidFill>
                </a:rPr>
                <a:t>What difference did you make?</a:t>
              </a:r>
              <a:endParaRPr sz="4133" dirty="0">
                <a:solidFill>
                  <a:srgbClr val="0C343D"/>
                </a:solidFill>
              </a:endParaRPr>
            </a:p>
          </p:txBody>
        </p:sp>
        <p:sp>
          <p:nvSpPr>
            <p:cNvPr id="172" name="Google Shape;172;p25"/>
            <p:cNvSpPr/>
            <p:nvPr/>
          </p:nvSpPr>
          <p:spPr>
            <a:xfrm>
              <a:off x="4771775" y="2541400"/>
              <a:ext cx="1090500" cy="637200"/>
            </a:xfrm>
            <a:prstGeom prst="rightArrow">
              <a:avLst>
                <a:gd name="adj1" fmla="val 50000"/>
                <a:gd name="adj2" fmla="val 50000"/>
              </a:avLst>
            </a:prstGeom>
            <a:solidFill>
              <a:srgbClr val="005A9E"/>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grpSp>
      <p:sp>
        <p:nvSpPr>
          <p:cNvPr id="174" name="Google Shape;174;p25"/>
          <p:cNvSpPr/>
          <p:nvPr/>
        </p:nvSpPr>
        <p:spPr>
          <a:xfrm>
            <a:off x="395600" y="3785700"/>
            <a:ext cx="181200" cy="2496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175" name="Google Shape;175;p25"/>
          <p:cNvSpPr/>
          <p:nvPr/>
        </p:nvSpPr>
        <p:spPr>
          <a:xfrm>
            <a:off x="278067" y="4253033"/>
            <a:ext cx="181200" cy="2496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Tree>
    <p:extLst>
      <p:ext uri="{BB962C8B-B14F-4D97-AF65-F5344CB8AC3E}">
        <p14:creationId xmlns:p14="http://schemas.microsoft.com/office/powerpoint/2010/main" val="2896393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2C572-ED2B-AD3E-166B-A8FAA0CADAEE}"/>
              </a:ext>
            </a:extLst>
          </p:cNvPr>
          <p:cNvSpPr>
            <a:spLocks noGrp="1"/>
          </p:cNvSpPr>
          <p:nvPr>
            <p:ph type="title"/>
          </p:nvPr>
        </p:nvSpPr>
        <p:spPr/>
        <p:txBody>
          <a:bodyPr/>
          <a:lstStyle/>
          <a:p>
            <a:r>
              <a:rPr lang="en-US" dirty="0"/>
              <a:t>Overseeing the academic advancement process</a:t>
            </a:r>
          </a:p>
        </p:txBody>
      </p:sp>
      <p:graphicFrame>
        <p:nvGraphicFramePr>
          <p:cNvPr id="6" name="Diagram 5">
            <a:extLst>
              <a:ext uri="{FF2B5EF4-FFF2-40B4-BE49-F238E27FC236}">
                <a16:creationId xmlns:a16="http://schemas.microsoft.com/office/drawing/2014/main" id="{AD030541-FFD8-AA65-BF38-A3D348CCCD64}"/>
              </a:ext>
            </a:extLst>
          </p:cNvPr>
          <p:cNvGraphicFramePr/>
          <p:nvPr>
            <p:extLst>
              <p:ext uri="{D42A27DB-BD31-4B8C-83A1-F6EECF244321}">
                <p14:modId xmlns:p14="http://schemas.microsoft.com/office/powerpoint/2010/main" val="4079808255"/>
              </p:ext>
            </p:extLst>
          </p:nvPr>
        </p:nvGraphicFramePr>
        <p:xfrm>
          <a:off x="447667" y="1601771"/>
          <a:ext cx="7979158" cy="4460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64961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BACD9-EDBC-9298-A5F8-34635C3E64FF}"/>
              </a:ext>
            </a:extLst>
          </p:cNvPr>
          <p:cNvSpPr>
            <a:spLocks noGrp="1"/>
          </p:cNvSpPr>
          <p:nvPr>
            <p:ph type="title"/>
          </p:nvPr>
        </p:nvSpPr>
        <p:spPr/>
        <p:txBody>
          <a:bodyPr>
            <a:normAutofit/>
          </a:bodyPr>
          <a:lstStyle/>
          <a:p>
            <a:r>
              <a:rPr lang="en-US" sz="3600" i="1" dirty="0"/>
              <a:t>The purpose of the program review narrative is not to tell people how busy you are; it’s to tell what impact you’re having.</a:t>
            </a:r>
          </a:p>
        </p:txBody>
      </p:sp>
    </p:spTree>
    <p:extLst>
      <p:ext uri="{BB962C8B-B14F-4D97-AF65-F5344CB8AC3E}">
        <p14:creationId xmlns:p14="http://schemas.microsoft.com/office/powerpoint/2010/main" val="1552380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Telling your story: make it personal</a:t>
            </a:r>
          </a:p>
        </p:txBody>
      </p:sp>
      <p:sp>
        <p:nvSpPr>
          <p:cNvPr id="3" name="Content Placeholder 2"/>
          <p:cNvSpPr>
            <a:spLocks noGrp="1"/>
          </p:cNvSpPr>
          <p:nvPr>
            <p:ph idx="1"/>
          </p:nvPr>
        </p:nvSpPr>
        <p:spPr>
          <a:xfrm>
            <a:off x="838200" y="1825624"/>
            <a:ext cx="8365225" cy="4428419"/>
          </a:xfrm>
        </p:spPr>
        <p:txBody>
          <a:bodyPr>
            <a:normAutofit/>
          </a:bodyPr>
          <a:lstStyle/>
          <a:p>
            <a:pPr lvl="0">
              <a:lnSpc>
                <a:spcPct val="100000"/>
              </a:lnSpc>
              <a:spcBef>
                <a:spcPts val="1200"/>
              </a:spcBef>
            </a:pPr>
            <a:r>
              <a:rPr lang="en-US" dirty="0"/>
              <a:t>Demonstrate that you know where you are headed (i.e. you have clear goals)</a:t>
            </a:r>
          </a:p>
          <a:p>
            <a:pPr lvl="0">
              <a:lnSpc>
                <a:spcPct val="100000"/>
              </a:lnSpc>
              <a:spcBef>
                <a:spcPts val="1200"/>
              </a:spcBef>
            </a:pPr>
            <a:r>
              <a:rPr lang="en-US" dirty="0"/>
              <a:t>Clearly relate your activities to your progress towards your intended outcomes (and ultimately impacts)</a:t>
            </a:r>
          </a:p>
          <a:p>
            <a:pPr>
              <a:lnSpc>
                <a:spcPct val="100000"/>
              </a:lnSpc>
              <a:spcBef>
                <a:spcPts val="1200"/>
              </a:spcBef>
            </a:pPr>
            <a:r>
              <a:rPr lang="en-US" dirty="0"/>
              <a:t>Tell the story at a higher level; avoid too many details</a:t>
            </a:r>
          </a:p>
          <a:p>
            <a:pPr>
              <a:lnSpc>
                <a:spcPct val="100000"/>
              </a:lnSpc>
              <a:spcBef>
                <a:spcPts val="1200"/>
              </a:spcBef>
            </a:pPr>
            <a:r>
              <a:rPr lang="en-US" dirty="0"/>
              <a:t>Highlight your role</a:t>
            </a:r>
          </a:p>
          <a:p>
            <a:pPr>
              <a:lnSpc>
                <a:spcPct val="100000"/>
              </a:lnSpc>
              <a:spcBef>
                <a:spcPts val="1200"/>
              </a:spcBef>
            </a:pPr>
            <a:r>
              <a:rPr lang="en-US" dirty="0"/>
              <a:t>The story is about you, your team, and the people you serve. Don’t be afraid to express your feelings and let your passion shine through</a:t>
            </a:r>
          </a:p>
          <a:p>
            <a:pPr>
              <a:lnSpc>
                <a:spcPct val="100000"/>
              </a:lnSpc>
              <a:spcBef>
                <a:spcPts val="1200"/>
              </a:spcBef>
            </a:pPr>
            <a:endParaRPr lang="en-US" dirty="0"/>
          </a:p>
          <a:p>
            <a:pPr lvl="0">
              <a:lnSpc>
                <a:spcPct val="100000"/>
              </a:lnSpc>
              <a:spcBef>
                <a:spcPts val="1200"/>
              </a:spcBef>
            </a:pPr>
            <a:endParaRPr lang="en-US" dirty="0"/>
          </a:p>
          <a:p>
            <a:pPr>
              <a:lnSpc>
                <a:spcPct val="100000"/>
              </a:lnSpc>
              <a:spcBef>
                <a:spcPts val="1200"/>
              </a:spcBef>
            </a:pPr>
            <a:endParaRPr lang="en-US" dirty="0"/>
          </a:p>
        </p:txBody>
      </p:sp>
      <p:pic>
        <p:nvPicPr>
          <p:cNvPr id="4" name="Google Shape;134;p22"/>
          <p:cNvPicPr preferRelativeResize="0"/>
          <p:nvPr/>
        </p:nvPicPr>
        <p:blipFill>
          <a:blip r:embed="rId2" cstate="print">
            <a:alphaModFix/>
            <a:extLst>
              <a:ext uri="{28A0092B-C50C-407E-A947-70E740481C1C}">
                <a14:useLocalDpi xmlns:a14="http://schemas.microsoft.com/office/drawing/2010/main" val="0"/>
              </a:ext>
            </a:extLst>
          </a:blip>
          <a:stretch>
            <a:fillRect/>
          </a:stretch>
        </p:blipFill>
        <p:spPr>
          <a:xfrm>
            <a:off x="9203425" y="1825624"/>
            <a:ext cx="2150375" cy="3227576"/>
          </a:xfrm>
          <a:prstGeom prst="rect">
            <a:avLst/>
          </a:prstGeom>
          <a:noFill/>
          <a:ln>
            <a:noFill/>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1904732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DFA179-5003-473C-943E-4D4C3E1514A8}"/>
              </a:ext>
            </a:extLst>
          </p:cNvPr>
          <p:cNvSpPr>
            <a:spLocks noGrp="1"/>
          </p:cNvSpPr>
          <p:nvPr>
            <p:ph type="title"/>
          </p:nvPr>
        </p:nvSpPr>
        <p:spPr/>
        <p:txBody>
          <a:bodyPr>
            <a:normAutofit/>
          </a:bodyPr>
          <a:lstStyle/>
          <a:p>
            <a:r>
              <a:rPr lang="en-US" dirty="0"/>
              <a:t>Supporting documentation</a:t>
            </a:r>
          </a:p>
        </p:txBody>
      </p:sp>
      <p:sp>
        <p:nvSpPr>
          <p:cNvPr id="5" name="Content Placeholder 4">
            <a:extLst>
              <a:ext uri="{FF2B5EF4-FFF2-40B4-BE49-F238E27FC236}">
                <a16:creationId xmlns:a16="http://schemas.microsoft.com/office/drawing/2014/main" id="{7E07E86A-4624-4998-903E-5D12A33529F4}"/>
              </a:ext>
            </a:extLst>
          </p:cNvPr>
          <p:cNvSpPr>
            <a:spLocks noGrp="1"/>
          </p:cNvSpPr>
          <p:nvPr>
            <p:ph idx="1"/>
          </p:nvPr>
        </p:nvSpPr>
        <p:spPr>
          <a:xfrm>
            <a:off x="361741" y="1825624"/>
            <a:ext cx="11563559" cy="4435475"/>
          </a:xfrm>
        </p:spPr>
        <p:txBody>
          <a:bodyPr>
            <a:normAutofit fontScale="70000" lnSpcReduction="20000"/>
          </a:bodyPr>
          <a:lstStyle/>
          <a:p>
            <a:pPr marL="0" indent="0">
              <a:lnSpc>
                <a:spcPct val="120000"/>
              </a:lnSpc>
              <a:buNone/>
            </a:pPr>
            <a:r>
              <a:rPr lang="en-US" b="1" dirty="0"/>
              <a:t>“Academics decide how to share their activities in a format to support their program summary narrative.” </a:t>
            </a:r>
            <a:r>
              <a:rPr lang="en-US" dirty="0"/>
              <a:t>Academics may elect to use the traditional table format, an annotated bulleted list, enhanced curriculum vitae, or another method. </a:t>
            </a:r>
          </a:p>
          <a:p>
            <a:pPr>
              <a:lnSpc>
                <a:spcPct val="120000"/>
              </a:lnSpc>
            </a:pPr>
            <a:r>
              <a:rPr lang="en-US" sz="2400" dirty="0"/>
              <a:t>Project Summary</a:t>
            </a:r>
          </a:p>
          <a:p>
            <a:pPr>
              <a:lnSpc>
                <a:spcPct val="120000"/>
              </a:lnSpc>
            </a:pPr>
            <a:r>
              <a:rPr lang="en-US" sz="2400" dirty="0"/>
              <a:t>Professional Competence and Activity</a:t>
            </a:r>
          </a:p>
          <a:p>
            <a:pPr>
              <a:lnSpc>
                <a:spcPct val="120000"/>
              </a:lnSpc>
            </a:pPr>
            <a:r>
              <a:rPr lang="en-US" sz="2400" dirty="0"/>
              <a:t>University and Public Service</a:t>
            </a:r>
          </a:p>
          <a:p>
            <a:pPr>
              <a:lnSpc>
                <a:spcPct val="120000"/>
              </a:lnSpc>
            </a:pPr>
            <a:r>
              <a:rPr lang="en-US" sz="2400" dirty="0"/>
              <a:t>Extension Activities</a:t>
            </a:r>
          </a:p>
          <a:p>
            <a:pPr>
              <a:lnSpc>
                <a:spcPct val="120000"/>
              </a:lnSpc>
            </a:pPr>
            <a:r>
              <a:rPr lang="en-US" sz="2400" dirty="0"/>
              <a:t>Bibliography – See </a:t>
            </a:r>
            <a:r>
              <a:rPr lang="en-US" sz="2400" dirty="0" err="1"/>
              <a:t>Ebook</a:t>
            </a:r>
            <a:r>
              <a:rPr lang="en-US" sz="2400" dirty="0"/>
              <a:t> pages 32-33 for formatting instructions</a:t>
            </a:r>
          </a:p>
          <a:p>
            <a:pPr>
              <a:lnSpc>
                <a:spcPct val="120000"/>
              </a:lnSpc>
            </a:pPr>
            <a:r>
              <a:rPr lang="en-US" dirty="0"/>
              <a:t>Notes: Academics are encouraged: </a:t>
            </a:r>
          </a:p>
          <a:p>
            <a:pPr lvl="1">
              <a:lnSpc>
                <a:spcPct val="120000"/>
              </a:lnSpc>
            </a:pPr>
            <a:r>
              <a:rPr lang="en-US" sz="2100" b="1" i="1" u="sng" dirty="0"/>
              <a:t>not</a:t>
            </a:r>
            <a:r>
              <a:rPr lang="en-US" sz="2100" dirty="0"/>
              <a:t> to include required UC trainings (e.g., sexual harassment or cybersecurity)</a:t>
            </a:r>
          </a:p>
          <a:p>
            <a:pPr lvl="1">
              <a:lnSpc>
                <a:spcPct val="120000"/>
              </a:lnSpc>
            </a:pPr>
            <a:r>
              <a:rPr lang="en-US" sz="2100" b="1" i="1" u="sng" dirty="0"/>
              <a:t>not</a:t>
            </a:r>
            <a:r>
              <a:rPr lang="en-US" sz="2100" dirty="0"/>
              <a:t> to include posters in their bibliography</a:t>
            </a:r>
          </a:p>
          <a:p>
            <a:pPr lvl="1">
              <a:lnSpc>
                <a:spcPct val="120000"/>
              </a:lnSpc>
            </a:pPr>
            <a:r>
              <a:rPr lang="en-US" sz="2100" dirty="0"/>
              <a:t>hyperlink to the publication online and not include the document or text itself</a:t>
            </a:r>
          </a:p>
          <a:p>
            <a:pPr>
              <a:lnSpc>
                <a:spcPct val="120000"/>
              </a:lnSpc>
            </a:pPr>
            <a:endParaRPr lang="en-US" sz="2400" dirty="0"/>
          </a:p>
        </p:txBody>
      </p:sp>
    </p:spTree>
    <p:extLst>
      <p:ext uri="{BB962C8B-B14F-4D97-AF65-F5344CB8AC3E}">
        <p14:creationId xmlns:p14="http://schemas.microsoft.com/office/powerpoint/2010/main" val="19270025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DFA179-5003-473C-943E-4D4C3E1514A8}"/>
              </a:ext>
            </a:extLst>
          </p:cNvPr>
          <p:cNvSpPr>
            <a:spLocks noGrp="1"/>
          </p:cNvSpPr>
          <p:nvPr>
            <p:ph type="title"/>
          </p:nvPr>
        </p:nvSpPr>
        <p:spPr/>
        <p:txBody>
          <a:bodyPr>
            <a:normAutofit/>
          </a:bodyPr>
          <a:lstStyle/>
          <a:p>
            <a:r>
              <a:rPr lang="en-US" dirty="0"/>
              <a:t>Differentiating Activities</a:t>
            </a:r>
          </a:p>
        </p:txBody>
      </p:sp>
      <p:sp>
        <p:nvSpPr>
          <p:cNvPr id="5" name="Content Placeholder 4">
            <a:extLst>
              <a:ext uri="{FF2B5EF4-FFF2-40B4-BE49-F238E27FC236}">
                <a16:creationId xmlns:a16="http://schemas.microsoft.com/office/drawing/2014/main" id="{7E07E86A-4624-4998-903E-5D12A33529F4}"/>
              </a:ext>
            </a:extLst>
          </p:cNvPr>
          <p:cNvSpPr>
            <a:spLocks noGrp="1"/>
          </p:cNvSpPr>
          <p:nvPr>
            <p:ph idx="1"/>
          </p:nvPr>
        </p:nvSpPr>
        <p:spPr>
          <a:xfrm>
            <a:off x="361741" y="1825624"/>
            <a:ext cx="11563559" cy="4718589"/>
          </a:xfrm>
        </p:spPr>
        <p:txBody>
          <a:bodyPr>
            <a:normAutofit lnSpcReduction="10000"/>
          </a:bodyPr>
          <a:lstStyle/>
          <a:p>
            <a:pPr>
              <a:lnSpc>
                <a:spcPct val="120000"/>
              </a:lnSpc>
            </a:pPr>
            <a:r>
              <a:rPr lang="en-US" b="1" dirty="0"/>
              <a:t>University service: </a:t>
            </a:r>
            <a:r>
              <a:rPr lang="en-US" dirty="0"/>
              <a:t>activity that helps University students, staff, or academics. If an academic is presenting to a University of California class or group, the activity would fall into this classification.</a:t>
            </a:r>
          </a:p>
          <a:p>
            <a:pPr>
              <a:lnSpc>
                <a:spcPct val="120000"/>
              </a:lnSpc>
            </a:pPr>
            <a:r>
              <a:rPr lang="en-US" b="1" dirty="0"/>
              <a:t>Public service:</a:t>
            </a:r>
            <a:r>
              <a:rPr lang="en-US" dirty="0"/>
              <a:t> activities where the academic uses their professional expertise to benefit groups or activities outside the University of California. </a:t>
            </a:r>
          </a:p>
          <a:p>
            <a:pPr>
              <a:lnSpc>
                <a:spcPct val="120000"/>
              </a:lnSpc>
            </a:pPr>
            <a:r>
              <a:rPr lang="en-US" b="1" dirty="0"/>
              <a:t>Extension activities: </a:t>
            </a:r>
            <a:r>
              <a:rPr lang="en-US" dirty="0"/>
              <a:t>targeted at one's defined clientele.</a:t>
            </a:r>
          </a:p>
          <a:p>
            <a:pPr>
              <a:lnSpc>
                <a:spcPct val="120000"/>
              </a:lnSpc>
            </a:pPr>
            <a:r>
              <a:rPr lang="en-US" b="1" dirty="0"/>
              <a:t>Professional competency:</a:t>
            </a:r>
            <a:r>
              <a:rPr lang="en-US" dirty="0"/>
              <a:t> activity that reflects professional standing in your programmatic area.</a:t>
            </a:r>
          </a:p>
          <a:p>
            <a:pPr marL="0" indent="0">
              <a:lnSpc>
                <a:spcPct val="120000"/>
              </a:lnSpc>
              <a:buNone/>
            </a:pPr>
            <a:endParaRPr lang="en-US" dirty="0"/>
          </a:p>
        </p:txBody>
      </p:sp>
    </p:spTree>
    <p:extLst>
      <p:ext uri="{BB962C8B-B14F-4D97-AF65-F5344CB8AC3E}">
        <p14:creationId xmlns:p14="http://schemas.microsoft.com/office/powerpoint/2010/main" val="14423584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DFA179-5003-473C-943E-4D4C3E1514A8}"/>
              </a:ext>
            </a:extLst>
          </p:cNvPr>
          <p:cNvSpPr>
            <a:spLocks noGrp="1"/>
          </p:cNvSpPr>
          <p:nvPr>
            <p:ph type="title"/>
          </p:nvPr>
        </p:nvSpPr>
        <p:spPr/>
        <p:txBody>
          <a:bodyPr>
            <a:normAutofit/>
          </a:bodyPr>
          <a:lstStyle/>
          <a:p>
            <a:r>
              <a:rPr lang="en-US" dirty="0"/>
              <a:t>V. Supporting documentation: bibliography</a:t>
            </a:r>
          </a:p>
        </p:txBody>
      </p:sp>
      <p:sp>
        <p:nvSpPr>
          <p:cNvPr id="5" name="Content Placeholder 4">
            <a:extLst>
              <a:ext uri="{FF2B5EF4-FFF2-40B4-BE49-F238E27FC236}">
                <a16:creationId xmlns:a16="http://schemas.microsoft.com/office/drawing/2014/main" id="{7E07E86A-4624-4998-903E-5D12A33529F4}"/>
              </a:ext>
            </a:extLst>
          </p:cNvPr>
          <p:cNvSpPr>
            <a:spLocks noGrp="1"/>
          </p:cNvSpPr>
          <p:nvPr>
            <p:ph idx="1"/>
          </p:nvPr>
        </p:nvSpPr>
        <p:spPr>
          <a:xfrm>
            <a:off x="361741" y="1825625"/>
            <a:ext cx="11563559" cy="4188314"/>
          </a:xfrm>
        </p:spPr>
        <p:txBody>
          <a:bodyPr>
            <a:normAutofit fontScale="92500" lnSpcReduction="20000"/>
          </a:bodyPr>
          <a:lstStyle/>
          <a:p>
            <a:pPr>
              <a:lnSpc>
                <a:spcPct val="120000"/>
              </a:lnSpc>
            </a:pPr>
            <a:r>
              <a:rPr lang="en-US" dirty="0"/>
              <a:t>Your bibliography should clearly describe peer reviewed and non-peer reviewed publications in separate sections.</a:t>
            </a:r>
          </a:p>
          <a:p>
            <a:pPr lvl="1">
              <a:lnSpc>
                <a:spcPct val="120000"/>
              </a:lnSpc>
            </a:pPr>
            <a:r>
              <a:rPr lang="en-US" dirty="0"/>
              <a:t>Peer reviewed publications are not an expectation in the lower ranks, but they are increasingly important as the academic progresses in their career.</a:t>
            </a:r>
          </a:p>
          <a:p>
            <a:pPr>
              <a:lnSpc>
                <a:spcPct val="120000"/>
              </a:lnSpc>
            </a:pPr>
            <a:r>
              <a:rPr lang="en-US" dirty="0"/>
              <a:t>Citations should be further identified using the letter designations in the eBook (see pages 32-33).</a:t>
            </a:r>
          </a:p>
          <a:p>
            <a:pPr>
              <a:lnSpc>
                <a:spcPct val="120000"/>
              </a:lnSpc>
            </a:pPr>
            <a:r>
              <a:rPr lang="en-US" dirty="0"/>
              <a:t>Highlight or color-code the citations from the current review period.</a:t>
            </a:r>
          </a:p>
          <a:p>
            <a:pPr>
              <a:lnSpc>
                <a:spcPct val="120000"/>
              </a:lnSpc>
            </a:pPr>
            <a:r>
              <a:rPr lang="en-US" dirty="0"/>
              <a:t>Identify your activity/role in multi-author citations.</a:t>
            </a:r>
          </a:p>
          <a:p>
            <a:pPr>
              <a:lnSpc>
                <a:spcPct val="120000"/>
              </a:lnSpc>
            </a:pPr>
            <a:r>
              <a:rPr lang="en-US" dirty="0"/>
              <a:t>A hyperlink to the publication is recommended.</a:t>
            </a:r>
          </a:p>
        </p:txBody>
      </p:sp>
    </p:spTree>
    <p:extLst>
      <p:ext uri="{BB962C8B-B14F-4D97-AF65-F5344CB8AC3E}">
        <p14:creationId xmlns:p14="http://schemas.microsoft.com/office/powerpoint/2010/main" val="321384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FF269-EB67-D8CE-342E-B87F9967CB99}"/>
              </a:ext>
            </a:extLst>
          </p:cNvPr>
          <p:cNvSpPr>
            <a:spLocks noGrp="1"/>
          </p:cNvSpPr>
          <p:nvPr>
            <p:ph type="title"/>
          </p:nvPr>
        </p:nvSpPr>
        <p:spPr/>
        <p:txBody>
          <a:bodyPr/>
          <a:lstStyle/>
          <a:p>
            <a:r>
              <a:rPr lang="en-US" dirty="0"/>
              <a:t>Tips for preparing an effective program review</a:t>
            </a:r>
          </a:p>
        </p:txBody>
      </p:sp>
      <p:sp>
        <p:nvSpPr>
          <p:cNvPr id="3" name="Content Placeholder 2">
            <a:extLst>
              <a:ext uri="{FF2B5EF4-FFF2-40B4-BE49-F238E27FC236}">
                <a16:creationId xmlns:a16="http://schemas.microsoft.com/office/drawing/2014/main" id="{817D9258-D81A-A7FE-6325-84EFAF55AFC0}"/>
              </a:ext>
            </a:extLst>
          </p:cNvPr>
          <p:cNvSpPr>
            <a:spLocks noGrp="1"/>
          </p:cNvSpPr>
          <p:nvPr>
            <p:ph idx="1"/>
          </p:nvPr>
        </p:nvSpPr>
        <p:spPr>
          <a:xfrm>
            <a:off x="838200" y="1562100"/>
            <a:ext cx="10515600" cy="5118100"/>
          </a:xfrm>
        </p:spPr>
        <p:txBody>
          <a:bodyPr>
            <a:normAutofit fontScale="70000" lnSpcReduction="20000"/>
          </a:bodyPr>
          <a:lstStyle/>
          <a:p>
            <a:pPr marL="484156" lvl="0" indent="-457200" algn="l" rtl="0">
              <a:lnSpc>
                <a:spcPct val="115000"/>
              </a:lnSpc>
              <a:buClr>
                <a:schemeClr val="dk1"/>
              </a:buClr>
              <a:buSzPct val="100000"/>
            </a:pPr>
            <a:r>
              <a:rPr lang="en-US" sz="2800" dirty="0"/>
              <a:t>Develop a system of keeping track of your activities.</a:t>
            </a:r>
          </a:p>
          <a:p>
            <a:pPr marL="484156" lvl="0" indent="-457200" algn="l" rtl="0">
              <a:lnSpc>
                <a:spcPct val="115000"/>
              </a:lnSpc>
              <a:buClr>
                <a:schemeClr val="dk1"/>
              </a:buClr>
              <a:buSzPct val="100000"/>
            </a:pPr>
            <a:r>
              <a:rPr lang="en-US" dirty="0"/>
              <a:t>Start early!</a:t>
            </a:r>
            <a:endParaRPr lang="en-US" sz="2800" dirty="0"/>
          </a:p>
          <a:p>
            <a:pPr marL="484156" lvl="0" indent="-457200" algn="l" rtl="0">
              <a:lnSpc>
                <a:spcPct val="115000"/>
              </a:lnSpc>
              <a:buClr>
                <a:schemeClr val="dk1"/>
              </a:buClr>
              <a:buSzPct val="100000"/>
            </a:pPr>
            <a:r>
              <a:rPr lang="en-US" sz="2800" dirty="0"/>
              <a:t>Know your audience</a:t>
            </a:r>
            <a:r>
              <a:rPr lang="en-US" dirty="0"/>
              <a:t>:</a:t>
            </a:r>
            <a:r>
              <a:rPr lang="en-US" sz="2800" dirty="0"/>
              <a:t> supervisor, peer review committee, ad-hoc (if applicable), and Associate Vice President.</a:t>
            </a:r>
          </a:p>
          <a:p>
            <a:pPr marL="484156" lvl="0" indent="-457200" algn="l" rtl="0">
              <a:lnSpc>
                <a:spcPct val="115000"/>
              </a:lnSpc>
              <a:buClr>
                <a:schemeClr val="dk1"/>
              </a:buClr>
              <a:buSzPct val="100000"/>
            </a:pPr>
            <a:r>
              <a:rPr lang="en-US" sz="2800" dirty="0"/>
              <a:t>Make it readable; use lay terms; avoid acronyms.</a:t>
            </a:r>
          </a:p>
          <a:p>
            <a:pPr marL="484156" indent="-457200">
              <a:lnSpc>
                <a:spcPct val="115000"/>
              </a:lnSpc>
              <a:buClr>
                <a:schemeClr val="dk1"/>
              </a:buClr>
              <a:buSzPct val="100000"/>
            </a:pPr>
            <a:r>
              <a:rPr lang="en-US" sz="2800" dirty="0"/>
              <a:t>Proofread. Then, have </a:t>
            </a:r>
            <a:r>
              <a:rPr lang="en-US" dirty="0"/>
              <a:t>c</a:t>
            </a:r>
            <a:r>
              <a:rPr lang="en-US" sz="2800" dirty="0"/>
              <a:t>olleagues proofread, especially some from other disciplines.</a:t>
            </a:r>
          </a:p>
          <a:p>
            <a:pPr marL="484156" lvl="0" indent="-457200" algn="l" rtl="0">
              <a:lnSpc>
                <a:spcPct val="115000"/>
              </a:lnSpc>
              <a:buClr>
                <a:schemeClr val="dk1"/>
              </a:buClr>
              <a:buSzPct val="100000"/>
            </a:pPr>
            <a:r>
              <a:rPr lang="en-US" sz="2800" dirty="0"/>
              <a:t>Be concise. Avoid a literature review or explaining your methods. </a:t>
            </a:r>
            <a:r>
              <a:rPr lang="en-US" dirty="0"/>
              <a:t>Emphasize outcomes and impacts (or anticipated impacts).</a:t>
            </a:r>
            <a:endParaRPr lang="en-US" sz="2800" dirty="0"/>
          </a:p>
          <a:p>
            <a:pPr marL="484156" lvl="0" indent="-457200" algn="l" rtl="0">
              <a:lnSpc>
                <a:spcPct val="115000"/>
              </a:lnSpc>
              <a:buSzPct val="100000"/>
            </a:pPr>
            <a:r>
              <a:rPr lang="en-US" sz="2800" dirty="0"/>
              <a:t>Acknowledge teamwork, but be specific about your role. Consider using active voice sentences.</a:t>
            </a:r>
          </a:p>
          <a:p>
            <a:pPr marL="484156" lvl="0" indent="-457200" algn="l" rtl="0">
              <a:lnSpc>
                <a:spcPct val="115000"/>
              </a:lnSpc>
              <a:buClr>
                <a:schemeClr val="dk1"/>
              </a:buClr>
              <a:buSzPct val="100000"/>
            </a:pPr>
            <a:r>
              <a:rPr lang="en-US" sz="2800" dirty="0"/>
              <a:t>Be accurate. Use up-to-date statistics. </a:t>
            </a:r>
          </a:p>
          <a:p>
            <a:pPr marL="484156" lvl="0" indent="-457200" algn="l" rtl="0">
              <a:lnSpc>
                <a:spcPct val="115000"/>
              </a:lnSpc>
              <a:buClr>
                <a:schemeClr val="dk1"/>
              </a:buClr>
              <a:buSzPct val="100000"/>
            </a:pPr>
            <a:r>
              <a:rPr lang="en-US" sz="2800" dirty="0"/>
              <a:t>Refer to your position description.</a:t>
            </a:r>
          </a:p>
          <a:p>
            <a:pPr marL="484156" indent="-457200">
              <a:lnSpc>
                <a:spcPct val="115000"/>
              </a:lnSpc>
              <a:buClr>
                <a:schemeClr val="dk1"/>
              </a:buClr>
              <a:buSzPct val="100000"/>
            </a:pPr>
            <a:r>
              <a:rPr lang="en-US" sz="2800" dirty="0"/>
              <a:t>Include administrative accomplishments (where applicable).</a:t>
            </a:r>
          </a:p>
        </p:txBody>
      </p:sp>
    </p:spTree>
    <p:extLst>
      <p:ext uri="{BB962C8B-B14F-4D97-AF65-F5344CB8AC3E}">
        <p14:creationId xmlns:p14="http://schemas.microsoft.com/office/powerpoint/2010/main" val="17479432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081" y="297273"/>
            <a:ext cx="10817838" cy="767528"/>
          </a:xfrm>
        </p:spPr>
        <p:txBody>
          <a:bodyPr/>
          <a:lstStyle/>
          <a:p>
            <a:r>
              <a:rPr lang="en-US" dirty="0"/>
              <a:t>Reminder: Q&amp;A Sessions</a:t>
            </a:r>
          </a:p>
        </p:txBody>
      </p:sp>
      <p:sp>
        <p:nvSpPr>
          <p:cNvPr id="3" name="Content Placeholder 2"/>
          <p:cNvSpPr>
            <a:spLocks noGrp="1"/>
          </p:cNvSpPr>
          <p:nvPr>
            <p:ph idx="1"/>
          </p:nvPr>
        </p:nvSpPr>
        <p:spPr/>
        <p:txBody>
          <a:bodyPr>
            <a:normAutofit/>
          </a:bodyPr>
          <a:lstStyle/>
          <a:p>
            <a:pPr>
              <a:lnSpc>
                <a:spcPct val="120000"/>
              </a:lnSpc>
            </a:pPr>
            <a:r>
              <a:rPr lang="en-US" b="1" dirty="0"/>
              <a:t>Wednesday, November 6, 2025 (9-10 am) AND Wednesday, November 18, 1, 2025 (9-10 am) </a:t>
            </a:r>
            <a:br>
              <a:rPr lang="en-US" b="1" dirty="0"/>
            </a:br>
            <a:r>
              <a:rPr lang="en-US" dirty="0"/>
              <a:t>Please come with your questions!</a:t>
            </a:r>
          </a:p>
        </p:txBody>
      </p:sp>
    </p:spTree>
    <p:extLst>
      <p:ext uri="{BB962C8B-B14F-4D97-AF65-F5344CB8AC3E}">
        <p14:creationId xmlns:p14="http://schemas.microsoft.com/office/powerpoint/2010/main" val="1890582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AD07-54D2-AE91-0DEE-B5759B9516E7}"/>
              </a:ext>
            </a:extLst>
          </p:cNvPr>
          <p:cNvSpPr>
            <a:spLocks noGrp="1"/>
          </p:cNvSpPr>
          <p:nvPr>
            <p:ph type="title"/>
          </p:nvPr>
        </p:nvSpPr>
        <p:spPr/>
        <p:txBody>
          <a:bodyPr/>
          <a:lstStyle/>
          <a:p>
            <a:r>
              <a:rPr lang="en-US" dirty="0"/>
              <a:t>Questions, comments, discussion…</a:t>
            </a:r>
          </a:p>
        </p:txBody>
      </p:sp>
    </p:spTree>
    <p:extLst>
      <p:ext uri="{BB962C8B-B14F-4D97-AF65-F5344CB8AC3E}">
        <p14:creationId xmlns:p14="http://schemas.microsoft.com/office/powerpoint/2010/main" val="12952107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E5AA98-8DF1-4250-BE44-C40CD9D00269}"/>
              </a:ext>
            </a:extLst>
          </p:cNvPr>
          <p:cNvSpPr>
            <a:spLocks noGrp="1"/>
          </p:cNvSpPr>
          <p:nvPr>
            <p:ph type="ctrTitle"/>
          </p:nvPr>
        </p:nvSpPr>
        <p:spPr>
          <a:xfrm>
            <a:off x="171450" y="838201"/>
            <a:ext cx="11784330" cy="1964690"/>
          </a:xfrm>
        </p:spPr>
        <p:txBody>
          <a:bodyPr>
            <a:normAutofit/>
          </a:bodyPr>
          <a:lstStyle/>
          <a:p>
            <a:pPr>
              <a:lnSpc>
                <a:spcPct val="100000"/>
              </a:lnSpc>
              <a:spcBef>
                <a:spcPts val="1200"/>
              </a:spcBef>
              <a:spcAft>
                <a:spcPts val="1200"/>
              </a:spcAft>
            </a:pPr>
            <a:r>
              <a:rPr lang="en-US" dirty="0"/>
              <a:t>Training for First-time PR Writers</a:t>
            </a:r>
            <a:br>
              <a:rPr lang="en-US" sz="3100" dirty="0"/>
            </a:br>
            <a:br>
              <a:rPr lang="en-US" sz="3100" dirty="0"/>
            </a:br>
            <a:r>
              <a:rPr lang="en-US" sz="3100" dirty="0"/>
              <a:t>Thank you for attending today’s training!</a:t>
            </a:r>
          </a:p>
        </p:txBody>
      </p:sp>
      <p:sp>
        <p:nvSpPr>
          <p:cNvPr id="2" name="Subtitle 1"/>
          <p:cNvSpPr>
            <a:spLocks noGrp="1"/>
          </p:cNvSpPr>
          <p:nvPr>
            <p:ph type="subTitle" idx="1"/>
          </p:nvPr>
        </p:nvSpPr>
        <p:spPr>
          <a:xfrm>
            <a:off x="0" y="3068320"/>
            <a:ext cx="12192000" cy="2301662"/>
          </a:xfrm>
        </p:spPr>
        <p:txBody>
          <a:bodyPr>
            <a:normAutofit fontScale="62500" lnSpcReduction="20000"/>
          </a:bodyPr>
          <a:lstStyle/>
          <a:p>
            <a:r>
              <a:rPr lang="en-US" sz="2400" dirty="0"/>
              <a:t>Mark </a:t>
            </a:r>
            <a:r>
              <a:rPr lang="en-US" sz="2400" dirty="0" err="1"/>
              <a:t>Bolda</a:t>
            </a:r>
            <a:r>
              <a:rPr lang="en-US" sz="2400" dirty="0"/>
              <a:t>, </a:t>
            </a:r>
            <a:r>
              <a:rPr lang="en-US" sz="2400" dirty="0" err="1"/>
              <a:t>mpbolda@ucanr.edu</a:t>
            </a:r>
            <a:endParaRPr lang="en-US" sz="2400" dirty="0"/>
          </a:p>
          <a:p>
            <a:r>
              <a:rPr lang="en-US" sz="2400" dirty="0"/>
              <a:t>Aparna </a:t>
            </a:r>
            <a:r>
              <a:rPr lang="en-US" sz="2400" dirty="0" err="1"/>
              <a:t>Gazula</a:t>
            </a:r>
            <a:r>
              <a:rPr lang="en-US" sz="2400" dirty="0"/>
              <a:t>, </a:t>
            </a:r>
            <a:r>
              <a:rPr lang="en-US" sz="2400" dirty="0">
                <a:hlinkClick r:id="rId3"/>
              </a:rPr>
              <a:t>agazula@ucanr.edu</a:t>
            </a:r>
            <a:endParaRPr lang="en-US" sz="2400" dirty="0"/>
          </a:p>
          <a:p>
            <a:r>
              <a:rPr lang="en-US" sz="2400" dirty="0"/>
              <a:t>Marianne Bird </a:t>
            </a:r>
            <a:r>
              <a:rPr lang="en-US" sz="2400" dirty="0" err="1"/>
              <a:t>mbird@ucanr.edu</a:t>
            </a:r>
            <a:r>
              <a:rPr lang="en-US" sz="2400" dirty="0"/>
              <a:t> </a:t>
            </a:r>
          </a:p>
          <a:p>
            <a:endParaRPr lang="en-US" sz="900" dirty="0"/>
          </a:p>
          <a:p>
            <a:r>
              <a:rPr lang="en-US" sz="2400" dirty="0"/>
              <a:t>AHR website: </a:t>
            </a:r>
          </a:p>
          <a:p>
            <a:r>
              <a:rPr lang="en-US" sz="2400" dirty="0">
                <a:hlinkClick r:id="rId4"/>
              </a:rPr>
              <a:t>https://ucanr.edu/sites/anrstaff/Personnel_Benefits/Academic_Personnel/</a:t>
            </a:r>
            <a:endParaRPr lang="en-US" sz="2400" dirty="0"/>
          </a:p>
          <a:p>
            <a:r>
              <a:rPr lang="en-US" sz="2400" dirty="0"/>
              <a:t>For questions on Project Board:</a:t>
            </a:r>
          </a:p>
          <a:p>
            <a:r>
              <a:rPr lang="en-US" sz="2400" dirty="0"/>
              <a:t>Kit Alviz, kit.Alviz@ucop.edu</a:t>
            </a:r>
          </a:p>
        </p:txBody>
      </p:sp>
    </p:spTree>
    <p:extLst>
      <p:ext uri="{BB962C8B-B14F-4D97-AF65-F5344CB8AC3E}">
        <p14:creationId xmlns:p14="http://schemas.microsoft.com/office/powerpoint/2010/main" val="31890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59099-E1B5-9F0C-3959-54C7ECD03177}"/>
              </a:ext>
            </a:extLst>
          </p:cNvPr>
          <p:cNvSpPr>
            <a:spLocks noGrp="1"/>
          </p:cNvSpPr>
          <p:nvPr>
            <p:ph type="title"/>
          </p:nvPr>
        </p:nvSpPr>
        <p:spPr/>
        <p:txBody>
          <a:bodyPr/>
          <a:lstStyle/>
          <a:p>
            <a:r>
              <a:rPr lang="en-US" dirty="0"/>
              <a:t>Annual reporting requirements for academics</a:t>
            </a:r>
          </a:p>
        </p:txBody>
      </p:sp>
      <p:graphicFrame>
        <p:nvGraphicFramePr>
          <p:cNvPr id="4" name="Content Placeholder 3">
            <a:extLst>
              <a:ext uri="{FF2B5EF4-FFF2-40B4-BE49-F238E27FC236}">
                <a16:creationId xmlns:a16="http://schemas.microsoft.com/office/drawing/2014/main" id="{522C392C-23FC-6B12-4BAF-6074FBE29811}"/>
              </a:ext>
            </a:extLst>
          </p:cNvPr>
          <p:cNvGraphicFramePr>
            <a:graphicFrameLocks noGrp="1"/>
          </p:cNvGraphicFramePr>
          <p:nvPr>
            <p:ph idx="1"/>
            <p:extLst>
              <p:ext uri="{D42A27DB-BD31-4B8C-83A1-F6EECF244321}">
                <p14:modId xmlns:p14="http://schemas.microsoft.com/office/powerpoint/2010/main" val="878183870"/>
              </p:ext>
            </p:extLst>
          </p:nvPr>
        </p:nvGraphicFramePr>
        <p:xfrm>
          <a:off x="835853" y="1253331"/>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Rounded Corners 4">
            <a:extLst>
              <a:ext uri="{FF2B5EF4-FFF2-40B4-BE49-F238E27FC236}">
                <a16:creationId xmlns:a16="http://schemas.microsoft.com/office/drawing/2014/main" id="{5BEC375B-003E-035E-A314-8CA971BAEE8A}"/>
              </a:ext>
            </a:extLst>
          </p:cNvPr>
          <p:cNvSpPr/>
          <p:nvPr/>
        </p:nvSpPr>
        <p:spPr>
          <a:xfrm>
            <a:off x="334401" y="5283200"/>
            <a:ext cx="5114608" cy="1261014"/>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600" b="1" i="1" u="sng" dirty="0">
                <a:solidFill>
                  <a:srgbClr val="FFFFFF"/>
                </a:solidFill>
                <a:effectLst/>
                <a:ea typeface="Calibri" panose="020F0502020204030204" pitchFamily="34" charset="0"/>
                <a:hlinkClick r:id="rId8"/>
              </a:rPr>
              <a:t>Project Board</a:t>
            </a:r>
            <a:r>
              <a:rPr lang="en-US" sz="1600" i="1" dirty="0">
                <a:solidFill>
                  <a:srgbClr val="FFFFFF"/>
                </a:solidFill>
                <a:effectLst/>
                <a:ea typeface="Calibri" panose="020F0502020204030204" pitchFamily="34" charset="0"/>
              </a:rPr>
              <a:t>: </a:t>
            </a:r>
            <a:r>
              <a:rPr lang="en-US" sz="1600" dirty="0">
                <a:solidFill>
                  <a:srgbClr val="FFFFFF"/>
                </a:solidFill>
                <a:effectLst/>
                <a:ea typeface="Calibri" panose="020F0502020204030204" pitchFamily="34" charset="0"/>
              </a:rPr>
              <a:t>ANR's online system that integrates civil rights compliance and organizational reporting requirements. It also has an optional component to help academics organize information for program review and annual evaluation. </a:t>
            </a:r>
            <a:endParaRPr lang="en-US" sz="2400" dirty="0">
              <a:effectLst/>
              <a:latin typeface="Times New Roman" panose="02020603050405020304" pitchFamily="18" charset="0"/>
              <a:ea typeface="Calibri" panose="020F0502020204030204" pitchFamily="34" charset="0"/>
            </a:endParaRPr>
          </a:p>
        </p:txBody>
      </p:sp>
      <p:sp>
        <p:nvSpPr>
          <p:cNvPr id="3" name="Rectangle: Rounded Corners 2">
            <a:extLst>
              <a:ext uri="{FF2B5EF4-FFF2-40B4-BE49-F238E27FC236}">
                <a16:creationId xmlns:a16="http://schemas.microsoft.com/office/drawing/2014/main" id="{14A47635-CD92-A317-8158-D2DF7BC961C0}"/>
              </a:ext>
            </a:extLst>
          </p:cNvPr>
          <p:cNvSpPr/>
          <p:nvPr/>
        </p:nvSpPr>
        <p:spPr>
          <a:xfrm>
            <a:off x="5681101" y="5283200"/>
            <a:ext cx="2865999" cy="1261014"/>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1600" b="1" dirty="0">
                <a:solidFill>
                  <a:srgbClr val="FFFFFF"/>
                </a:solidFill>
                <a:ea typeface="Calibri" panose="020F0502020204030204" pitchFamily="34" charset="0"/>
              </a:rPr>
              <a:t>Project Board t</a:t>
            </a:r>
            <a:r>
              <a:rPr lang="en-US" sz="1600" dirty="0">
                <a:solidFill>
                  <a:srgbClr val="FFFFFF"/>
                </a:solidFill>
                <a:effectLst/>
                <a:ea typeface="Calibri" panose="020F0502020204030204" pitchFamily="34" charset="0"/>
              </a:rPr>
              <a:t>raining video and slides available at </a:t>
            </a:r>
            <a:r>
              <a:rPr lang="en-US" sz="1600" dirty="0">
                <a:hlinkClick r:id="rId9"/>
              </a:rPr>
              <a:t>https://ucanr.edu/sites/ProjectBoardHelp/</a:t>
            </a:r>
            <a:r>
              <a:rPr lang="en-US" sz="1600" dirty="0">
                <a:solidFill>
                  <a:srgbClr val="FFFFFF"/>
                </a:solidFill>
                <a:effectLst/>
                <a:ea typeface="Calibri" panose="020F0502020204030204" pitchFamily="34" charset="0"/>
              </a:rPr>
              <a:t> </a:t>
            </a:r>
            <a:endParaRPr lang="en-US" sz="1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6233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26E017-1A22-731F-FDE9-80486DFE423F}"/>
              </a:ext>
            </a:extLst>
          </p:cNvPr>
          <p:cNvSpPr>
            <a:spLocks noGrp="1"/>
          </p:cNvSpPr>
          <p:nvPr>
            <p:ph type="title"/>
          </p:nvPr>
        </p:nvSpPr>
        <p:spPr>
          <a:xfrm>
            <a:off x="831850" y="1396413"/>
            <a:ext cx="10515600" cy="2032587"/>
          </a:xfrm>
        </p:spPr>
        <p:txBody>
          <a:bodyPr/>
          <a:lstStyle/>
          <a:p>
            <a:r>
              <a:rPr lang="en-US" dirty="0"/>
              <a:t>Academic evaluation</a:t>
            </a:r>
          </a:p>
        </p:txBody>
      </p:sp>
      <p:sp>
        <p:nvSpPr>
          <p:cNvPr id="5" name="Text Placeholder 4">
            <a:extLst>
              <a:ext uri="{FF2B5EF4-FFF2-40B4-BE49-F238E27FC236}">
                <a16:creationId xmlns:a16="http://schemas.microsoft.com/office/drawing/2014/main" id="{54BAFE45-9233-F463-9A3F-288624842B62}"/>
              </a:ext>
            </a:extLst>
          </p:cNvPr>
          <p:cNvSpPr>
            <a:spLocks noGrp="1"/>
          </p:cNvSpPr>
          <p:nvPr>
            <p:ph type="body" idx="1"/>
          </p:nvPr>
        </p:nvSpPr>
        <p:spPr>
          <a:xfrm>
            <a:off x="838200" y="3530601"/>
            <a:ext cx="10515600" cy="2218736"/>
          </a:xfrm>
        </p:spPr>
        <p:txBody>
          <a:bodyPr>
            <a:normAutofit/>
          </a:bodyPr>
          <a:lstStyle/>
          <a:p>
            <a:r>
              <a:rPr lang="en-US" i="1" dirty="0">
                <a:effectLst/>
                <a:latin typeface="Calibri" panose="020F0502020204030204" pitchFamily="34" charset="0"/>
                <a:ea typeface="Calibri" panose="020F0502020204030204" pitchFamily="34" charset="0"/>
              </a:rPr>
              <a:t>All academic appointees are evaluated by their immediate and secondary supervisor (if applicable) on an annual basis, except for years in which the appointee seeks advancement by submitting a program review dossier.</a:t>
            </a:r>
            <a:endParaRPr lang="en-US"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35157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5EF2EE-07A0-8EC5-68DF-A40675EF850D}"/>
              </a:ext>
            </a:extLst>
          </p:cNvPr>
          <p:cNvSpPr>
            <a:spLocks noGrp="1"/>
          </p:cNvSpPr>
          <p:nvPr>
            <p:ph type="title"/>
          </p:nvPr>
        </p:nvSpPr>
        <p:spPr/>
        <p:txBody>
          <a:bodyPr/>
          <a:lstStyle/>
          <a:p>
            <a:r>
              <a:rPr lang="en-US" dirty="0"/>
              <a:t>The alphabet soup of academic evaluation</a:t>
            </a:r>
          </a:p>
        </p:txBody>
      </p:sp>
      <p:graphicFrame>
        <p:nvGraphicFramePr>
          <p:cNvPr id="7" name="Diagram 6">
            <a:extLst>
              <a:ext uri="{FF2B5EF4-FFF2-40B4-BE49-F238E27FC236}">
                <a16:creationId xmlns:a16="http://schemas.microsoft.com/office/drawing/2014/main" id="{D6588217-E5A1-0538-BDD3-CEF3C81D411A}"/>
              </a:ext>
            </a:extLst>
          </p:cNvPr>
          <p:cNvGraphicFramePr/>
          <p:nvPr>
            <p:extLst>
              <p:ext uri="{D42A27DB-BD31-4B8C-83A1-F6EECF244321}">
                <p14:modId xmlns:p14="http://schemas.microsoft.com/office/powerpoint/2010/main" val="540602616"/>
              </p:ext>
            </p:extLst>
          </p:nvPr>
        </p:nvGraphicFramePr>
        <p:xfrm>
          <a:off x="753532" y="1769534"/>
          <a:ext cx="10981268" cy="44619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1581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FFB1D-CB4D-3F0C-1444-2424D8B91A65}"/>
              </a:ext>
            </a:extLst>
          </p:cNvPr>
          <p:cNvSpPr>
            <a:spLocks noGrp="1"/>
          </p:cNvSpPr>
          <p:nvPr>
            <p:ph type="title"/>
          </p:nvPr>
        </p:nvSpPr>
        <p:spPr/>
        <p:txBody>
          <a:bodyPr/>
          <a:lstStyle/>
          <a:p>
            <a:r>
              <a:rPr lang="en-US" dirty="0"/>
              <a:t>Annual Evaluation and Program Review</a:t>
            </a:r>
          </a:p>
        </p:txBody>
      </p:sp>
      <p:graphicFrame>
        <p:nvGraphicFramePr>
          <p:cNvPr id="4" name="Content Placeholder 3">
            <a:extLst>
              <a:ext uri="{FF2B5EF4-FFF2-40B4-BE49-F238E27FC236}">
                <a16:creationId xmlns:a16="http://schemas.microsoft.com/office/drawing/2014/main" id="{BAD5EA76-F50D-1CA0-E2EC-4542E7429EC3}"/>
              </a:ext>
            </a:extLst>
          </p:cNvPr>
          <p:cNvGraphicFramePr>
            <a:graphicFrameLocks noGrp="1"/>
          </p:cNvGraphicFramePr>
          <p:nvPr>
            <p:ph idx="1"/>
            <p:extLst>
              <p:ext uri="{D42A27DB-BD31-4B8C-83A1-F6EECF244321}">
                <p14:modId xmlns:p14="http://schemas.microsoft.com/office/powerpoint/2010/main" val="4161324564"/>
              </p:ext>
            </p:extLst>
          </p:nvPr>
        </p:nvGraphicFramePr>
        <p:xfrm>
          <a:off x="838200" y="1498600"/>
          <a:ext cx="10515600" cy="4767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4282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26E017-1A22-731F-FDE9-80486DFE423F}"/>
              </a:ext>
            </a:extLst>
          </p:cNvPr>
          <p:cNvSpPr>
            <a:spLocks noGrp="1"/>
          </p:cNvSpPr>
          <p:nvPr>
            <p:ph type="title"/>
          </p:nvPr>
        </p:nvSpPr>
        <p:spPr>
          <a:xfrm>
            <a:off x="831850" y="1396413"/>
            <a:ext cx="10515600" cy="2032587"/>
          </a:xfrm>
        </p:spPr>
        <p:txBody>
          <a:bodyPr/>
          <a:lstStyle/>
          <a:p>
            <a:r>
              <a:rPr lang="en-US" dirty="0"/>
              <a:t>Academic advancement</a:t>
            </a:r>
          </a:p>
        </p:txBody>
      </p:sp>
      <p:sp>
        <p:nvSpPr>
          <p:cNvPr id="5" name="Text Placeholder 4">
            <a:extLst>
              <a:ext uri="{FF2B5EF4-FFF2-40B4-BE49-F238E27FC236}">
                <a16:creationId xmlns:a16="http://schemas.microsoft.com/office/drawing/2014/main" id="{54BAFE45-9233-F463-9A3F-288624842B62}"/>
              </a:ext>
            </a:extLst>
          </p:cNvPr>
          <p:cNvSpPr>
            <a:spLocks noGrp="1"/>
          </p:cNvSpPr>
          <p:nvPr>
            <p:ph type="body" idx="1"/>
          </p:nvPr>
        </p:nvSpPr>
        <p:spPr>
          <a:xfrm>
            <a:off x="838200" y="3530601"/>
            <a:ext cx="10515600" cy="2218736"/>
          </a:xfrm>
        </p:spPr>
        <p:txBody>
          <a:bodyPr>
            <a:normAutofit/>
          </a:bodyPr>
          <a:lstStyle/>
          <a:p>
            <a:r>
              <a:rPr lang="en-US" i="1" dirty="0">
                <a:effectLst/>
                <a:latin typeface="Calibri" panose="020F0502020204030204" pitchFamily="34" charset="0"/>
                <a:ea typeface="Calibri" panose="020F0502020204030204" pitchFamily="34" charset="0"/>
              </a:rPr>
              <a:t>The purpose of academic review is to evaluate the performance of UC ANR academics for advancement, provide a record of the academic’s professional career in UC ANR, and </a:t>
            </a:r>
            <a:r>
              <a:rPr lang="en-US" i="1" dirty="0">
                <a:latin typeface="Calibri" panose="020F0502020204030204" pitchFamily="34" charset="0"/>
                <a:ea typeface="Calibri" panose="020F0502020204030204" pitchFamily="34" charset="0"/>
              </a:rPr>
              <a:t>a</a:t>
            </a:r>
            <a:r>
              <a:rPr lang="en-US" i="1" dirty="0">
                <a:effectLst/>
                <a:latin typeface="Calibri" panose="020F0502020204030204" pitchFamily="34" charset="0"/>
                <a:ea typeface="Calibri" panose="020F0502020204030204" pitchFamily="34" charset="0"/>
              </a:rPr>
              <a:t>ssist academics with program planning.</a:t>
            </a:r>
          </a:p>
          <a:p>
            <a:endParaRPr lang="en-US"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63466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B1CFF-3279-42C2-A786-058D8212CB36}"/>
              </a:ext>
            </a:extLst>
          </p:cNvPr>
          <p:cNvSpPr>
            <a:spLocks noGrp="1"/>
          </p:cNvSpPr>
          <p:nvPr>
            <p:ph type="title"/>
          </p:nvPr>
        </p:nvSpPr>
        <p:spPr/>
        <p:txBody>
          <a:bodyPr/>
          <a:lstStyle/>
          <a:p>
            <a:r>
              <a:rPr lang="en-US" dirty="0"/>
              <a:t>Case Types</a:t>
            </a:r>
          </a:p>
        </p:txBody>
      </p:sp>
      <p:sp>
        <p:nvSpPr>
          <p:cNvPr id="3" name="Content Placeholder 2">
            <a:extLst>
              <a:ext uri="{FF2B5EF4-FFF2-40B4-BE49-F238E27FC236}">
                <a16:creationId xmlns:a16="http://schemas.microsoft.com/office/drawing/2014/main" id="{9504D957-167E-4595-B220-A7B10E07223D}"/>
              </a:ext>
            </a:extLst>
          </p:cNvPr>
          <p:cNvSpPr>
            <a:spLocks noGrp="1"/>
          </p:cNvSpPr>
          <p:nvPr>
            <p:ph idx="1"/>
          </p:nvPr>
        </p:nvSpPr>
        <p:spPr>
          <a:xfrm>
            <a:off x="535962" y="1825625"/>
            <a:ext cx="11264152" cy="4351338"/>
          </a:xfrm>
        </p:spPr>
        <p:txBody>
          <a:bodyPr>
            <a:normAutofit fontScale="85000" lnSpcReduction="20000"/>
          </a:bodyPr>
          <a:lstStyle/>
          <a:p>
            <a:pPr>
              <a:lnSpc>
                <a:spcPct val="120000"/>
              </a:lnSpc>
            </a:pPr>
            <a:r>
              <a:rPr lang="en-US" b="1" dirty="0"/>
              <a:t>Merit</a:t>
            </a:r>
            <a:r>
              <a:rPr lang="en-US" dirty="0"/>
              <a:t> - advancement from one step to the next step. Dossiers highlight academic accomplishments since the last successful salary action.</a:t>
            </a:r>
          </a:p>
          <a:p>
            <a:pPr>
              <a:lnSpc>
                <a:spcPct val="120000"/>
              </a:lnSpc>
            </a:pPr>
            <a:r>
              <a:rPr lang="en-US" b="1" dirty="0"/>
              <a:t>Promotion</a:t>
            </a:r>
            <a:r>
              <a:rPr lang="en-US" dirty="0"/>
              <a:t> – a career milestone advancement from one rank to the next rank, or from full title V to VI, or from full title IX to above scale. Dossiers highlight academic accomplishments for all years in current rank. </a:t>
            </a:r>
          </a:p>
          <a:p>
            <a:pPr>
              <a:lnSpc>
                <a:spcPct val="120000"/>
              </a:lnSpc>
            </a:pPr>
            <a:r>
              <a:rPr lang="en-US" b="1" dirty="0"/>
              <a:t>Term reviews seeking indefinite status </a:t>
            </a:r>
            <a:r>
              <a:rPr lang="en-US" dirty="0"/>
              <a:t>(aka “third term reviews,” typically concurrent with another advancement type). Dossiers highlight academic accomplishments since hire.  </a:t>
            </a:r>
          </a:p>
          <a:p>
            <a:pPr>
              <a:lnSpc>
                <a:spcPct val="120000"/>
              </a:lnSpc>
            </a:pPr>
            <a:r>
              <a:rPr lang="en-US" b="1" dirty="0"/>
              <a:t>Acceleration</a:t>
            </a:r>
            <a:r>
              <a:rPr lang="en-US" dirty="0"/>
              <a:t> - a merit or promotion action that recognizes academics who perform at an exceptional level during a specific review period.</a:t>
            </a:r>
            <a:endParaRPr lang="en-US" b="1" dirty="0"/>
          </a:p>
        </p:txBody>
      </p:sp>
    </p:spTree>
    <p:extLst>
      <p:ext uri="{BB962C8B-B14F-4D97-AF65-F5344CB8AC3E}">
        <p14:creationId xmlns:p14="http://schemas.microsoft.com/office/powerpoint/2010/main" val="629932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7573</TotalTime>
  <Words>3245</Words>
  <Application>Microsoft Office PowerPoint</Application>
  <PresentationFormat>Widescreen</PresentationFormat>
  <Paragraphs>299</Paragraphs>
  <Slides>38</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Calibri Light</vt:lpstr>
      <vt:lpstr>SymbolMT</vt:lpstr>
      <vt:lpstr>Times New Roman</vt:lpstr>
      <vt:lpstr>TimesNewRomanPSMT</vt:lpstr>
      <vt:lpstr>Office Theme</vt:lpstr>
      <vt:lpstr>Training for First-time PR Writers  Finding success in the UC ANR Academic Advancement Process</vt:lpstr>
      <vt:lpstr>2024-25 Academic advancement process trainings</vt:lpstr>
      <vt:lpstr>Overseeing the academic advancement process</vt:lpstr>
      <vt:lpstr>Annual reporting requirements for academics</vt:lpstr>
      <vt:lpstr>Academic evaluation</vt:lpstr>
      <vt:lpstr>The alphabet soup of academic evaluation</vt:lpstr>
      <vt:lpstr>Annual Evaluation and Program Review</vt:lpstr>
      <vt:lpstr>Academic advancement</vt:lpstr>
      <vt:lpstr>Case Types</vt:lpstr>
      <vt:lpstr>Multiple Step Process</vt:lpstr>
      <vt:lpstr>Definite status </vt:lpstr>
      <vt:lpstr>Indefinite status </vt:lpstr>
      <vt:lpstr>Peer review process</vt:lpstr>
      <vt:lpstr>Evaluate, Recommend, Document</vt:lpstr>
      <vt:lpstr>What is the Peer Review Committee (PRC)?</vt:lpstr>
      <vt:lpstr>What are ad-hoc committees?</vt:lpstr>
      <vt:lpstr>Evaluation criteria</vt:lpstr>
      <vt:lpstr>Evaluation Criteria for Specialists in Cooperative Extension</vt:lpstr>
      <vt:lpstr>Evaluation Criteria for Academic Administrators</vt:lpstr>
      <vt:lpstr>Evaluation Criteria for Academic Coordinators</vt:lpstr>
      <vt:lpstr>Civil Rights Compliance and Contributions to UC ANR’s Principles of Community</vt:lpstr>
      <vt:lpstr>Elements of the Program Review dossier</vt:lpstr>
      <vt:lpstr>Elements of the Program Review dossier</vt:lpstr>
      <vt:lpstr>I. Position description</vt:lpstr>
      <vt:lpstr>IV. Program narrative </vt:lpstr>
      <vt:lpstr>Writing a thematic program review</vt:lpstr>
      <vt:lpstr>For each theme, narratives should include: outcomes</vt:lpstr>
      <vt:lpstr>For each theme, narratives should include: impact</vt:lpstr>
      <vt:lpstr>Writing a compelling narrative</vt:lpstr>
      <vt:lpstr>The purpose of the program review narrative is not to tell people how busy you are; it’s to tell what impact you’re having.</vt:lpstr>
      <vt:lpstr>Telling your story: make it personal</vt:lpstr>
      <vt:lpstr>Supporting documentation</vt:lpstr>
      <vt:lpstr>Differentiating Activities</vt:lpstr>
      <vt:lpstr>V. Supporting documentation: bibliography</vt:lpstr>
      <vt:lpstr>Tips for preparing an effective program review</vt:lpstr>
      <vt:lpstr>Reminder: Q&amp;A Sessions</vt:lpstr>
      <vt:lpstr>Questions, comments, discussion…</vt:lpstr>
      <vt:lpstr>Training for First-time PR Writers  Thank you for attending today’s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 title slide. This slide works well for long titles</dc:title>
  <dc:creator>Sandra J Osterman</dc:creator>
  <cp:lastModifiedBy>Mark P Bolda</cp:lastModifiedBy>
  <cp:revision>147</cp:revision>
  <cp:lastPrinted>2022-12-07T19:45:46Z</cp:lastPrinted>
  <dcterms:created xsi:type="dcterms:W3CDTF">2019-09-30T22:39:57Z</dcterms:created>
  <dcterms:modified xsi:type="dcterms:W3CDTF">2025-10-10T14:26:36Z</dcterms:modified>
</cp:coreProperties>
</file>