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3" r:id="rId2"/>
    <p:sldId id="393" r:id="rId3"/>
    <p:sldId id="394" r:id="rId4"/>
    <p:sldId id="395" r:id="rId5"/>
    <p:sldId id="396" r:id="rId6"/>
    <p:sldId id="351" r:id="rId7"/>
    <p:sldId id="363" r:id="rId8"/>
    <p:sldId id="406" r:id="rId9"/>
    <p:sldId id="358" r:id="rId10"/>
    <p:sldId id="317" r:id="rId11"/>
    <p:sldId id="318" r:id="rId12"/>
    <p:sldId id="328" r:id="rId13"/>
    <p:sldId id="330" r:id="rId14"/>
    <p:sldId id="331" r:id="rId15"/>
    <p:sldId id="407" r:id="rId16"/>
    <p:sldId id="408" r:id="rId17"/>
    <p:sldId id="268" r:id="rId18"/>
    <p:sldId id="324" r:id="rId19"/>
    <p:sldId id="260" r:id="rId20"/>
    <p:sldId id="410" r:id="rId21"/>
    <p:sldId id="411" r:id="rId22"/>
    <p:sldId id="412" r:id="rId23"/>
    <p:sldId id="413" r:id="rId24"/>
    <p:sldId id="414" r:id="rId25"/>
    <p:sldId id="399" r:id="rId26"/>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Obrist" initials="DO" lastIdx="2" clrIdx="0">
    <p:extLst>
      <p:ext uri="{19B8F6BF-5375-455C-9EA6-DF929625EA0E}">
        <p15:presenceInfo xmlns:p15="http://schemas.microsoft.com/office/powerpoint/2012/main" userId="S::dobrist@ucdavis.edu::fd05e858-3b09-46d6-82a1-4f9b7553fb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BB131"/>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1A4D3-0F0F-43F7-9E37-85BC9221279A}" v="18" dt="2025-10-17T18:52:53.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15" autoAdjust="0"/>
    <p:restoredTop sz="93690" autoAdjust="0"/>
  </p:normalViewPr>
  <p:slideViewPr>
    <p:cSldViewPr snapToGrid="0">
      <p:cViewPr varScale="1">
        <p:scale>
          <a:sx n="28" d="100"/>
          <a:sy n="28" d="100"/>
        </p:scale>
        <p:origin x="1035" y="8"/>
      </p:cViewPr>
      <p:guideLst>
        <p:guide orient="horz" pos="2160"/>
        <p:guide pos="3840"/>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Obrist" userId="fd05e858-3b09-46d6-82a1-4f9b7553fb88" providerId="ADAL" clId="{7271A4D3-0F0F-43F7-9E37-85BC9221279A}"/>
    <pc:docChg chg="undo custSel addSld delSld modSld sldOrd">
      <pc:chgData name="Daniel Obrist" userId="fd05e858-3b09-46d6-82a1-4f9b7553fb88" providerId="ADAL" clId="{7271A4D3-0F0F-43F7-9E37-85BC9221279A}" dt="2025-10-20T16:02:58.194" v="1876"/>
      <pc:docMkLst>
        <pc:docMk/>
      </pc:docMkLst>
      <pc:sldChg chg="modSp mod ord">
        <pc:chgData name="Daniel Obrist" userId="fd05e858-3b09-46d6-82a1-4f9b7553fb88" providerId="ADAL" clId="{7271A4D3-0F0F-43F7-9E37-85BC9221279A}" dt="2025-10-17T18:35:06.074" v="1642"/>
        <pc:sldMkLst>
          <pc:docMk/>
          <pc:sldMk cId="3321711302" sldId="259"/>
        </pc:sldMkLst>
      </pc:sldChg>
      <pc:sldChg chg="modSp mod ord">
        <pc:chgData name="Daniel Obrist" userId="fd05e858-3b09-46d6-82a1-4f9b7553fb88" providerId="ADAL" clId="{7271A4D3-0F0F-43F7-9E37-85BC9221279A}" dt="2025-10-20T16:02:07.305" v="1872" actId="255"/>
        <pc:sldMkLst>
          <pc:docMk/>
          <pc:sldMk cId="2758088681" sldId="260"/>
        </pc:sldMkLst>
        <pc:spChg chg="mod">
          <ac:chgData name="Daniel Obrist" userId="fd05e858-3b09-46d6-82a1-4f9b7553fb88" providerId="ADAL" clId="{7271A4D3-0F0F-43F7-9E37-85BC9221279A}" dt="2025-10-17T18:38:38.458" v="1723" actId="6549"/>
          <ac:spMkLst>
            <pc:docMk/>
            <pc:sldMk cId="2758088681" sldId="260"/>
            <ac:spMk id="4" creationId="{3EC7B990-2289-4998-9833-0560159C6A7D}"/>
          </ac:spMkLst>
        </pc:spChg>
        <pc:spChg chg="mod">
          <ac:chgData name="Daniel Obrist" userId="fd05e858-3b09-46d6-82a1-4f9b7553fb88" providerId="ADAL" clId="{7271A4D3-0F0F-43F7-9E37-85BC9221279A}" dt="2025-10-20T16:02:07.305" v="1872" actId="255"/>
          <ac:spMkLst>
            <pc:docMk/>
            <pc:sldMk cId="2758088681" sldId="260"/>
            <ac:spMk id="5" creationId="{53AA35C7-D0F9-4BFB-A3CA-1502292C738D}"/>
          </ac:spMkLst>
        </pc:spChg>
      </pc:sldChg>
      <pc:sldChg chg="ord">
        <pc:chgData name="Daniel Obrist" userId="fd05e858-3b09-46d6-82a1-4f9b7553fb88" providerId="ADAL" clId="{7271A4D3-0F0F-43F7-9E37-85BC9221279A}" dt="2025-10-07T17:55:39.575" v="878"/>
        <pc:sldMkLst>
          <pc:docMk/>
          <pc:sldMk cId="1397478116" sldId="262"/>
        </pc:sldMkLst>
      </pc:sldChg>
      <pc:sldChg chg="modSp mod ord">
        <pc:chgData name="Daniel Obrist" userId="fd05e858-3b09-46d6-82a1-4f9b7553fb88" providerId="ADAL" clId="{7271A4D3-0F0F-43F7-9E37-85BC9221279A}" dt="2025-10-20T16:00:14.671" v="1870" actId="1035"/>
        <pc:sldMkLst>
          <pc:docMk/>
          <pc:sldMk cId="2723747666" sldId="268"/>
        </pc:sldMkLst>
        <pc:spChg chg="mod">
          <ac:chgData name="Daniel Obrist" userId="fd05e858-3b09-46d6-82a1-4f9b7553fb88" providerId="ADAL" clId="{7271A4D3-0F0F-43F7-9E37-85BC9221279A}" dt="2025-10-20T16:00:14.671" v="1870" actId="1035"/>
          <ac:spMkLst>
            <pc:docMk/>
            <pc:sldMk cId="2723747666" sldId="268"/>
            <ac:spMk id="5" creationId="{AC0634EF-90FB-6420-9065-BB85E94202C5}"/>
          </ac:spMkLst>
        </pc:spChg>
      </pc:sldChg>
      <pc:sldChg chg="add del">
        <pc:chgData name="Daniel Obrist" userId="fd05e858-3b09-46d6-82a1-4f9b7553fb88" providerId="ADAL" clId="{7271A4D3-0F0F-43F7-9E37-85BC9221279A}" dt="2025-10-17T18:20:45.113" v="1386" actId="47"/>
        <pc:sldMkLst>
          <pc:docMk/>
          <pc:sldMk cId="2165091725" sldId="280"/>
        </pc:sldMkLst>
      </pc:sldChg>
      <pc:sldChg chg="del">
        <pc:chgData name="Daniel Obrist" userId="fd05e858-3b09-46d6-82a1-4f9b7553fb88" providerId="ADAL" clId="{7271A4D3-0F0F-43F7-9E37-85BC9221279A}" dt="2025-10-20T16:02:42.001" v="1873" actId="47"/>
        <pc:sldMkLst>
          <pc:docMk/>
          <pc:sldMk cId="488421140" sldId="301"/>
        </pc:sldMkLst>
      </pc:sldChg>
      <pc:sldChg chg="del">
        <pc:chgData name="Daniel Obrist" userId="fd05e858-3b09-46d6-82a1-4f9b7553fb88" providerId="ADAL" clId="{7271A4D3-0F0F-43F7-9E37-85BC9221279A}" dt="2025-10-17T18:29:03.705" v="1539" actId="47"/>
        <pc:sldMkLst>
          <pc:docMk/>
          <pc:sldMk cId="3947208350" sldId="321"/>
        </pc:sldMkLst>
      </pc:sldChg>
      <pc:sldChg chg="modSp mod">
        <pc:chgData name="Daniel Obrist" userId="fd05e858-3b09-46d6-82a1-4f9b7553fb88" providerId="ADAL" clId="{7271A4D3-0F0F-43F7-9E37-85BC9221279A}" dt="2025-10-17T18:39:22.870" v="1733" actId="20577"/>
        <pc:sldMkLst>
          <pc:docMk/>
          <pc:sldMk cId="3335265084" sldId="323"/>
        </pc:sldMkLst>
        <pc:spChg chg="mod">
          <ac:chgData name="Daniel Obrist" userId="fd05e858-3b09-46d6-82a1-4f9b7553fb88" providerId="ADAL" clId="{7271A4D3-0F0F-43F7-9E37-85BC9221279A}" dt="2025-10-07T17:43:19.762" v="40" actId="20577"/>
          <ac:spMkLst>
            <pc:docMk/>
            <pc:sldMk cId="3335265084" sldId="323"/>
            <ac:spMk id="2" creationId="{C5E5C7A9-D553-4919-BD48-674013C87A17}"/>
          </ac:spMkLst>
        </pc:spChg>
        <pc:spChg chg="mod">
          <ac:chgData name="Daniel Obrist" userId="fd05e858-3b09-46d6-82a1-4f9b7553fb88" providerId="ADAL" clId="{7271A4D3-0F0F-43F7-9E37-85BC9221279A}" dt="2025-10-17T18:39:22.870" v="1733" actId="20577"/>
          <ac:spMkLst>
            <pc:docMk/>
            <pc:sldMk cId="3335265084" sldId="323"/>
            <ac:spMk id="4" creationId="{113862C4-427C-4FA2-89C2-F7105BD9659D}"/>
          </ac:spMkLst>
        </pc:spChg>
        <pc:spChg chg="mod">
          <ac:chgData name="Daniel Obrist" userId="fd05e858-3b09-46d6-82a1-4f9b7553fb88" providerId="ADAL" clId="{7271A4D3-0F0F-43F7-9E37-85BC9221279A}" dt="2025-10-07T17:44:22.972" v="171" actId="20577"/>
          <ac:spMkLst>
            <pc:docMk/>
            <pc:sldMk cId="3335265084" sldId="323"/>
            <ac:spMk id="5" creationId="{38F20818-82C2-4535-BCBD-E72BEA6526C7}"/>
          </ac:spMkLst>
        </pc:spChg>
      </pc:sldChg>
      <pc:sldChg chg="modSp mod">
        <pc:chgData name="Daniel Obrist" userId="fd05e858-3b09-46d6-82a1-4f9b7553fb88" providerId="ADAL" clId="{7271A4D3-0F0F-43F7-9E37-85BC9221279A}" dt="2025-10-17T18:23:55.485" v="1456" actId="20577"/>
        <pc:sldMkLst>
          <pc:docMk/>
          <pc:sldMk cId="2184341966" sldId="324"/>
        </pc:sldMkLst>
        <pc:spChg chg="mod">
          <ac:chgData name="Daniel Obrist" userId="fd05e858-3b09-46d6-82a1-4f9b7553fb88" providerId="ADAL" clId="{7271A4D3-0F0F-43F7-9E37-85BC9221279A}" dt="2025-10-17T18:23:55.485" v="1456" actId="20577"/>
          <ac:spMkLst>
            <pc:docMk/>
            <pc:sldMk cId="2184341966" sldId="324"/>
            <ac:spMk id="5" creationId="{53AA35C7-D0F9-4BFB-A3CA-1502292C738D}"/>
          </ac:spMkLst>
        </pc:spChg>
      </pc:sldChg>
      <pc:sldChg chg="modSp mod">
        <pc:chgData name="Daniel Obrist" userId="fd05e858-3b09-46d6-82a1-4f9b7553fb88" providerId="ADAL" clId="{7271A4D3-0F0F-43F7-9E37-85BC9221279A}" dt="2025-10-20T15:57:30.713" v="1769" actId="1035"/>
        <pc:sldMkLst>
          <pc:docMk/>
          <pc:sldMk cId="1809002890" sldId="328"/>
        </pc:sldMkLst>
        <pc:spChg chg="mod">
          <ac:chgData name="Daniel Obrist" userId="fd05e858-3b09-46d6-82a1-4f9b7553fb88" providerId="ADAL" clId="{7271A4D3-0F0F-43F7-9E37-85BC9221279A}" dt="2025-10-20T15:57:30.713" v="1769" actId="1035"/>
          <ac:spMkLst>
            <pc:docMk/>
            <pc:sldMk cId="1809002890" sldId="328"/>
            <ac:spMk id="6" creationId="{3320FD31-E450-E4C0-B301-29B208BCE089}"/>
          </ac:spMkLst>
        </pc:spChg>
      </pc:sldChg>
      <pc:sldChg chg="del">
        <pc:chgData name="Daniel Obrist" userId="fd05e858-3b09-46d6-82a1-4f9b7553fb88" providerId="ADAL" clId="{7271A4D3-0F0F-43F7-9E37-85BC9221279A}" dt="2025-10-17T18:27:50.434" v="1537" actId="47"/>
        <pc:sldMkLst>
          <pc:docMk/>
          <pc:sldMk cId="3629152260" sldId="329"/>
        </pc:sldMkLst>
      </pc:sldChg>
      <pc:sldChg chg="add">
        <pc:chgData name="Daniel Obrist" userId="fd05e858-3b09-46d6-82a1-4f9b7553fb88" providerId="ADAL" clId="{7271A4D3-0F0F-43F7-9E37-85BC9221279A}" dt="2025-10-17T18:52:53.323" v="1763"/>
        <pc:sldMkLst>
          <pc:docMk/>
          <pc:sldMk cId="3583361706" sldId="351"/>
        </pc:sldMkLst>
      </pc:sldChg>
      <pc:sldChg chg="del">
        <pc:chgData name="Daniel Obrist" userId="fd05e858-3b09-46d6-82a1-4f9b7553fb88" providerId="ADAL" clId="{7271A4D3-0F0F-43F7-9E37-85BC9221279A}" dt="2025-10-07T17:44:32.330" v="172" actId="47"/>
        <pc:sldMkLst>
          <pc:docMk/>
          <pc:sldMk cId="1474282117" sldId="357"/>
        </pc:sldMkLst>
      </pc:sldChg>
      <pc:sldChg chg="addSp delSp modSp mod ord">
        <pc:chgData name="Daniel Obrist" userId="fd05e858-3b09-46d6-82a1-4f9b7553fb88" providerId="ADAL" clId="{7271A4D3-0F0F-43F7-9E37-85BC9221279A}" dt="2025-10-20T16:02:58.194" v="1876"/>
        <pc:sldMkLst>
          <pc:docMk/>
          <pc:sldMk cId="2738272304" sldId="358"/>
        </pc:sldMkLst>
        <pc:spChg chg="add mod">
          <ac:chgData name="Daniel Obrist" userId="fd05e858-3b09-46d6-82a1-4f9b7553fb88" providerId="ADAL" clId="{7271A4D3-0F0F-43F7-9E37-85BC9221279A}" dt="2025-10-17T18:21:17.662" v="1388" actId="27636"/>
          <ac:spMkLst>
            <pc:docMk/>
            <pc:sldMk cId="2738272304" sldId="358"/>
            <ac:spMk id="6" creationId="{5A0C9122-ED60-3908-28D3-481FE569E0FD}"/>
          </ac:spMkLst>
        </pc:spChg>
      </pc:sldChg>
      <pc:sldChg chg="del">
        <pc:chgData name="Daniel Obrist" userId="fd05e858-3b09-46d6-82a1-4f9b7553fb88" providerId="ADAL" clId="{7271A4D3-0F0F-43F7-9E37-85BC9221279A}" dt="2025-10-07T17:44:38.660" v="174" actId="47"/>
        <pc:sldMkLst>
          <pc:docMk/>
          <pc:sldMk cId="1225407266" sldId="359"/>
        </pc:sldMkLst>
      </pc:sldChg>
      <pc:sldChg chg="del">
        <pc:chgData name="Daniel Obrist" userId="fd05e858-3b09-46d6-82a1-4f9b7553fb88" providerId="ADAL" clId="{7271A4D3-0F0F-43F7-9E37-85BC9221279A}" dt="2025-10-20T16:02:43.459" v="1874" actId="47"/>
        <pc:sldMkLst>
          <pc:docMk/>
          <pc:sldMk cId="138076365" sldId="360"/>
        </pc:sldMkLst>
      </pc:sldChg>
      <pc:sldChg chg="del">
        <pc:chgData name="Daniel Obrist" userId="fd05e858-3b09-46d6-82a1-4f9b7553fb88" providerId="ADAL" clId="{7271A4D3-0F0F-43F7-9E37-85BC9221279A}" dt="2025-10-07T17:44:35.516" v="173" actId="47"/>
        <pc:sldMkLst>
          <pc:docMk/>
          <pc:sldMk cId="2104022966" sldId="361"/>
        </pc:sldMkLst>
      </pc:sldChg>
      <pc:sldChg chg="addSp delSp modSp mod">
        <pc:chgData name="Daniel Obrist" userId="fd05e858-3b09-46d6-82a1-4f9b7553fb88" providerId="ADAL" clId="{7271A4D3-0F0F-43F7-9E37-85BC9221279A}" dt="2025-10-07T17:53:07.441" v="860" actId="6549"/>
        <pc:sldMkLst>
          <pc:docMk/>
          <pc:sldMk cId="3903952898" sldId="363"/>
        </pc:sldMkLst>
        <pc:spChg chg="mod">
          <ac:chgData name="Daniel Obrist" userId="fd05e858-3b09-46d6-82a1-4f9b7553fb88" providerId="ADAL" clId="{7271A4D3-0F0F-43F7-9E37-85BC9221279A}" dt="2025-10-07T17:53:07.441" v="860" actId="6549"/>
          <ac:spMkLst>
            <pc:docMk/>
            <pc:sldMk cId="3903952898" sldId="363"/>
            <ac:spMk id="6" creationId="{7B9F13BA-E1BB-9122-8705-54895F35EA8A}"/>
          </ac:spMkLst>
        </pc:spChg>
        <pc:spChg chg="ord">
          <ac:chgData name="Daniel Obrist" userId="fd05e858-3b09-46d6-82a1-4f9b7553fb88" providerId="ADAL" clId="{7271A4D3-0F0F-43F7-9E37-85BC9221279A}" dt="2025-10-07T17:52:18.420" v="833" actId="166"/>
          <ac:spMkLst>
            <pc:docMk/>
            <pc:sldMk cId="3903952898" sldId="363"/>
            <ac:spMk id="7" creationId="{FDFC8923-C195-8E50-8093-492563C42C1F}"/>
          </ac:spMkLst>
        </pc:spChg>
        <pc:picChg chg="add mod">
          <ac:chgData name="Daniel Obrist" userId="fd05e858-3b09-46d6-82a1-4f9b7553fb88" providerId="ADAL" clId="{7271A4D3-0F0F-43F7-9E37-85BC9221279A}" dt="2025-10-07T17:52:15.142" v="832" actId="14100"/>
          <ac:picMkLst>
            <pc:docMk/>
            <pc:sldMk cId="3903952898" sldId="363"/>
            <ac:picMk id="4" creationId="{1C853DFA-1EC1-D0F3-71F4-5932DA4F4B6F}"/>
          </ac:picMkLst>
        </pc:picChg>
      </pc:sldChg>
      <pc:sldChg chg="add">
        <pc:chgData name="Daniel Obrist" userId="fd05e858-3b09-46d6-82a1-4f9b7553fb88" providerId="ADAL" clId="{7271A4D3-0F0F-43F7-9E37-85BC9221279A}" dt="2025-10-17T18:52:53.323" v="1763"/>
        <pc:sldMkLst>
          <pc:docMk/>
          <pc:sldMk cId="3162334214" sldId="393"/>
        </pc:sldMkLst>
      </pc:sldChg>
      <pc:sldChg chg="add">
        <pc:chgData name="Daniel Obrist" userId="fd05e858-3b09-46d6-82a1-4f9b7553fb88" providerId="ADAL" clId="{7271A4D3-0F0F-43F7-9E37-85BC9221279A}" dt="2025-10-17T18:52:53.323" v="1763"/>
        <pc:sldMkLst>
          <pc:docMk/>
          <pc:sldMk cId="3512063558" sldId="394"/>
        </pc:sldMkLst>
      </pc:sldChg>
      <pc:sldChg chg="add">
        <pc:chgData name="Daniel Obrist" userId="fd05e858-3b09-46d6-82a1-4f9b7553fb88" providerId="ADAL" clId="{7271A4D3-0F0F-43F7-9E37-85BC9221279A}" dt="2025-10-17T18:52:53.323" v="1763"/>
        <pc:sldMkLst>
          <pc:docMk/>
          <pc:sldMk cId="2567537606" sldId="395"/>
        </pc:sldMkLst>
      </pc:sldChg>
      <pc:sldChg chg="add">
        <pc:chgData name="Daniel Obrist" userId="fd05e858-3b09-46d6-82a1-4f9b7553fb88" providerId="ADAL" clId="{7271A4D3-0F0F-43F7-9E37-85BC9221279A}" dt="2025-10-17T18:52:53.323" v="1763"/>
        <pc:sldMkLst>
          <pc:docMk/>
          <pc:sldMk cId="3194545235" sldId="396"/>
        </pc:sldMkLst>
      </pc:sldChg>
      <pc:sldChg chg="addSp delSp modSp mod">
        <pc:chgData name="Daniel Obrist" userId="fd05e858-3b09-46d6-82a1-4f9b7553fb88" providerId="ADAL" clId="{7271A4D3-0F0F-43F7-9E37-85BC9221279A}" dt="2025-10-07T17:55:15.790" v="874" actId="1076"/>
        <pc:sldMkLst>
          <pc:docMk/>
          <pc:sldMk cId="828371217" sldId="398"/>
        </pc:sldMkLst>
      </pc:sldChg>
      <pc:sldChg chg="ord">
        <pc:chgData name="Daniel Obrist" userId="fd05e858-3b09-46d6-82a1-4f9b7553fb88" providerId="ADAL" clId="{7271A4D3-0F0F-43F7-9E37-85BC9221279A}" dt="2025-10-17T18:31:26.285" v="1577"/>
        <pc:sldMkLst>
          <pc:docMk/>
          <pc:sldMk cId="155852627" sldId="399"/>
        </pc:sldMkLst>
      </pc:sldChg>
      <pc:sldChg chg="del">
        <pc:chgData name="Daniel Obrist" userId="fd05e858-3b09-46d6-82a1-4f9b7553fb88" providerId="ADAL" clId="{7271A4D3-0F0F-43F7-9E37-85BC9221279A}" dt="2025-10-17T18:28:13.358" v="1538" actId="47"/>
        <pc:sldMkLst>
          <pc:docMk/>
          <pc:sldMk cId="1345756097" sldId="400"/>
        </pc:sldMkLst>
      </pc:sldChg>
      <pc:sldChg chg="del">
        <pc:chgData name="Daniel Obrist" userId="fd05e858-3b09-46d6-82a1-4f9b7553fb88" providerId="ADAL" clId="{7271A4D3-0F0F-43F7-9E37-85BC9221279A}" dt="2025-10-07T17:55:46.085" v="879" actId="47"/>
        <pc:sldMkLst>
          <pc:docMk/>
          <pc:sldMk cId="3817460046" sldId="402"/>
        </pc:sldMkLst>
      </pc:sldChg>
      <pc:sldChg chg="new del">
        <pc:chgData name="Daniel Obrist" userId="fd05e858-3b09-46d6-82a1-4f9b7553fb88" providerId="ADAL" clId="{7271A4D3-0F0F-43F7-9E37-85BC9221279A}" dt="2025-10-07T17:46:42.197" v="179" actId="47"/>
        <pc:sldMkLst>
          <pc:docMk/>
          <pc:sldMk cId="165584945" sldId="403"/>
        </pc:sldMkLst>
      </pc:sldChg>
      <pc:sldChg chg="delSp modSp add mod ord">
        <pc:chgData name="Daniel Obrist" userId="fd05e858-3b09-46d6-82a1-4f9b7553fb88" providerId="ADAL" clId="{7271A4D3-0F0F-43F7-9E37-85BC9221279A}" dt="2025-10-17T18:39:42.811" v="1757" actId="20577"/>
        <pc:sldMkLst>
          <pc:docMk/>
          <pc:sldMk cId="2945610375" sldId="403"/>
        </pc:sldMkLst>
      </pc:sldChg>
      <pc:sldChg chg="modSp add del mod">
        <pc:chgData name="Daniel Obrist" userId="fd05e858-3b09-46d6-82a1-4f9b7553fb88" providerId="ADAL" clId="{7271A4D3-0F0F-43F7-9E37-85BC9221279A}" dt="2025-10-17T18:53:13.278" v="1764" actId="47"/>
        <pc:sldMkLst>
          <pc:docMk/>
          <pc:sldMk cId="218941299" sldId="404"/>
        </pc:sldMkLst>
      </pc:sldChg>
      <pc:sldChg chg="modSp add mod">
        <pc:chgData name="Daniel Obrist" userId="fd05e858-3b09-46d6-82a1-4f9b7553fb88" providerId="ADAL" clId="{7271A4D3-0F0F-43F7-9E37-85BC9221279A}" dt="2025-10-17T18:31:42.463" v="1593" actId="20577"/>
        <pc:sldMkLst>
          <pc:docMk/>
          <pc:sldMk cId="743348861" sldId="405"/>
        </pc:sldMkLst>
      </pc:sldChg>
      <pc:sldChg chg="addSp delSp modSp add mod">
        <pc:chgData name="Daniel Obrist" userId="fd05e858-3b09-46d6-82a1-4f9b7553fb88" providerId="ADAL" clId="{7271A4D3-0F0F-43F7-9E37-85BC9221279A}" dt="2025-10-17T18:27:10.965" v="1536" actId="1076"/>
        <pc:sldMkLst>
          <pc:docMk/>
          <pc:sldMk cId="3067757353" sldId="406"/>
        </pc:sldMkLst>
        <pc:spChg chg="mod">
          <ac:chgData name="Daniel Obrist" userId="fd05e858-3b09-46d6-82a1-4f9b7553fb88" providerId="ADAL" clId="{7271A4D3-0F0F-43F7-9E37-85BC9221279A}" dt="2025-10-17T18:25:20.755" v="1513" actId="20577"/>
          <ac:spMkLst>
            <pc:docMk/>
            <pc:sldMk cId="3067757353" sldId="406"/>
            <ac:spMk id="2" creationId="{B88D8DCB-1EC6-9848-C531-1D69BFF21D0D}"/>
          </ac:spMkLst>
        </pc:spChg>
        <pc:spChg chg="mod">
          <ac:chgData name="Daniel Obrist" userId="fd05e858-3b09-46d6-82a1-4f9b7553fb88" providerId="ADAL" clId="{7271A4D3-0F0F-43F7-9E37-85BC9221279A}" dt="2025-10-17T18:26:06.624" v="1532" actId="20577"/>
          <ac:spMkLst>
            <pc:docMk/>
            <pc:sldMk cId="3067757353" sldId="406"/>
            <ac:spMk id="6" creationId="{906273F9-1892-B089-A823-BBA134C5B567}"/>
          </ac:spMkLst>
        </pc:spChg>
        <pc:picChg chg="add mod">
          <ac:chgData name="Daniel Obrist" userId="fd05e858-3b09-46d6-82a1-4f9b7553fb88" providerId="ADAL" clId="{7271A4D3-0F0F-43F7-9E37-85BC9221279A}" dt="2025-10-17T18:27:10.965" v="1536" actId="1076"/>
          <ac:picMkLst>
            <pc:docMk/>
            <pc:sldMk cId="3067757353" sldId="406"/>
            <ac:picMk id="5" creationId="{E6642760-E7EC-4CCE-072A-C4D35BB1B107}"/>
          </ac:picMkLst>
        </pc:picChg>
      </pc:sldChg>
      <pc:sldChg chg="modSp add mod">
        <pc:chgData name="Daniel Obrist" userId="fd05e858-3b09-46d6-82a1-4f9b7553fb88" providerId="ADAL" clId="{7271A4D3-0F0F-43F7-9E37-85BC9221279A}" dt="2025-10-20T15:58:51.306" v="1862" actId="20577"/>
        <pc:sldMkLst>
          <pc:docMk/>
          <pc:sldMk cId="629323081" sldId="407"/>
        </pc:sldMkLst>
        <pc:spChg chg="mod">
          <ac:chgData name="Daniel Obrist" userId="fd05e858-3b09-46d6-82a1-4f9b7553fb88" providerId="ADAL" clId="{7271A4D3-0F0F-43F7-9E37-85BC9221279A}" dt="2025-10-20T15:58:51.306" v="1862" actId="20577"/>
          <ac:spMkLst>
            <pc:docMk/>
            <pc:sldMk cId="629323081" sldId="407"/>
            <ac:spMk id="5" creationId="{B163D46E-177A-C6A1-A9AA-680CE723D5E1}"/>
          </ac:spMkLst>
        </pc:spChg>
      </pc:sldChg>
      <pc:sldChg chg="modSp new mod">
        <pc:chgData name="Daniel Obrist" userId="fd05e858-3b09-46d6-82a1-4f9b7553fb88" providerId="ADAL" clId="{7271A4D3-0F0F-43F7-9E37-85BC9221279A}" dt="2025-10-20T15:59:36.350" v="1864" actId="27636"/>
        <pc:sldMkLst>
          <pc:docMk/>
          <pc:sldMk cId="850737117" sldId="408"/>
        </pc:sldMkLst>
        <pc:spChg chg="mod">
          <ac:chgData name="Daniel Obrist" userId="fd05e858-3b09-46d6-82a1-4f9b7553fb88" providerId="ADAL" clId="{7271A4D3-0F0F-43F7-9E37-85BC9221279A}" dt="2025-10-17T18:33:29.631" v="1620" actId="20577"/>
          <ac:spMkLst>
            <pc:docMk/>
            <pc:sldMk cId="850737117" sldId="408"/>
            <ac:spMk id="2" creationId="{069EA5EE-36E5-F4E9-C943-82BBB7FBA47D}"/>
          </ac:spMkLst>
        </pc:spChg>
        <pc:spChg chg="mod">
          <ac:chgData name="Daniel Obrist" userId="fd05e858-3b09-46d6-82a1-4f9b7553fb88" providerId="ADAL" clId="{7271A4D3-0F0F-43F7-9E37-85BC9221279A}" dt="2025-10-20T15:59:36.350" v="1864" actId="27636"/>
          <ac:spMkLst>
            <pc:docMk/>
            <pc:sldMk cId="850737117" sldId="408"/>
            <ac:spMk id="3" creationId="{CA9C1856-61A1-D38F-7392-EB50E9DCC530}"/>
          </ac:spMkLst>
        </pc:spChg>
      </pc:sldChg>
      <pc:sldChg chg="new">
        <pc:chgData name="Daniel Obrist" userId="fd05e858-3b09-46d6-82a1-4f9b7553fb88" providerId="ADAL" clId="{7271A4D3-0F0F-43F7-9E37-85BC9221279A}" dt="2025-10-17T18:39:10.496" v="1729" actId="680"/>
        <pc:sldMkLst>
          <pc:docMk/>
          <pc:sldMk cId="9223329" sldId="409"/>
        </pc:sldMkLst>
      </pc:sldChg>
    </pc:docChg>
  </pc:docChgLst>
  <pc:docChgLst>
    <pc:chgData name="Daniel Obrist" userId="fd05e858-3b09-46d6-82a1-4f9b7553fb88" providerId="ADAL" clId="{C668AF3E-C90C-418F-90BE-0698069190D8}"/>
    <pc:docChg chg="delSld">
      <pc:chgData name="Daniel Obrist" userId="fd05e858-3b09-46d6-82a1-4f9b7553fb88" providerId="ADAL" clId="{C668AF3E-C90C-418F-90BE-0698069190D8}" dt="2025-10-21T17:52:15.245" v="0" actId="47"/>
      <pc:docMkLst>
        <pc:docMk/>
      </pc:docMkLst>
      <pc:sldChg chg="del">
        <pc:chgData name="Daniel Obrist" userId="fd05e858-3b09-46d6-82a1-4f9b7553fb88" providerId="ADAL" clId="{C668AF3E-C90C-418F-90BE-0698069190D8}" dt="2025-10-21T17:52:15.245" v="0" actId="47"/>
        <pc:sldMkLst>
          <pc:docMk/>
          <pc:sldMk cId="3321711302" sldId="259"/>
        </pc:sldMkLst>
      </pc:sldChg>
      <pc:sldChg chg="del">
        <pc:chgData name="Daniel Obrist" userId="fd05e858-3b09-46d6-82a1-4f9b7553fb88" providerId="ADAL" clId="{C668AF3E-C90C-418F-90BE-0698069190D8}" dt="2025-10-21T17:52:15.245" v="0" actId="47"/>
        <pc:sldMkLst>
          <pc:docMk/>
          <pc:sldMk cId="9223329" sldId="40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7963C-0B0E-4606-A1EA-A527D4BBDBB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1794D02-6A17-4052-A5C8-64D6CCFD7569}">
      <dgm:prSet phldrT="[Text]" custT="1"/>
      <dgm:spPr/>
      <dgm:t>
        <a:bodyPr/>
        <a:lstStyle/>
        <a:p>
          <a:r>
            <a:rPr lang="en-US" sz="1600" b="1" dirty="0"/>
            <a:t>Organizational Reporting &amp; </a:t>
          </a:r>
          <a:br>
            <a:rPr lang="en-US" sz="1600" b="1" dirty="0"/>
          </a:br>
          <a:r>
            <a:rPr lang="en-US" sz="1600" b="1" dirty="0"/>
            <a:t>Civil Rights Compliance</a:t>
          </a:r>
        </a:p>
        <a:p>
          <a:r>
            <a:rPr lang="en-US" sz="1600" dirty="0"/>
            <a:t>Submitted in Project Board</a:t>
          </a:r>
          <a:endParaRPr lang="en-US" sz="1200" dirty="0"/>
        </a:p>
        <a:p>
          <a:r>
            <a:rPr lang="en-US" sz="1200" dirty="0"/>
            <a:t>Period: October 1 to September 30</a:t>
          </a:r>
        </a:p>
        <a:p>
          <a:r>
            <a:rPr lang="en-US" sz="1600" dirty="0"/>
            <a:t>Due December 8</a:t>
          </a:r>
        </a:p>
      </dgm:t>
    </dgm:pt>
    <dgm:pt modelId="{2D82A42E-5135-45EF-ACE6-FDAB3E8D3103}" type="parTrans" cxnId="{6639FD1B-93ED-4AE8-90C8-11C58FD4B959}">
      <dgm:prSet/>
      <dgm:spPr/>
      <dgm:t>
        <a:bodyPr/>
        <a:lstStyle/>
        <a:p>
          <a:endParaRPr lang="en-US"/>
        </a:p>
      </dgm:t>
    </dgm:pt>
    <dgm:pt modelId="{E6D899A7-3EAB-42BF-AE8E-D4C75A050B93}" type="sibTrans" cxnId="{6639FD1B-93ED-4AE8-90C8-11C58FD4B959}">
      <dgm:prSet/>
      <dgm:spPr/>
      <dgm:t>
        <a:bodyPr/>
        <a:lstStyle/>
        <a:p>
          <a:endParaRPr lang="en-US"/>
        </a:p>
      </dgm:t>
    </dgm:pt>
    <dgm:pt modelId="{0C5D56FD-8F14-4FFE-8674-3644D49B0531}">
      <dgm:prSet phldrT="[Text]" custT="1"/>
      <dgm:spPr/>
      <dgm:t>
        <a:bodyPr/>
        <a:lstStyle/>
        <a:p>
          <a:r>
            <a:rPr lang="en-US" sz="1600" b="1" dirty="0"/>
            <a:t>FTE Reporting</a:t>
          </a:r>
        </a:p>
        <a:p>
          <a:r>
            <a:rPr lang="en-US" sz="1600" dirty="0"/>
            <a:t>Submitted in Project Board</a:t>
          </a:r>
        </a:p>
        <a:p>
          <a:r>
            <a:rPr lang="en-US" sz="1600" dirty="0"/>
            <a:t>Period: July  1 to June 30</a:t>
          </a:r>
        </a:p>
        <a:p>
          <a:r>
            <a:rPr lang="en-US" sz="1600" dirty="0"/>
            <a:t>Due July 1</a:t>
          </a:r>
        </a:p>
      </dgm:t>
    </dgm:pt>
    <dgm:pt modelId="{CC964626-17A5-4122-B6F7-120FEBA840D1}" type="parTrans" cxnId="{EB895526-EAF9-49E7-BCC8-5A8633B80C02}">
      <dgm:prSet/>
      <dgm:spPr/>
      <dgm:t>
        <a:bodyPr/>
        <a:lstStyle/>
        <a:p>
          <a:endParaRPr lang="en-US"/>
        </a:p>
      </dgm:t>
    </dgm:pt>
    <dgm:pt modelId="{E8C34624-1EF4-4E5A-A380-2EDADEE4FA2C}" type="sibTrans" cxnId="{EB895526-EAF9-49E7-BCC8-5A8633B80C02}">
      <dgm:prSet/>
      <dgm:spPr/>
      <dgm:t>
        <a:bodyPr/>
        <a:lstStyle/>
        <a:p>
          <a:endParaRPr lang="en-US"/>
        </a:p>
      </dgm:t>
    </dgm:pt>
    <dgm:pt modelId="{48704E5B-BDE4-4820-9454-9F9669627C46}">
      <dgm:prSet phldrT="[Text]" custT="1"/>
      <dgm:spPr/>
      <dgm:t>
        <a:bodyPr/>
        <a:lstStyle/>
        <a:p>
          <a:r>
            <a:rPr lang="en-US" sz="1600" b="1" dirty="0"/>
            <a:t>Program Review </a:t>
          </a:r>
          <a:br>
            <a:rPr lang="en-US" sz="1600" b="1" dirty="0"/>
          </a:br>
          <a:r>
            <a:rPr lang="en-US" sz="1600" b="1" dirty="0"/>
            <a:t>&amp; Annual Evaluation</a:t>
          </a:r>
        </a:p>
        <a:p>
          <a:r>
            <a:rPr lang="en-US" sz="1600" dirty="0"/>
            <a:t>Uploaded through a workflow automation system, integrated with Project Board</a:t>
          </a:r>
        </a:p>
        <a:p>
          <a:r>
            <a:rPr lang="en-US" sz="1200" dirty="0"/>
            <a:t>Period: October 1 to September 30</a:t>
          </a:r>
        </a:p>
        <a:p>
          <a:r>
            <a:rPr lang="en-US" sz="1600" dirty="0"/>
            <a:t>Due December 8</a:t>
          </a:r>
        </a:p>
      </dgm:t>
    </dgm:pt>
    <dgm:pt modelId="{4F3C1982-B1C9-45E8-A952-4F345CE9D9FF}" type="parTrans" cxnId="{3FDC9C71-1EC3-4DC6-8F60-125BD3349CB7}">
      <dgm:prSet/>
      <dgm:spPr/>
      <dgm:t>
        <a:bodyPr/>
        <a:lstStyle/>
        <a:p>
          <a:endParaRPr lang="en-US"/>
        </a:p>
      </dgm:t>
    </dgm:pt>
    <dgm:pt modelId="{C0E5908A-6943-4C86-930F-E5BB2A7F2D5A}" type="sibTrans" cxnId="{3FDC9C71-1EC3-4DC6-8F60-125BD3349CB7}">
      <dgm:prSet/>
      <dgm:spPr/>
      <dgm:t>
        <a:bodyPr/>
        <a:lstStyle/>
        <a:p>
          <a:endParaRPr lang="en-US"/>
        </a:p>
      </dgm:t>
    </dgm:pt>
    <dgm:pt modelId="{DA04A070-E364-4953-80E1-68EA972D7B74}" type="pres">
      <dgm:prSet presAssocID="{0937963C-0B0E-4606-A1EA-A527D4BBDBB6}" presName="Name0" presStyleCnt="0">
        <dgm:presLayoutVars>
          <dgm:dir/>
          <dgm:resizeHandles val="exact"/>
        </dgm:presLayoutVars>
      </dgm:prSet>
      <dgm:spPr/>
    </dgm:pt>
    <dgm:pt modelId="{279D3AC5-B465-46ED-A4EB-9A8B29AC0940}" type="pres">
      <dgm:prSet presAssocID="{E1794D02-6A17-4052-A5C8-64D6CCFD7569}" presName="compNode" presStyleCnt="0"/>
      <dgm:spPr/>
    </dgm:pt>
    <dgm:pt modelId="{F27246DB-2BBA-4E32-96CF-30C5F6BB8B45}" type="pres">
      <dgm:prSet presAssocID="{E1794D02-6A17-4052-A5C8-64D6CCFD7569}" presName="pictRect" presStyleLbl="node1" presStyleIdx="0" presStyleCnt="3" custScaleX="69917" custScaleY="69917" custLinFactNeighborY="-783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86DF38C-490B-4719-95C9-6C3E921E49D8}" type="pres">
      <dgm:prSet presAssocID="{E1794D02-6A17-4052-A5C8-64D6CCFD7569}" presName="textRect" presStyleLbl="revTx" presStyleIdx="0" presStyleCnt="3" custLinFactNeighborY="-26190">
        <dgm:presLayoutVars>
          <dgm:bulletEnabled val="1"/>
        </dgm:presLayoutVars>
      </dgm:prSet>
      <dgm:spPr/>
    </dgm:pt>
    <dgm:pt modelId="{9C30920A-2B57-4090-B01E-FD725AEB88D2}" type="pres">
      <dgm:prSet presAssocID="{E6D899A7-3EAB-42BF-AE8E-D4C75A050B93}" presName="sibTrans" presStyleLbl="sibTrans2D1" presStyleIdx="0" presStyleCnt="0"/>
      <dgm:spPr/>
    </dgm:pt>
    <dgm:pt modelId="{D6146BE1-F06B-4FA4-8BAE-CD90AE00332E}" type="pres">
      <dgm:prSet presAssocID="{0C5D56FD-8F14-4FFE-8674-3644D49B0531}" presName="compNode" presStyleCnt="0"/>
      <dgm:spPr/>
    </dgm:pt>
    <dgm:pt modelId="{177BEE25-18D0-41B7-86C1-360A02079997}" type="pres">
      <dgm:prSet presAssocID="{0C5D56FD-8F14-4FFE-8674-3644D49B0531}" presName="pictRect" presStyleLbl="node1" presStyleIdx="1" presStyleCnt="3" custScaleX="67212" custScaleY="67212" custLinFactNeighborY="-783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E03852D3-AF8C-4C3E-BEF5-0F480BBBB0C4}" type="pres">
      <dgm:prSet presAssocID="{0C5D56FD-8F14-4FFE-8674-3644D49B0531}" presName="textRect" presStyleLbl="revTx" presStyleIdx="1" presStyleCnt="3" custLinFactNeighborY="-26190">
        <dgm:presLayoutVars>
          <dgm:bulletEnabled val="1"/>
        </dgm:presLayoutVars>
      </dgm:prSet>
      <dgm:spPr/>
    </dgm:pt>
    <dgm:pt modelId="{F582F77F-389A-4992-8D81-6837EE10A12E}" type="pres">
      <dgm:prSet presAssocID="{E8C34624-1EF4-4E5A-A380-2EDADEE4FA2C}" presName="sibTrans" presStyleLbl="sibTrans2D1" presStyleIdx="0" presStyleCnt="0"/>
      <dgm:spPr/>
    </dgm:pt>
    <dgm:pt modelId="{1431F67F-3DCF-4780-860D-9F6F0FBC1ABE}" type="pres">
      <dgm:prSet presAssocID="{48704E5B-BDE4-4820-9454-9F9669627C46}" presName="compNode" presStyleCnt="0"/>
      <dgm:spPr/>
    </dgm:pt>
    <dgm:pt modelId="{750E63EE-1FA2-463A-A0AE-62FFE0B27944}" type="pres">
      <dgm:prSet presAssocID="{48704E5B-BDE4-4820-9454-9F9669627C46}" presName="pictRect" presStyleLbl="node1" presStyleIdx="2" presStyleCnt="3" custScaleX="81262" custScaleY="81262" custLinFactNeighborY="-627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0723DAC9-F984-480D-8374-5FC446C599CF}" type="pres">
      <dgm:prSet presAssocID="{48704E5B-BDE4-4820-9454-9F9669627C46}" presName="textRect" presStyleLbl="revTx" presStyleIdx="2" presStyleCnt="3" custLinFactNeighborY="-26190">
        <dgm:presLayoutVars>
          <dgm:bulletEnabled val="1"/>
        </dgm:presLayoutVars>
      </dgm:prSet>
      <dgm:spPr/>
    </dgm:pt>
  </dgm:ptLst>
  <dgm:cxnLst>
    <dgm:cxn modelId="{6639EA0D-90B6-490B-ABF6-EDF577B913B5}" type="presOf" srcId="{48704E5B-BDE4-4820-9454-9F9669627C46}" destId="{0723DAC9-F984-480D-8374-5FC446C599CF}" srcOrd="0" destOrd="0" presId="urn:microsoft.com/office/officeart/2005/8/layout/pList1"/>
    <dgm:cxn modelId="{6639FD1B-93ED-4AE8-90C8-11C58FD4B959}" srcId="{0937963C-0B0E-4606-A1EA-A527D4BBDBB6}" destId="{E1794D02-6A17-4052-A5C8-64D6CCFD7569}" srcOrd="0" destOrd="0" parTransId="{2D82A42E-5135-45EF-ACE6-FDAB3E8D3103}" sibTransId="{E6D899A7-3EAB-42BF-AE8E-D4C75A050B93}"/>
    <dgm:cxn modelId="{EB895526-EAF9-49E7-BCC8-5A8633B80C02}" srcId="{0937963C-0B0E-4606-A1EA-A527D4BBDBB6}" destId="{0C5D56FD-8F14-4FFE-8674-3644D49B0531}" srcOrd="1" destOrd="0" parTransId="{CC964626-17A5-4122-B6F7-120FEBA840D1}" sibTransId="{E8C34624-1EF4-4E5A-A380-2EDADEE4FA2C}"/>
    <dgm:cxn modelId="{474AC527-DB76-4A4E-B042-685CB62A0D90}" type="presOf" srcId="{E6D899A7-3EAB-42BF-AE8E-D4C75A050B93}" destId="{9C30920A-2B57-4090-B01E-FD725AEB88D2}" srcOrd="0" destOrd="0" presId="urn:microsoft.com/office/officeart/2005/8/layout/pList1"/>
    <dgm:cxn modelId="{9FD1872A-9D08-4967-A8C5-79F171BF756E}" type="presOf" srcId="{0C5D56FD-8F14-4FFE-8674-3644D49B0531}" destId="{E03852D3-AF8C-4C3E-BEF5-0F480BBBB0C4}" srcOrd="0" destOrd="0" presId="urn:microsoft.com/office/officeart/2005/8/layout/pList1"/>
    <dgm:cxn modelId="{679F2941-D097-4E36-AA61-8AE818FBA087}" type="presOf" srcId="{E1794D02-6A17-4052-A5C8-64D6CCFD7569}" destId="{E86DF38C-490B-4719-95C9-6C3E921E49D8}" srcOrd="0" destOrd="0" presId="urn:microsoft.com/office/officeart/2005/8/layout/pList1"/>
    <dgm:cxn modelId="{3FDC9C71-1EC3-4DC6-8F60-125BD3349CB7}" srcId="{0937963C-0B0E-4606-A1EA-A527D4BBDBB6}" destId="{48704E5B-BDE4-4820-9454-9F9669627C46}" srcOrd="2" destOrd="0" parTransId="{4F3C1982-B1C9-45E8-A952-4F345CE9D9FF}" sibTransId="{C0E5908A-6943-4C86-930F-E5BB2A7F2D5A}"/>
    <dgm:cxn modelId="{8FC7578E-6E53-4E63-A706-563AE4F787B5}" type="presOf" srcId="{E8C34624-1EF4-4E5A-A380-2EDADEE4FA2C}" destId="{F582F77F-389A-4992-8D81-6837EE10A12E}" srcOrd="0" destOrd="0" presId="urn:microsoft.com/office/officeart/2005/8/layout/pList1"/>
    <dgm:cxn modelId="{C275DDBB-8A44-4CEE-9F8C-BEA4A73ED783}" type="presOf" srcId="{0937963C-0B0E-4606-A1EA-A527D4BBDBB6}" destId="{DA04A070-E364-4953-80E1-68EA972D7B74}" srcOrd="0" destOrd="0" presId="urn:microsoft.com/office/officeart/2005/8/layout/pList1"/>
    <dgm:cxn modelId="{2DD17D66-79D7-4B2C-8276-63828A9C72C5}" type="presParOf" srcId="{DA04A070-E364-4953-80E1-68EA972D7B74}" destId="{279D3AC5-B465-46ED-A4EB-9A8B29AC0940}" srcOrd="0" destOrd="0" presId="urn:microsoft.com/office/officeart/2005/8/layout/pList1"/>
    <dgm:cxn modelId="{69AA2D13-6F7C-457B-A507-AB85CDE1AD58}" type="presParOf" srcId="{279D3AC5-B465-46ED-A4EB-9A8B29AC0940}" destId="{F27246DB-2BBA-4E32-96CF-30C5F6BB8B45}" srcOrd="0" destOrd="0" presId="urn:microsoft.com/office/officeart/2005/8/layout/pList1"/>
    <dgm:cxn modelId="{7158D0C3-667E-49EA-879C-66EF52B20F6A}" type="presParOf" srcId="{279D3AC5-B465-46ED-A4EB-9A8B29AC0940}" destId="{E86DF38C-490B-4719-95C9-6C3E921E49D8}" srcOrd="1" destOrd="0" presId="urn:microsoft.com/office/officeart/2005/8/layout/pList1"/>
    <dgm:cxn modelId="{E1961DE4-09B3-4BEC-9D5F-D137E8A511EA}" type="presParOf" srcId="{DA04A070-E364-4953-80E1-68EA972D7B74}" destId="{9C30920A-2B57-4090-B01E-FD725AEB88D2}" srcOrd="1" destOrd="0" presId="urn:microsoft.com/office/officeart/2005/8/layout/pList1"/>
    <dgm:cxn modelId="{AF7B39A0-1908-48B6-97D6-A0FBD0230D30}" type="presParOf" srcId="{DA04A070-E364-4953-80E1-68EA972D7B74}" destId="{D6146BE1-F06B-4FA4-8BAE-CD90AE00332E}" srcOrd="2" destOrd="0" presId="urn:microsoft.com/office/officeart/2005/8/layout/pList1"/>
    <dgm:cxn modelId="{C0927A70-FC38-4C04-8A9E-68D5AF9948EF}" type="presParOf" srcId="{D6146BE1-F06B-4FA4-8BAE-CD90AE00332E}" destId="{177BEE25-18D0-41B7-86C1-360A02079997}" srcOrd="0" destOrd="0" presId="urn:microsoft.com/office/officeart/2005/8/layout/pList1"/>
    <dgm:cxn modelId="{4822A009-0C6C-4835-9179-2F6832FF953B}" type="presParOf" srcId="{D6146BE1-F06B-4FA4-8BAE-CD90AE00332E}" destId="{E03852D3-AF8C-4C3E-BEF5-0F480BBBB0C4}" srcOrd="1" destOrd="0" presId="urn:microsoft.com/office/officeart/2005/8/layout/pList1"/>
    <dgm:cxn modelId="{4443D60B-4C81-4F3E-982B-43049B188233}" type="presParOf" srcId="{DA04A070-E364-4953-80E1-68EA972D7B74}" destId="{F582F77F-389A-4992-8D81-6837EE10A12E}" srcOrd="3" destOrd="0" presId="urn:microsoft.com/office/officeart/2005/8/layout/pList1"/>
    <dgm:cxn modelId="{54B408FA-9EC3-41E1-A68D-87CAD265CAA1}" type="presParOf" srcId="{DA04A070-E364-4953-80E1-68EA972D7B74}" destId="{1431F67F-3DCF-4780-860D-9F6F0FBC1ABE}" srcOrd="4" destOrd="0" presId="urn:microsoft.com/office/officeart/2005/8/layout/pList1"/>
    <dgm:cxn modelId="{1792EFBC-5EAF-427B-ACE5-F0D02D37B39B}" type="presParOf" srcId="{1431F67F-3DCF-4780-860D-9F6F0FBC1ABE}" destId="{750E63EE-1FA2-463A-A0AE-62FFE0B27944}" srcOrd="0" destOrd="0" presId="urn:microsoft.com/office/officeart/2005/8/layout/pList1"/>
    <dgm:cxn modelId="{83BC344A-6D4D-4F79-B375-98477D773D4F}" type="presParOf" srcId="{1431F67F-3DCF-4780-860D-9F6F0FBC1ABE}" destId="{0723DAC9-F984-480D-8374-5FC446C599C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36195-67C2-4F03-A922-03491CF9EA4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3A928BF-7A57-4574-926F-1F51B0491E72}">
      <dgm:prSet phldrT="[Text]"/>
      <dgm:spPr/>
      <dgm:t>
        <a:bodyPr/>
        <a:lstStyle/>
        <a:p>
          <a:r>
            <a:rPr lang="en-US" b="1" dirty="0"/>
            <a:t>AE</a:t>
          </a:r>
        </a:p>
      </dgm:t>
    </dgm:pt>
    <dgm:pt modelId="{62B5DBC2-3FF4-465B-B413-CE719BA394C8}" type="parTrans" cxnId="{CBA4F27A-7820-403F-8B44-D654ED16E0B5}">
      <dgm:prSet/>
      <dgm:spPr/>
      <dgm:t>
        <a:bodyPr/>
        <a:lstStyle/>
        <a:p>
          <a:endParaRPr lang="en-US"/>
        </a:p>
      </dgm:t>
    </dgm:pt>
    <dgm:pt modelId="{6ECDF378-93CC-4611-B07B-10738077B9B7}" type="sibTrans" cxnId="{CBA4F27A-7820-403F-8B44-D654ED16E0B5}">
      <dgm:prSet/>
      <dgm:spPr/>
      <dgm:t>
        <a:bodyPr/>
        <a:lstStyle/>
        <a:p>
          <a:endParaRPr lang="en-US"/>
        </a:p>
      </dgm:t>
    </dgm:pt>
    <dgm:pt modelId="{9BAA02CF-A5AA-40FC-969E-40227794E561}">
      <dgm:prSet phldrT="[Text]"/>
      <dgm:spPr/>
      <dgm:t>
        <a:bodyPr/>
        <a:lstStyle/>
        <a:p>
          <a:r>
            <a:rPr lang="en-US" dirty="0"/>
            <a:t>Annual Evaluation</a:t>
          </a:r>
        </a:p>
      </dgm:t>
    </dgm:pt>
    <dgm:pt modelId="{0E3F2DFD-2943-4193-950B-03A3B941F971}" type="parTrans" cxnId="{E3CD8758-8466-4E10-B608-18942A05B860}">
      <dgm:prSet/>
      <dgm:spPr/>
      <dgm:t>
        <a:bodyPr/>
        <a:lstStyle/>
        <a:p>
          <a:endParaRPr lang="en-US"/>
        </a:p>
      </dgm:t>
    </dgm:pt>
    <dgm:pt modelId="{758CAB1F-824B-41E6-B135-64217858E697}" type="sibTrans" cxnId="{E3CD8758-8466-4E10-B608-18942A05B860}">
      <dgm:prSet/>
      <dgm:spPr/>
      <dgm:t>
        <a:bodyPr/>
        <a:lstStyle/>
        <a:p>
          <a:endParaRPr lang="en-US"/>
        </a:p>
      </dgm:t>
    </dgm:pt>
    <dgm:pt modelId="{B9217BB9-7C61-45A5-B9C0-846127F992F2}">
      <dgm:prSet phldrT="[Text]"/>
      <dgm:spPr/>
      <dgm:t>
        <a:bodyPr/>
        <a:lstStyle/>
        <a:p>
          <a:r>
            <a:rPr lang="en-US" b="1" dirty="0"/>
            <a:t>PR dossier </a:t>
          </a:r>
          <a:endParaRPr lang="en-US" dirty="0"/>
        </a:p>
      </dgm:t>
    </dgm:pt>
    <dgm:pt modelId="{8D6B7CD2-DD18-46AF-B767-6482758BDB8F}" type="parTrans" cxnId="{3FA3FF2B-F21D-4EEA-9B8A-7A998FEA3C93}">
      <dgm:prSet/>
      <dgm:spPr/>
      <dgm:t>
        <a:bodyPr/>
        <a:lstStyle/>
        <a:p>
          <a:endParaRPr lang="en-US"/>
        </a:p>
      </dgm:t>
    </dgm:pt>
    <dgm:pt modelId="{AEE6E35D-54FE-48BE-A3DF-DB94333592F4}" type="sibTrans" cxnId="{3FA3FF2B-F21D-4EEA-9B8A-7A998FEA3C93}">
      <dgm:prSet/>
      <dgm:spPr/>
      <dgm:t>
        <a:bodyPr/>
        <a:lstStyle/>
        <a:p>
          <a:endParaRPr lang="en-US"/>
        </a:p>
      </dgm:t>
    </dgm:pt>
    <dgm:pt modelId="{B40F7AF9-2B2A-4144-8234-316B870DB9AF}">
      <dgm:prSet phldrT="[Text]"/>
      <dgm:spPr/>
      <dgm:t>
        <a:bodyPr/>
        <a:lstStyle/>
        <a:p>
          <a:r>
            <a:rPr lang="en-US" dirty="0"/>
            <a:t>Program Review Dossier</a:t>
          </a:r>
        </a:p>
      </dgm:t>
    </dgm:pt>
    <dgm:pt modelId="{FC121D98-E867-429E-86C2-9C9CFCE19570}" type="parTrans" cxnId="{F22487CD-D37E-4D7B-B092-8B738BC92E87}">
      <dgm:prSet/>
      <dgm:spPr/>
      <dgm:t>
        <a:bodyPr/>
        <a:lstStyle/>
        <a:p>
          <a:endParaRPr lang="en-US"/>
        </a:p>
      </dgm:t>
    </dgm:pt>
    <dgm:pt modelId="{D9DDFEDC-FEB9-4C23-A49F-F3232B941429}" type="sibTrans" cxnId="{F22487CD-D37E-4D7B-B092-8B738BC92E87}">
      <dgm:prSet/>
      <dgm:spPr/>
      <dgm:t>
        <a:bodyPr/>
        <a:lstStyle/>
        <a:p>
          <a:endParaRPr lang="en-US"/>
        </a:p>
      </dgm:t>
    </dgm:pt>
    <dgm:pt modelId="{8BD8FB87-C817-4562-9876-55E78C67C4D1}">
      <dgm:prSet phldrT="[Text]"/>
      <dgm:spPr/>
      <dgm:t>
        <a:bodyPr/>
        <a:lstStyle/>
        <a:p>
          <a:r>
            <a:rPr lang="en-US" b="1" dirty="0"/>
            <a:t>eBook</a:t>
          </a:r>
        </a:p>
      </dgm:t>
    </dgm:pt>
    <dgm:pt modelId="{959C1763-2252-420B-AAC4-BE34ABADB1F1}" type="parTrans" cxnId="{215E7C8F-B569-4CDB-A568-8B74043BBA02}">
      <dgm:prSet/>
      <dgm:spPr/>
      <dgm:t>
        <a:bodyPr/>
        <a:lstStyle/>
        <a:p>
          <a:endParaRPr lang="en-US"/>
        </a:p>
      </dgm:t>
    </dgm:pt>
    <dgm:pt modelId="{51D4F62F-F0E3-4912-85C1-A97F004C652D}" type="sibTrans" cxnId="{215E7C8F-B569-4CDB-A568-8B74043BBA02}">
      <dgm:prSet/>
      <dgm:spPr/>
      <dgm:t>
        <a:bodyPr/>
        <a:lstStyle/>
        <a:p>
          <a:endParaRPr lang="en-US"/>
        </a:p>
      </dgm:t>
    </dgm:pt>
    <dgm:pt modelId="{8711887A-F226-4935-9C8A-5D3EC9CF08F4}">
      <dgm:prSet phldrT="[Text]"/>
      <dgm:spPr/>
      <dgm:t>
        <a:bodyPr/>
        <a:lstStyle/>
        <a:p>
          <a:r>
            <a:rPr lang="en-US" dirty="0"/>
            <a:t>Officially named </a:t>
          </a:r>
          <a:r>
            <a:rPr lang="en-US" i="1" dirty="0"/>
            <a:t>Guidelines for UC ANR Academics Preparing the Thematic Program Review Dossier</a:t>
          </a:r>
          <a:endParaRPr lang="en-US" dirty="0"/>
        </a:p>
      </dgm:t>
    </dgm:pt>
    <dgm:pt modelId="{50824EDB-C559-488A-9170-0B7C2B870967}" type="parTrans" cxnId="{C1D13165-BB34-4A3B-A3AF-D730E7AA0B39}">
      <dgm:prSet/>
      <dgm:spPr/>
      <dgm:t>
        <a:bodyPr/>
        <a:lstStyle/>
        <a:p>
          <a:endParaRPr lang="en-US"/>
        </a:p>
      </dgm:t>
    </dgm:pt>
    <dgm:pt modelId="{8ED1AECE-B422-459E-8045-550EA4522ADA}" type="sibTrans" cxnId="{C1D13165-BB34-4A3B-A3AF-D730E7AA0B39}">
      <dgm:prSet/>
      <dgm:spPr/>
      <dgm:t>
        <a:bodyPr/>
        <a:lstStyle/>
        <a:p>
          <a:endParaRPr lang="en-US"/>
        </a:p>
      </dgm:t>
    </dgm:pt>
    <dgm:pt modelId="{124473B7-2D41-452B-ABD1-3E4DB5682D3D}">
      <dgm:prSet phldrT="[Text]"/>
      <dgm:spPr/>
      <dgm:t>
        <a:bodyPr/>
        <a:lstStyle/>
        <a:p>
          <a:r>
            <a:rPr lang="en-US" dirty="0"/>
            <a:t>Tells you what materials to submit for advancement</a:t>
          </a:r>
        </a:p>
      </dgm:t>
    </dgm:pt>
    <dgm:pt modelId="{9A0AE534-049D-4E3C-8FCA-BFDF35728A24}" type="parTrans" cxnId="{D610B085-3864-4565-A5A2-589F81CEF5B1}">
      <dgm:prSet/>
      <dgm:spPr/>
      <dgm:t>
        <a:bodyPr/>
        <a:lstStyle/>
        <a:p>
          <a:endParaRPr lang="en-US"/>
        </a:p>
      </dgm:t>
    </dgm:pt>
    <dgm:pt modelId="{5985FE43-ABAE-492F-BF16-8D7D090B2BF2}" type="sibTrans" cxnId="{D610B085-3864-4565-A5A2-589F81CEF5B1}">
      <dgm:prSet/>
      <dgm:spPr/>
      <dgm:t>
        <a:bodyPr/>
        <a:lstStyle/>
        <a:p>
          <a:endParaRPr lang="en-US"/>
        </a:p>
      </dgm:t>
    </dgm:pt>
    <dgm:pt modelId="{99B463B2-6E7C-4891-8FD1-2F193FCAB76C}">
      <dgm:prSet phldrT="[Text]"/>
      <dgm:spPr/>
      <dgm:t>
        <a:bodyPr/>
        <a:lstStyle/>
        <a:p>
          <a:r>
            <a:rPr lang="en-US" dirty="0"/>
            <a:t>Completed in the years one does not submit a program review dossier. </a:t>
          </a:r>
        </a:p>
      </dgm:t>
    </dgm:pt>
    <dgm:pt modelId="{59EF6EC9-4773-48E8-AD56-1005952DB4CE}" type="parTrans" cxnId="{0ED82E9D-7B9B-40E3-B0D4-BF104235ACF5}">
      <dgm:prSet/>
      <dgm:spPr/>
      <dgm:t>
        <a:bodyPr/>
        <a:lstStyle/>
        <a:p>
          <a:endParaRPr lang="en-US"/>
        </a:p>
      </dgm:t>
    </dgm:pt>
    <dgm:pt modelId="{27617AFC-9517-4427-BB1B-0B79637DBE14}" type="sibTrans" cxnId="{0ED82E9D-7B9B-40E3-B0D4-BF104235ACF5}">
      <dgm:prSet/>
      <dgm:spPr/>
      <dgm:t>
        <a:bodyPr/>
        <a:lstStyle/>
        <a:p>
          <a:endParaRPr lang="en-US"/>
        </a:p>
      </dgm:t>
    </dgm:pt>
    <dgm:pt modelId="{32EAEF56-B341-4ED8-B065-6D28AE3E9BCF}">
      <dgm:prSet phldrT="[Text]"/>
      <dgm:spPr/>
      <dgm:t>
        <a:bodyPr/>
        <a:lstStyle/>
        <a:p>
          <a:r>
            <a:rPr lang="en-US" dirty="0"/>
            <a:t>Materials submitted to request advancement (e.g., merit, promotion)</a:t>
          </a:r>
        </a:p>
      </dgm:t>
    </dgm:pt>
    <dgm:pt modelId="{0A673057-9A89-4D2D-92D6-4D543091D18E}" type="parTrans" cxnId="{FD3C2D9D-5926-4CBC-906E-07452ECDC4ED}">
      <dgm:prSet/>
      <dgm:spPr/>
      <dgm:t>
        <a:bodyPr/>
        <a:lstStyle/>
        <a:p>
          <a:endParaRPr lang="en-US"/>
        </a:p>
      </dgm:t>
    </dgm:pt>
    <dgm:pt modelId="{C2779035-F6A8-4245-9E3E-9D12536B1EFB}" type="sibTrans" cxnId="{FD3C2D9D-5926-4CBC-906E-07452ECDC4ED}">
      <dgm:prSet/>
      <dgm:spPr/>
      <dgm:t>
        <a:bodyPr/>
        <a:lstStyle/>
        <a:p>
          <a:endParaRPr lang="en-US"/>
        </a:p>
      </dgm:t>
    </dgm:pt>
    <dgm:pt modelId="{4D65B9EC-D1DA-4699-9605-62999324D2CD}">
      <dgm:prSet phldrT="[Text]"/>
      <dgm:spPr/>
      <dgm:t>
        <a:bodyPr/>
        <a:lstStyle/>
        <a:p>
          <a:r>
            <a:rPr lang="en-US" dirty="0"/>
            <a:t>AHR</a:t>
          </a:r>
        </a:p>
      </dgm:t>
    </dgm:pt>
    <dgm:pt modelId="{E72BD0F0-49BD-4D8B-BC9F-D70311F7E2AF}" type="parTrans" cxnId="{5E36A184-919E-432F-BAAA-E0BF5A87BF98}">
      <dgm:prSet/>
      <dgm:spPr/>
      <dgm:t>
        <a:bodyPr/>
        <a:lstStyle/>
        <a:p>
          <a:endParaRPr lang="en-US"/>
        </a:p>
      </dgm:t>
    </dgm:pt>
    <dgm:pt modelId="{D25CC6CB-B8E6-44D0-A54D-FB38B1AC5CBB}" type="sibTrans" cxnId="{5E36A184-919E-432F-BAAA-E0BF5A87BF98}">
      <dgm:prSet/>
      <dgm:spPr/>
      <dgm:t>
        <a:bodyPr/>
        <a:lstStyle/>
        <a:p>
          <a:endParaRPr lang="en-US"/>
        </a:p>
      </dgm:t>
    </dgm:pt>
    <dgm:pt modelId="{6B35DE2D-072A-4407-AB58-D6FD51DB3AF3}">
      <dgm:prSet phldrT="[Text]"/>
      <dgm:spPr/>
      <dgm:t>
        <a:bodyPr/>
        <a:lstStyle/>
        <a:p>
          <a:r>
            <a:rPr lang="en-US" dirty="0"/>
            <a:t>Academic human resources</a:t>
          </a:r>
        </a:p>
      </dgm:t>
    </dgm:pt>
    <dgm:pt modelId="{C886481E-F0BD-4249-93A0-65E4C46BF18A}" type="parTrans" cxnId="{1C3E6958-72A7-45F3-8C67-527CCADA647F}">
      <dgm:prSet/>
      <dgm:spPr/>
      <dgm:t>
        <a:bodyPr/>
        <a:lstStyle/>
        <a:p>
          <a:endParaRPr lang="en-US"/>
        </a:p>
      </dgm:t>
    </dgm:pt>
    <dgm:pt modelId="{70597200-09A8-423C-BDFF-2C7C84120C95}" type="sibTrans" cxnId="{1C3E6958-72A7-45F3-8C67-527CCADA647F}">
      <dgm:prSet/>
      <dgm:spPr/>
      <dgm:t>
        <a:bodyPr/>
        <a:lstStyle/>
        <a:p>
          <a:endParaRPr lang="en-US"/>
        </a:p>
      </dgm:t>
    </dgm:pt>
    <dgm:pt modelId="{1143CAB8-14D3-4BF5-8CC4-41E002421757}">
      <dgm:prSet phldrT="[Text]"/>
      <dgm:spPr/>
      <dgm:t>
        <a:bodyPr/>
        <a:lstStyle/>
        <a:p>
          <a:r>
            <a:rPr lang="en-US" dirty="0"/>
            <a:t>APM &amp; PPM</a:t>
          </a:r>
        </a:p>
      </dgm:t>
    </dgm:pt>
    <dgm:pt modelId="{754326D0-BA82-4139-8B6F-B0EF6334DEC8}" type="parTrans" cxnId="{0644F3EA-C03B-4928-9D19-10B9D4320853}">
      <dgm:prSet/>
      <dgm:spPr/>
      <dgm:t>
        <a:bodyPr/>
        <a:lstStyle/>
        <a:p>
          <a:endParaRPr lang="en-US"/>
        </a:p>
      </dgm:t>
    </dgm:pt>
    <dgm:pt modelId="{DCAAFA91-0F60-4ABF-BA0B-6D7B79550C7B}" type="sibTrans" cxnId="{0644F3EA-C03B-4928-9D19-10B9D4320853}">
      <dgm:prSet/>
      <dgm:spPr/>
      <dgm:t>
        <a:bodyPr/>
        <a:lstStyle/>
        <a:p>
          <a:endParaRPr lang="en-US"/>
        </a:p>
      </dgm:t>
    </dgm:pt>
    <dgm:pt modelId="{C609478E-CCED-4ECC-A4CC-FAC97EC7632C}">
      <dgm:prSet phldrT="[Text]"/>
      <dgm:spPr/>
      <dgm:t>
        <a:bodyPr/>
        <a:lstStyle/>
        <a:p>
          <a:r>
            <a:rPr lang="en-US" dirty="0"/>
            <a:t>Academic Personnel Manual (UC)</a:t>
          </a:r>
        </a:p>
      </dgm:t>
    </dgm:pt>
    <dgm:pt modelId="{3EDD8731-B3E6-4C23-8249-5C2BCBEBD6D6}" type="parTrans" cxnId="{9158702D-1D52-4371-A1D9-5A89EA8A0DB8}">
      <dgm:prSet/>
      <dgm:spPr/>
      <dgm:t>
        <a:bodyPr/>
        <a:lstStyle/>
        <a:p>
          <a:endParaRPr lang="en-US"/>
        </a:p>
      </dgm:t>
    </dgm:pt>
    <dgm:pt modelId="{F3E827F7-652D-4348-AEC9-BBF0E2118BDB}" type="sibTrans" cxnId="{9158702D-1D52-4371-A1D9-5A89EA8A0DB8}">
      <dgm:prSet/>
      <dgm:spPr/>
      <dgm:t>
        <a:bodyPr/>
        <a:lstStyle/>
        <a:p>
          <a:endParaRPr lang="en-US"/>
        </a:p>
      </dgm:t>
    </dgm:pt>
    <dgm:pt modelId="{9E769B3B-BC77-45FC-BDB3-19D05C1DC79C}">
      <dgm:prSet phldrT="[Text]"/>
      <dgm:spPr/>
      <dgm:t>
        <a:bodyPr/>
        <a:lstStyle/>
        <a:p>
          <a:r>
            <a:rPr lang="en-US" dirty="0"/>
            <a:t>Policies and Procedures Manual (ANR)</a:t>
          </a:r>
        </a:p>
      </dgm:t>
    </dgm:pt>
    <dgm:pt modelId="{6376FA4A-7600-4682-8D59-6E7B578BE6D7}" type="parTrans" cxnId="{BF1B09C1-82B7-49BF-9DC1-D24974E41644}">
      <dgm:prSet/>
      <dgm:spPr/>
      <dgm:t>
        <a:bodyPr/>
        <a:lstStyle/>
        <a:p>
          <a:endParaRPr lang="en-US"/>
        </a:p>
      </dgm:t>
    </dgm:pt>
    <dgm:pt modelId="{3BED1FEE-D07D-4427-B87F-053DAFB64B09}" type="sibTrans" cxnId="{BF1B09C1-82B7-49BF-9DC1-D24974E41644}">
      <dgm:prSet/>
      <dgm:spPr/>
      <dgm:t>
        <a:bodyPr/>
        <a:lstStyle/>
        <a:p>
          <a:endParaRPr lang="en-US"/>
        </a:p>
      </dgm:t>
    </dgm:pt>
    <dgm:pt modelId="{3D9F66DF-BE3B-491C-AAE1-732F1420E196}">
      <dgm:prSet phldrT="[Text]"/>
      <dgm:spPr/>
      <dgm:t>
        <a:bodyPr/>
        <a:lstStyle/>
        <a:p>
          <a:endParaRPr lang="en-US" dirty="0"/>
        </a:p>
      </dgm:t>
    </dgm:pt>
    <dgm:pt modelId="{C595C076-0297-47F9-920E-B8165D0486F7}" type="parTrans" cxnId="{1CC91193-8D9E-4E2A-9372-598B5CA8CC9F}">
      <dgm:prSet/>
      <dgm:spPr/>
      <dgm:t>
        <a:bodyPr/>
        <a:lstStyle/>
        <a:p>
          <a:endParaRPr lang="en-US"/>
        </a:p>
      </dgm:t>
    </dgm:pt>
    <dgm:pt modelId="{AF3D1291-2B44-4F26-890A-E3BFBC479D68}" type="sibTrans" cxnId="{1CC91193-8D9E-4E2A-9372-598B5CA8CC9F}">
      <dgm:prSet/>
      <dgm:spPr/>
      <dgm:t>
        <a:bodyPr/>
        <a:lstStyle/>
        <a:p>
          <a:endParaRPr lang="en-US"/>
        </a:p>
      </dgm:t>
    </dgm:pt>
    <dgm:pt modelId="{5DCD33E7-E7E8-4E16-8C16-7A9AE6296695}" type="pres">
      <dgm:prSet presAssocID="{10936195-67C2-4F03-A922-03491CF9EA4D}" presName="Name0" presStyleCnt="0">
        <dgm:presLayoutVars>
          <dgm:dir/>
          <dgm:animLvl val="lvl"/>
          <dgm:resizeHandles val="exact"/>
        </dgm:presLayoutVars>
      </dgm:prSet>
      <dgm:spPr/>
    </dgm:pt>
    <dgm:pt modelId="{F7B129D7-34BE-447D-BBED-21CC116FA5AE}" type="pres">
      <dgm:prSet presAssocID="{03A928BF-7A57-4574-926F-1F51B0491E72}" presName="composite" presStyleCnt="0"/>
      <dgm:spPr/>
    </dgm:pt>
    <dgm:pt modelId="{143A911F-7073-4069-84BF-E02BC191DA67}" type="pres">
      <dgm:prSet presAssocID="{03A928BF-7A57-4574-926F-1F51B0491E72}" presName="parTx" presStyleLbl="alignNode1" presStyleIdx="0" presStyleCnt="5">
        <dgm:presLayoutVars>
          <dgm:chMax val="0"/>
          <dgm:chPref val="0"/>
          <dgm:bulletEnabled val="1"/>
        </dgm:presLayoutVars>
      </dgm:prSet>
      <dgm:spPr/>
    </dgm:pt>
    <dgm:pt modelId="{8A9320DD-7250-4F30-B52F-A39672CABE3B}" type="pres">
      <dgm:prSet presAssocID="{03A928BF-7A57-4574-926F-1F51B0491E72}" presName="desTx" presStyleLbl="alignAccFollowNode1" presStyleIdx="0" presStyleCnt="5">
        <dgm:presLayoutVars>
          <dgm:bulletEnabled val="1"/>
        </dgm:presLayoutVars>
      </dgm:prSet>
      <dgm:spPr/>
    </dgm:pt>
    <dgm:pt modelId="{ABF0C08E-D2F9-421E-AE31-D37BA0A9BB4F}" type="pres">
      <dgm:prSet presAssocID="{6ECDF378-93CC-4611-B07B-10738077B9B7}" presName="space" presStyleCnt="0"/>
      <dgm:spPr/>
    </dgm:pt>
    <dgm:pt modelId="{F6AD12ED-E8F3-432E-9F9C-CE17D877A100}" type="pres">
      <dgm:prSet presAssocID="{B9217BB9-7C61-45A5-B9C0-846127F992F2}" presName="composite" presStyleCnt="0"/>
      <dgm:spPr/>
    </dgm:pt>
    <dgm:pt modelId="{F4E2DBAF-466D-46DD-97FF-7C60DB067A17}" type="pres">
      <dgm:prSet presAssocID="{B9217BB9-7C61-45A5-B9C0-846127F992F2}" presName="parTx" presStyleLbl="alignNode1" presStyleIdx="1" presStyleCnt="5">
        <dgm:presLayoutVars>
          <dgm:chMax val="0"/>
          <dgm:chPref val="0"/>
          <dgm:bulletEnabled val="1"/>
        </dgm:presLayoutVars>
      </dgm:prSet>
      <dgm:spPr/>
    </dgm:pt>
    <dgm:pt modelId="{A8BECD71-CAC8-4A52-93C1-CFE806A4E7DC}" type="pres">
      <dgm:prSet presAssocID="{B9217BB9-7C61-45A5-B9C0-846127F992F2}" presName="desTx" presStyleLbl="alignAccFollowNode1" presStyleIdx="1" presStyleCnt="5">
        <dgm:presLayoutVars>
          <dgm:bulletEnabled val="1"/>
        </dgm:presLayoutVars>
      </dgm:prSet>
      <dgm:spPr/>
    </dgm:pt>
    <dgm:pt modelId="{3809897E-1D66-4E9F-B7D6-D59178C11A49}" type="pres">
      <dgm:prSet presAssocID="{AEE6E35D-54FE-48BE-A3DF-DB94333592F4}" presName="space" presStyleCnt="0"/>
      <dgm:spPr/>
    </dgm:pt>
    <dgm:pt modelId="{9AF378AA-A241-47EC-9162-14117CADBA5A}" type="pres">
      <dgm:prSet presAssocID="{8BD8FB87-C817-4562-9876-55E78C67C4D1}" presName="composite" presStyleCnt="0"/>
      <dgm:spPr/>
    </dgm:pt>
    <dgm:pt modelId="{BA92FC6A-CFAA-41B6-9A59-81B4BA10EBB5}" type="pres">
      <dgm:prSet presAssocID="{8BD8FB87-C817-4562-9876-55E78C67C4D1}" presName="parTx" presStyleLbl="alignNode1" presStyleIdx="2" presStyleCnt="5">
        <dgm:presLayoutVars>
          <dgm:chMax val="0"/>
          <dgm:chPref val="0"/>
          <dgm:bulletEnabled val="1"/>
        </dgm:presLayoutVars>
      </dgm:prSet>
      <dgm:spPr/>
    </dgm:pt>
    <dgm:pt modelId="{8DA18E0C-E0DF-4EB2-A289-7123CC7E34F2}" type="pres">
      <dgm:prSet presAssocID="{8BD8FB87-C817-4562-9876-55E78C67C4D1}" presName="desTx" presStyleLbl="alignAccFollowNode1" presStyleIdx="2" presStyleCnt="5">
        <dgm:presLayoutVars>
          <dgm:bulletEnabled val="1"/>
        </dgm:presLayoutVars>
      </dgm:prSet>
      <dgm:spPr/>
    </dgm:pt>
    <dgm:pt modelId="{54D78BC1-CC7F-47C9-A8A4-C67956377CB6}" type="pres">
      <dgm:prSet presAssocID="{51D4F62F-F0E3-4912-85C1-A97F004C652D}" presName="space" presStyleCnt="0"/>
      <dgm:spPr/>
    </dgm:pt>
    <dgm:pt modelId="{E5E20BE1-F550-4427-A0DE-90312AAB2CA1}" type="pres">
      <dgm:prSet presAssocID="{4D65B9EC-D1DA-4699-9605-62999324D2CD}" presName="composite" presStyleCnt="0"/>
      <dgm:spPr/>
    </dgm:pt>
    <dgm:pt modelId="{9B075153-5CBC-4D80-9574-A42D55A75A7F}" type="pres">
      <dgm:prSet presAssocID="{4D65B9EC-D1DA-4699-9605-62999324D2CD}" presName="parTx" presStyleLbl="alignNode1" presStyleIdx="3" presStyleCnt="5">
        <dgm:presLayoutVars>
          <dgm:chMax val="0"/>
          <dgm:chPref val="0"/>
          <dgm:bulletEnabled val="1"/>
        </dgm:presLayoutVars>
      </dgm:prSet>
      <dgm:spPr/>
    </dgm:pt>
    <dgm:pt modelId="{D415D8A9-7F74-4E58-B402-20B90AEAAA76}" type="pres">
      <dgm:prSet presAssocID="{4D65B9EC-D1DA-4699-9605-62999324D2CD}" presName="desTx" presStyleLbl="alignAccFollowNode1" presStyleIdx="3" presStyleCnt="5">
        <dgm:presLayoutVars>
          <dgm:bulletEnabled val="1"/>
        </dgm:presLayoutVars>
      </dgm:prSet>
      <dgm:spPr/>
    </dgm:pt>
    <dgm:pt modelId="{4FFDA4AF-B005-441E-8806-5EE3374D8FC1}" type="pres">
      <dgm:prSet presAssocID="{D25CC6CB-B8E6-44D0-A54D-FB38B1AC5CBB}" presName="space" presStyleCnt="0"/>
      <dgm:spPr/>
    </dgm:pt>
    <dgm:pt modelId="{BA272B11-D938-4857-8DB2-21D89625AB46}" type="pres">
      <dgm:prSet presAssocID="{1143CAB8-14D3-4BF5-8CC4-41E002421757}" presName="composite" presStyleCnt="0"/>
      <dgm:spPr/>
    </dgm:pt>
    <dgm:pt modelId="{A0D393E8-B187-4648-B836-5514F9BBEB72}" type="pres">
      <dgm:prSet presAssocID="{1143CAB8-14D3-4BF5-8CC4-41E002421757}" presName="parTx" presStyleLbl="alignNode1" presStyleIdx="4" presStyleCnt="5">
        <dgm:presLayoutVars>
          <dgm:chMax val="0"/>
          <dgm:chPref val="0"/>
          <dgm:bulletEnabled val="1"/>
        </dgm:presLayoutVars>
      </dgm:prSet>
      <dgm:spPr/>
    </dgm:pt>
    <dgm:pt modelId="{841447DA-5431-475A-9240-69C3C354F0CE}" type="pres">
      <dgm:prSet presAssocID="{1143CAB8-14D3-4BF5-8CC4-41E002421757}" presName="desTx" presStyleLbl="alignAccFollowNode1" presStyleIdx="4" presStyleCnt="5">
        <dgm:presLayoutVars>
          <dgm:bulletEnabled val="1"/>
        </dgm:presLayoutVars>
      </dgm:prSet>
      <dgm:spPr/>
    </dgm:pt>
  </dgm:ptLst>
  <dgm:cxnLst>
    <dgm:cxn modelId="{8022CB00-A1A3-4CA3-B006-7B023E42EFBD}" type="presOf" srcId="{9E769B3B-BC77-45FC-BDB3-19D05C1DC79C}" destId="{841447DA-5431-475A-9240-69C3C354F0CE}" srcOrd="0" destOrd="2" presId="urn:microsoft.com/office/officeart/2005/8/layout/hList1"/>
    <dgm:cxn modelId="{3A71B41A-E149-4517-89A6-E6D783A3D3DE}" type="presOf" srcId="{124473B7-2D41-452B-ABD1-3E4DB5682D3D}" destId="{8DA18E0C-E0DF-4EB2-A289-7123CC7E34F2}" srcOrd="0" destOrd="1" presId="urn:microsoft.com/office/officeart/2005/8/layout/hList1"/>
    <dgm:cxn modelId="{AE63D429-92CC-4EE9-B654-F8D343A72A81}" type="presOf" srcId="{32EAEF56-B341-4ED8-B065-6D28AE3E9BCF}" destId="{A8BECD71-CAC8-4A52-93C1-CFE806A4E7DC}" srcOrd="0" destOrd="1" presId="urn:microsoft.com/office/officeart/2005/8/layout/hList1"/>
    <dgm:cxn modelId="{3FA3FF2B-F21D-4EEA-9B8A-7A998FEA3C93}" srcId="{10936195-67C2-4F03-A922-03491CF9EA4D}" destId="{B9217BB9-7C61-45A5-B9C0-846127F992F2}" srcOrd="1" destOrd="0" parTransId="{8D6B7CD2-DD18-46AF-B767-6482758BDB8F}" sibTransId="{AEE6E35D-54FE-48BE-A3DF-DB94333592F4}"/>
    <dgm:cxn modelId="{9158702D-1D52-4371-A1D9-5A89EA8A0DB8}" srcId="{1143CAB8-14D3-4BF5-8CC4-41E002421757}" destId="{C609478E-CCED-4ECC-A4CC-FAC97EC7632C}" srcOrd="0" destOrd="0" parTransId="{3EDD8731-B3E6-4C23-8249-5C2BCBEBD6D6}" sibTransId="{F3E827F7-652D-4348-AEC9-BBF0E2118BDB}"/>
    <dgm:cxn modelId="{277FDF3F-9793-43B8-88BA-16A9FB69CE54}" type="presOf" srcId="{B40F7AF9-2B2A-4144-8234-316B870DB9AF}" destId="{A8BECD71-CAC8-4A52-93C1-CFE806A4E7DC}" srcOrd="0" destOrd="0" presId="urn:microsoft.com/office/officeart/2005/8/layout/hList1"/>
    <dgm:cxn modelId="{BF00AC5F-2D2E-4D8A-9448-3DE583D8FA0A}" type="presOf" srcId="{03A928BF-7A57-4574-926F-1F51B0491E72}" destId="{143A911F-7073-4069-84BF-E02BC191DA67}" srcOrd="0" destOrd="0" presId="urn:microsoft.com/office/officeart/2005/8/layout/hList1"/>
    <dgm:cxn modelId="{C1D13165-BB34-4A3B-A3AF-D730E7AA0B39}" srcId="{8BD8FB87-C817-4562-9876-55E78C67C4D1}" destId="{8711887A-F226-4935-9C8A-5D3EC9CF08F4}" srcOrd="0" destOrd="0" parTransId="{50824EDB-C559-488A-9170-0B7C2B870967}" sibTransId="{8ED1AECE-B422-459E-8045-550EA4522ADA}"/>
    <dgm:cxn modelId="{5DF88049-1FF1-4028-9E84-E3E2BA3111EA}" type="presOf" srcId="{8BD8FB87-C817-4562-9876-55E78C67C4D1}" destId="{BA92FC6A-CFAA-41B6-9A59-81B4BA10EBB5}" srcOrd="0" destOrd="0" presId="urn:microsoft.com/office/officeart/2005/8/layout/hList1"/>
    <dgm:cxn modelId="{1C3E6958-72A7-45F3-8C67-527CCADA647F}" srcId="{4D65B9EC-D1DA-4699-9605-62999324D2CD}" destId="{6B35DE2D-072A-4407-AB58-D6FD51DB3AF3}" srcOrd="0" destOrd="0" parTransId="{C886481E-F0BD-4249-93A0-65E4C46BF18A}" sibTransId="{70597200-09A8-423C-BDFF-2C7C84120C95}"/>
    <dgm:cxn modelId="{E3CD8758-8466-4E10-B608-18942A05B860}" srcId="{03A928BF-7A57-4574-926F-1F51B0491E72}" destId="{9BAA02CF-A5AA-40FC-969E-40227794E561}" srcOrd="0" destOrd="0" parTransId="{0E3F2DFD-2943-4193-950B-03A3B941F971}" sibTransId="{758CAB1F-824B-41E6-B135-64217858E697}"/>
    <dgm:cxn modelId="{0983E878-3183-4B02-B62D-E8187F0313B7}" type="presOf" srcId="{1143CAB8-14D3-4BF5-8CC4-41E002421757}" destId="{A0D393E8-B187-4648-B836-5514F9BBEB72}" srcOrd="0" destOrd="0" presId="urn:microsoft.com/office/officeart/2005/8/layout/hList1"/>
    <dgm:cxn modelId="{CBA4F27A-7820-403F-8B44-D654ED16E0B5}" srcId="{10936195-67C2-4F03-A922-03491CF9EA4D}" destId="{03A928BF-7A57-4574-926F-1F51B0491E72}" srcOrd="0" destOrd="0" parTransId="{62B5DBC2-3FF4-465B-B413-CE719BA394C8}" sibTransId="{6ECDF378-93CC-4611-B07B-10738077B9B7}"/>
    <dgm:cxn modelId="{5E36A184-919E-432F-BAAA-E0BF5A87BF98}" srcId="{10936195-67C2-4F03-A922-03491CF9EA4D}" destId="{4D65B9EC-D1DA-4699-9605-62999324D2CD}" srcOrd="3" destOrd="0" parTransId="{E72BD0F0-49BD-4D8B-BC9F-D70311F7E2AF}" sibTransId="{D25CC6CB-B8E6-44D0-A54D-FB38B1AC5CBB}"/>
    <dgm:cxn modelId="{D610B085-3864-4565-A5A2-589F81CEF5B1}" srcId="{8BD8FB87-C817-4562-9876-55E78C67C4D1}" destId="{124473B7-2D41-452B-ABD1-3E4DB5682D3D}" srcOrd="1" destOrd="0" parTransId="{9A0AE534-049D-4E3C-8FCA-BFDF35728A24}" sibTransId="{5985FE43-ABAE-492F-BF16-8D7D090B2BF2}"/>
    <dgm:cxn modelId="{215E7C8F-B569-4CDB-A568-8B74043BBA02}" srcId="{10936195-67C2-4F03-A922-03491CF9EA4D}" destId="{8BD8FB87-C817-4562-9876-55E78C67C4D1}" srcOrd="2" destOrd="0" parTransId="{959C1763-2252-420B-AAC4-BE34ABADB1F1}" sibTransId="{51D4F62F-F0E3-4912-85C1-A97F004C652D}"/>
    <dgm:cxn modelId="{1CC91193-8D9E-4E2A-9372-598B5CA8CC9F}" srcId="{1143CAB8-14D3-4BF5-8CC4-41E002421757}" destId="{3D9F66DF-BE3B-491C-AAE1-732F1420E196}" srcOrd="1" destOrd="0" parTransId="{C595C076-0297-47F9-920E-B8165D0486F7}" sibTransId="{AF3D1291-2B44-4F26-890A-E3BFBC479D68}"/>
    <dgm:cxn modelId="{F2219098-B270-423C-BC1C-2A77BE0D741E}" type="presOf" srcId="{99B463B2-6E7C-4891-8FD1-2F193FCAB76C}" destId="{8A9320DD-7250-4F30-B52F-A39672CABE3B}" srcOrd="0" destOrd="1" presId="urn:microsoft.com/office/officeart/2005/8/layout/hList1"/>
    <dgm:cxn modelId="{FD3C2D9D-5926-4CBC-906E-07452ECDC4ED}" srcId="{B9217BB9-7C61-45A5-B9C0-846127F992F2}" destId="{32EAEF56-B341-4ED8-B065-6D28AE3E9BCF}" srcOrd="1" destOrd="0" parTransId="{0A673057-9A89-4D2D-92D6-4D543091D18E}" sibTransId="{C2779035-F6A8-4245-9E3E-9D12536B1EFB}"/>
    <dgm:cxn modelId="{0ED82E9D-7B9B-40E3-B0D4-BF104235ACF5}" srcId="{03A928BF-7A57-4574-926F-1F51B0491E72}" destId="{99B463B2-6E7C-4891-8FD1-2F193FCAB76C}" srcOrd="1" destOrd="0" parTransId="{59EF6EC9-4773-48E8-AD56-1005952DB4CE}" sibTransId="{27617AFC-9517-4427-BB1B-0B79637DBE14}"/>
    <dgm:cxn modelId="{DCB419A3-A2AA-45B1-9CA9-848BDA90EB46}" type="presOf" srcId="{9BAA02CF-A5AA-40FC-969E-40227794E561}" destId="{8A9320DD-7250-4F30-B52F-A39672CABE3B}" srcOrd="0" destOrd="0" presId="urn:microsoft.com/office/officeart/2005/8/layout/hList1"/>
    <dgm:cxn modelId="{F54903A4-5453-4475-9F2A-74D3066BE4C5}" type="presOf" srcId="{B9217BB9-7C61-45A5-B9C0-846127F992F2}" destId="{F4E2DBAF-466D-46DD-97FF-7C60DB067A17}" srcOrd="0" destOrd="0" presId="urn:microsoft.com/office/officeart/2005/8/layout/hList1"/>
    <dgm:cxn modelId="{FFE9CDA8-68D6-4299-AD18-908CC63239B1}" type="presOf" srcId="{8711887A-F226-4935-9C8A-5D3EC9CF08F4}" destId="{8DA18E0C-E0DF-4EB2-A289-7123CC7E34F2}" srcOrd="0" destOrd="0" presId="urn:microsoft.com/office/officeart/2005/8/layout/hList1"/>
    <dgm:cxn modelId="{FA7BB8B4-CF5B-40D9-8CE1-1B3599B27578}" type="presOf" srcId="{10936195-67C2-4F03-A922-03491CF9EA4D}" destId="{5DCD33E7-E7E8-4E16-8C16-7A9AE6296695}" srcOrd="0" destOrd="0" presId="urn:microsoft.com/office/officeart/2005/8/layout/hList1"/>
    <dgm:cxn modelId="{BF1B09C1-82B7-49BF-9DC1-D24974E41644}" srcId="{1143CAB8-14D3-4BF5-8CC4-41E002421757}" destId="{9E769B3B-BC77-45FC-BDB3-19D05C1DC79C}" srcOrd="2" destOrd="0" parTransId="{6376FA4A-7600-4682-8D59-6E7B578BE6D7}" sibTransId="{3BED1FEE-D07D-4427-B87F-053DAFB64B09}"/>
    <dgm:cxn modelId="{296453C1-FD21-4475-B084-4C665C7C8C5E}" type="presOf" srcId="{C609478E-CCED-4ECC-A4CC-FAC97EC7632C}" destId="{841447DA-5431-475A-9240-69C3C354F0CE}" srcOrd="0" destOrd="0" presId="urn:microsoft.com/office/officeart/2005/8/layout/hList1"/>
    <dgm:cxn modelId="{B02266CC-B025-4E3C-AB7D-0ADF6089EDE8}" type="presOf" srcId="{3D9F66DF-BE3B-491C-AAE1-732F1420E196}" destId="{841447DA-5431-475A-9240-69C3C354F0CE}" srcOrd="0" destOrd="1" presId="urn:microsoft.com/office/officeart/2005/8/layout/hList1"/>
    <dgm:cxn modelId="{F22487CD-D37E-4D7B-B092-8B738BC92E87}" srcId="{B9217BB9-7C61-45A5-B9C0-846127F992F2}" destId="{B40F7AF9-2B2A-4144-8234-316B870DB9AF}" srcOrd="0" destOrd="0" parTransId="{FC121D98-E867-429E-86C2-9C9CFCE19570}" sibTransId="{D9DDFEDC-FEB9-4C23-A49F-F3232B941429}"/>
    <dgm:cxn modelId="{7B8754CE-47F2-4B66-BEAB-F316220DA395}" type="presOf" srcId="{4D65B9EC-D1DA-4699-9605-62999324D2CD}" destId="{9B075153-5CBC-4D80-9574-A42D55A75A7F}" srcOrd="0" destOrd="0" presId="urn:microsoft.com/office/officeart/2005/8/layout/hList1"/>
    <dgm:cxn modelId="{14D774D1-A4AC-4970-AB10-B565B0B3A769}" type="presOf" srcId="{6B35DE2D-072A-4407-AB58-D6FD51DB3AF3}" destId="{D415D8A9-7F74-4E58-B402-20B90AEAAA76}" srcOrd="0" destOrd="0" presId="urn:microsoft.com/office/officeart/2005/8/layout/hList1"/>
    <dgm:cxn modelId="{0644F3EA-C03B-4928-9D19-10B9D4320853}" srcId="{10936195-67C2-4F03-A922-03491CF9EA4D}" destId="{1143CAB8-14D3-4BF5-8CC4-41E002421757}" srcOrd="4" destOrd="0" parTransId="{754326D0-BA82-4139-8B6F-B0EF6334DEC8}" sibTransId="{DCAAFA91-0F60-4ABF-BA0B-6D7B79550C7B}"/>
    <dgm:cxn modelId="{C89E1C8F-9C8C-4F1F-A46F-034FFDA4D487}" type="presParOf" srcId="{5DCD33E7-E7E8-4E16-8C16-7A9AE6296695}" destId="{F7B129D7-34BE-447D-BBED-21CC116FA5AE}" srcOrd="0" destOrd="0" presId="urn:microsoft.com/office/officeart/2005/8/layout/hList1"/>
    <dgm:cxn modelId="{E7DD8C05-77E1-46A0-83F2-5FB0FA13D6EC}" type="presParOf" srcId="{F7B129D7-34BE-447D-BBED-21CC116FA5AE}" destId="{143A911F-7073-4069-84BF-E02BC191DA67}" srcOrd="0" destOrd="0" presId="urn:microsoft.com/office/officeart/2005/8/layout/hList1"/>
    <dgm:cxn modelId="{7451DD21-E9FF-4F98-9346-2D14061498F5}" type="presParOf" srcId="{F7B129D7-34BE-447D-BBED-21CC116FA5AE}" destId="{8A9320DD-7250-4F30-B52F-A39672CABE3B}" srcOrd="1" destOrd="0" presId="urn:microsoft.com/office/officeart/2005/8/layout/hList1"/>
    <dgm:cxn modelId="{488FF70B-EB86-49D2-8E4F-B3CC19205FB8}" type="presParOf" srcId="{5DCD33E7-E7E8-4E16-8C16-7A9AE6296695}" destId="{ABF0C08E-D2F9-421E-AE31-D37BA0A9BB4F}" srcOrd="1" destOrd="0" presId="urn:microsoft.com/office/officeart/2005/8/layout/hList1"/>
    <dgm:cxn modelId="{AE3689CC-72C4-4DEC-913E-1F726EAD05D4}" type="presParOf" srcId="{5DCD33E7-E7E8-4E16-8C16-7A9AE6296695}" destId="{F6AD12ED-E8F3-432E-9F9C-CE17D877A100}" srcOrd="2" destOrd="0" presId="urn:microsoft.com/office/officeart/2005/8/layout/hList1"/>
    <dgm:cxn modelId="{06632A78-541C-491A-A96C-DF7167DE3DE6}" type="presParOf" srcId="{F6AD12ED-E8F3-432E-9F9C-CE17D877A100}" destId="{F4E2DBAF-466D-46DD-97FF-7C60DB067A17}" srcOrd="0" destOrd="0" presId="urn:microsoft.com/office/officeart/2005/8/layout/hList1"/>
    <dgm:cxn modelId="{FF1C6A85-437F-4F6F-9023-8B2FAAEECAA5}" type="presParOf" srcId="{F6AD12ED-E8F3-432E-9F9C-CE17D877A100}" destId="{A8BECD71-CAC8-4A52-93C1-CFE806A4E7DC}" srcOrd="1" destOrd="0" presId="urn:microsoft.com/office/officeart/2005/8/layout/hList1"/>
    <dgm:cxn modelId="{B170D649-D431-42BA-B95C-08B34264E139}" type="presParOf" srcId="{5DCD33E7-E7E8-4E16-8C16-7A9AE6296695}" destId="{3809897E-1D66-4E9F-B7D6-D59178C11A49}" srcOrd="3" destOrd="0" presId="urn:microsoft.com/office/officeart/2005/8/layout/hList1"/>
    <dgm:cxn modelId="{CC1E7331-9734-431B-90D2-78F44439AC4E}" type="presParOf" srcId="{5DCD33E7-E7E8-4E16-8C16-7A9AE6296695}" destId="{9AF378AA-A241-47EC-9162-14117CADBA5A}" srcOrd="4" destOrd="0" presId="urn:microsoft.com/office/officeart/2005/8/layout/hList1"/>
    <dgm:cxn modelId="{6615DF40-8260-4B9B-A26A-82C2BDB081C0}" type="presParOf" srcId="{9AF378AA-A241-47EC-9162-14117CADBA5A}" destId="{BA92FC6A-CFAA-41B6-9A59-81B4BA10EBB5}" srcOrd="0" destOrd="0" presId="urn:microsoft.com/office/officeart/2005/8/layout/hList1"/>
    <dgm:cxn modelId="{95A89194-B1B1-4F33-B719-A100EC0787A9}" type="presParOf" srcId="{9AF378AA-A241-47EC-9162-14117CADBA5A}" destId="{8DA18E0C-E0DF-4EB2-A289-7123CC7E34F2}" srcOrd="1" destOrd="0" presId="urn:microsoft.com/office/officeart/2005/8/layout/hList1"/>
    <dgm:cxn modelId="{474E8ECE-9E7A-476F-A832-B8A228EAF349}" type="presParOf" srcId="{5DCD33E7-E7E8-4E16-8C16-7A9AE6296695}" destId="{54D78BC1-CC7F-47C9-A8A4-C67956377CB6}" srcOrd="5" destOrd="0" presId="urn:microsoft.com/office/officeart/2005/8/layout/hList1"/>
    <dgm:cxn modelId="{F99AB9D0-F110-480F-83BB-A65798ACA0AE}" type="presParOf" srcId="{5DCD33E7-E7E8-4E16-8C16-7A9AE6296695}" destId="{E5E20BE1-F550-4427-A0DE-90312AAB2CA1}" srcOrd="6" destOrd="0" presId="urn:microsoft.com/office/officeart/2005/8/layout/hList1"/>
    <dgm:cxn modelId="{8D0EA6C2-4F7F-489B-847C-9A4E9B482778}" type="presParOf" srcId="{E5E20BE1-F550-4427-A0DE-90312AAB2CA1}" destId="{9B075153-5CBC-4D80-9574-A42D55A75A7F}" srcOrd="0" destOrd="0" presId="urn:microsoft.com/office/officeart/2005/8/layout/hList1"/>
    <dgm:cxn modelId="{8B80FE91-461F-4531-B049-AA5986A0FA3A}" type="presParOf" srcId="{E5E20BE1-F550-4427-A0DE-90312AAB2CA1}" destId="{D415D8A9-7F74-4E58-B402-20B90AEAAA76}" srcOrd="1" destOrd="0" presId="urn:microsoft.com/office/officeart/2005/8/layout/hList1"/>
    <dgm:cxn modelId="{57402F40-F172-4325-86D0-3EB6716D0C01}" type="presParOf" srcId="{5DCD33E7-E7E8-4E16-8C16-7A9AE6296695}" destId="{4FFDA4AF-B005-441E-8806-5EE3374D8FC1}" srcOrd="7" destOrd="0" presId="urn:microsoft.com/office/officeart/2005/8/layout/hList1"/>
    <dgm:cxn modelId="{45D68AD1-C4BE-4A8E-B5E7-95EFCA18FC35}" type="presParOf" srcId="{5DCD33E7-E7E8-4E16-8C16-7A9AE6296695}" destId="{BA272B11-D938-4857-8DB2-21D89625AB46}" srcOrd="8" destOrd="0" presId="urn:microsoft.com/office/officeart/2005/8/layout/hList1"/>
    <dgm:cxn modelId="{25A39FDF-DD4B-4182-B1BE-0758F2C79C56}" type="presParOf" srcId="{BA272B11-D938-4857-8DB2-21D89625AB46}" destId="{A0D393E8-B187-4648-B836-5514F9BBEB72}" srcOrd="0" destOrd="0" presId="urn:microsoft.com/office/officeart/2005/8/layout/hList1"/>
    <dgm:cxn modelId="{8E42A575-0E67-4002-9706-6F3641A77FA5}" type="presParOf" srcId="{BA272B11-D938-4857-8DB2-21D89625AB46}" destId="{841447DA-5431-475A-9240-69C3C354F0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A857CC-CB3A-4DCB-8920-8015F85682B7}" type="doc">
      <dgm:prSet loTypeId="urn:microsoft.com/office/officeart/2005/8/layout/bList2" loCatId="list" qsTypeId="urn:microsoft.com/office/officeart/2005/8/quickstyle/simple1" qsCatId="simple" csTypeId="urn:microsoft.com/office/officeart/2005/8/colors/accent3_2" csCatId="accent3" phldr="1"/>
      <dgm:spPr/>
    </dgm:pt>
    <dgm:pt modelId="{3EB9A572-3613-42FB-B39D-7EB44E43BD6D}">
      <dgm:prSet phldrT="[Text]" custT="1"/>
      <dgm:spPr/>
      <dgm:t>
        <a:bodyPr/>
        <a:lstStyle/>
        <a:p>
          <a:r>
            <a:rPr lang="en-US" sz="2800" b="1" dirty="0"/>
            <a:t>Annual Evaluation</a:t>
          </a:r>
        </a:p>
      </dgm:t>
    </dgm:pt>
    <dgm:pt modelId="{7057C4D3-49E1-40CC-B0E8-879E0025DAEA}" type="parTrans" cxnId="{4DE60C72-51D0-4762-9C03-2A8748B4D963}">
      <dgm:prSet/>
      <dgm:spPr/>
      <dgm:t>
        <a:bodyPr/>
        <a:lstStyle/>
        <a:p>
          <a:endParaRPr lang="en-US"/>
        </a:p>
      </dgm:t>
    </dgm:pt>
    <dgm:pt modelId="{ECB2EEC7-04D5-40E3-948D-81456A019D4F}" type="sibTrans" cxnId="{4DE60C72-51D0-4762-9C03-2A8748B4D963}">
      <dgm:prSet/>
      <dgm:spPr/>
      <dgm:t>
        <a:bodyPr/>
        <a:lstStyle/>
        <a:p>
          <a:endParaRPr lang="en-US"/>
        </a:p>
      </dgm:t>
    </dgm:pt>
    <dgm:pt modelId="{069F89D3-FF96-4517-BADB-C471C62CD329}">
      <dgm:prSet phldrT="[Text]" custT="1"/>
      <dgm:spPr/>
      <dgm:t>
        <a:bodyPr/>
        <a:lstStyle/>
        <a:p>
          <a:r>
            <a:rPr lang="en-US" sz="2800" b="1" baseline="0" dirty="0"/>
            <a:t>Program Review</a:t>
          </a:r>
          <a:br>
            <a:rPr lang="en-US" sz="2800" b="1" baseline="0" dirty="0"/>
          </a:br>
          <a:r>
            <a:rPr lang="en-US" sz="1800" b="1" dirty="0"/>
            <a:t>(Merit &amp; Promotion)</a:t>
          </a:r>
          <a:endParaRPr lang="en-US" sz="2800" b="1" dirty="0"/>
        </a:p>
      </dgm:t>
    </dgm:pt>
    <dgm:pt modelId="{BCB0ACA0-16B5-412C-A565-7A5B9897BBD8}" type="parTrans" cxnId="{88E5FBEF-2757-4403-A416-5DCF66476073}">
      <dgm:prSet/>
      <dgm:spPr/>
      <dgm:t>
        <a:bodyPr/>
        <a:lstStyle/>
        <a:p>
          <a:endParaRPr lang="en-US"/>
        </a:p>
      </dgm:t>
    </dgm:pt>
    <dgm:pt modelId="{E7C32212-D9C2-4F95-AF2E-0C28189F0539}" type="sibTrans" cxnId="{88E5FBEF-2757-4403-A416-5DCF66476073}">
      <dgm:prSet/>
      <dgm:spPr/>
      <dgm:t>
        <a:bodyPr/>
        <a:lstStyle/>
        <a:p>
          <a:endParaRPr lang="en-US"/>
        </a:p>
      </dgm:t>
    </dgm:pt>
    <dgm:pt modelId="{53C650B7-3684-468D-91E1-F280D2EA7563}">
      <dgm:prSet/>
      <dgm:spPr/>
      <dgm:t>
        <a:bodyPr/>
        <a:lstStyle/>
        <a:p>
          <a:r>
            <a:rPr lang="en-US" dirty="0"/>
            <a:t>Purpose: Review of an academic appointee’s progress towards goals and review of planned goals.</a:t>
          </a:r>
        </a:p>
      </dgm:t>
    </dgm:pt>
    <dgm:pt modelId="{4AB7E450-0D1F-45A6-9E3E-68E318F2FCFF}" type="parTrans" cxnId="{B93794AC-9679-400A-809E-7586652A2EC6}">
      <dgm:prSet/>
      <dgm:spPr/>
      <dgm:t>
        <a:bodyPr/>
        <a:lstStyle/>
        <a:p>
          <a:endParaRPr lang="en-US"/>
        </a:p>
      </dgm:t>
    </dgm:pt>
    <dgm:pt modelId="{BCA3F345-B61F-40B4-8B81-28CBD4C4944B}" type="sibTrans" cxnId="{B93794AC-9679-400A-809E-7586652A2EC6}">
      <dgm:prSet/>
      <dgm:spPr/>
      <dgm:t>
        <a:bodyPr/>
        <a:lstStyle/>
        <a:p>
          <a:endParaRPr lang="en-US"/>
        </a:p>
      </dgm:t>
    </dgm:pt>
    <dgm:pt modelId="{61A37ECA-0A0F-47F2-8939-C90A7E834F77}">
      <dgm:prSet phldrT="[Text]"/>
      <dgm:spPr/>
      <dgm:t>
        <a:bodyPr/>
        <a:lstStyle/>
        <a:p>
          <a:r>
            <a:rPr lang="en-US" dirty="0"/>
            <a:t>Purpose: Evaluate the performance of an academic for advancement to the next step or rank. </a:t>
          </a:r>
        </a:p>
      </dgm:t>
    </dgm:pt>
    <dgm:pt modelId="{66ABBDC3-2BA3-47BE-94C4-5D72F621482E}" type="parTrans" cxnId="{01BCDECA-0BDC-40C3-8A93-6BEEB3880758}">
      <dgm:prSet/>
      <dgm:spPr/>
      <dgm:t>
        <a:bodyPr/>
        <a:lstStyle/>
        <a:p>
          <a:endParaRPr lang="en-US"/>
        </a:p>
      </dgm:t>
    </dgm:pt>
    <dgm:pt modelId="{FF44A8DB-972F-4AD0-AFAF-7DD5DD9611D2}" type="sibTrans" cxnId="{01BCDECA-0BDC-40C3-8A93-6BEEB3880758}">
      <dgm:prSet/>
      <dgm:spPr/>
      <dgm:t>
        <a:bodyPr/>
        <a:lstStyle/>
        <a:p>
          <a:endParaRPr lang="en-US"/>
        </a:p>
      </dgm:t>
    </dgm:pt>
    <dgm:pt modelId="{A04235B4-25BE-4803-BD52-FE2DFAD3CC36}">
      <dgm:prSet/>
      <dgm:spPr/>
      <dgm:t>
        <a:bodyPr/>
        <a:lstStyle/>
        <a:p>
          <a:r>
            <a:rPr lang="en-US" dirty="0"/>
            <a:t>Who? Between academic &amp; supervisor only.</a:t>
          </a:r>
        </a:p>
      </dgm:t>
    </dgm:pt>
    <dgm:pt modelId="{42A601BE-6CF1-4DCE-BCDD-4B05AC1CC19C}" type="parTrans" cxnId="{23209830-C1A1-4EFB-97E3-E4C3CBC5599E}">
      <dgm:prSet/>
      <dgm:spPr/>
      <dgm:t>
        <a:bodyPr/>
        <a:lstStyle/>
        <a:p>
          <a:endParaRPr lang="en-US"/>
        </a:p>
      </dgm:t>
    </dgm:pt>
    <dgm:pt modelId="{38BC726E-B277-4D77-AC66-6AB4667F9E2B}" type="sibTrans" cxnId="{23209830-C1A1-4EFB-97E3-E4C3CBC5599E}">
      <dgm:prSet/>
      <dgm:spPr/>
      <dgm:t>
        <a:bodyPr/>
        <a:lstStyle/>
        <a:p>
          <a:endParaRPr lang="en-US"/>
        </a:p>
      </dgm:t>
    </dgm:pt>
    <dgm:pt modelId="{0246B2F7-A7AA-40F2-B71E-A526CF48398B}">
      <dgm:prSet/>
      <dgm:spPr/>
      <dgm:t>
        <a:bodyPr/>
        <a:lstStyle/>
        <a:p>
          <a:r>
            <a:rPr lang="en-US" dirty="0"/>
            <a:t>What? Bulleted lists. It is designed to be simple and useful; there is no narrative.</a:t>
          </a:r>
        </a:p>
      </dgm:t>
    </dgm:pt>
    <dgm:pt modelId="{016E2DAF-173E-4350-8595-3EB75DFEB59A}" type="parTrans" cxnId="{F61F19C0-43D9-4C76-B682-AF6BC98306BC}">
      <dgm:prSet/>
      <dgm:spPr/>
      <dgm:t>
        <a:bodyPr/>
        <a:lstStyle/>
        <a:p>
          <a:endParaRPr lang="en-US"/>
        </a:p>
      </dgm:t>
    </dgm:pt>
    <dgm:pt modelId="{23C79210-1FFA-41ED-8147-04A7905F6C97}" type="sibTrans" cxnId="{F61F19C0-43D9-4C76-B682-AF6BC98306BC}">
      <dgm:prSet/>
      <dgm:spPr/>
      <dgm:t>
        <a:bodyPr/>
        <a:lstStyle/>
        <a:p>
          <a:endParaRPr lang="en-US"/>
        </a:p>
      </dgm:t>
    </dgm:pt>
    <dgm:pt modelId="{6D7F1A90-AB28-43EE-8BAF-600F2AEDC3C8}">
      <dgm:prSet phldrT="[Text]"/>
      <dgm:spPr/>
      <dgm:t>
        <a:bodyPr/>
        <a:lstStyle/>
        <a:p>
          <a:r>
            <a:rPr lang="en-US" dirty="0"/>
            <a:t>Who? Evaluated by supervisor, colleagues and clientele (for promotions), ad hoc review committee (for promotions), and the peer review committee, with a decision by the Associate Vice President. </a:t>
          </a:r>
        </a:p>
      </dgm:t>
    </dgm:pt>
    <dgm:pt modelId="{E2922340-AF6F-4A59-97E5-5303E8D3B9A5}" type="parTrans" cxnId="{AAFDB357-50FB-4522-A70D-83C50C7D2D83}">
      <dgm:prSet/>
      <dgm:spPr/>
      <dgm:t>
        <a:bodyPr/>
        <a:lstStyle/>
        <a:p>
          <a:endParaRPr lang="en-US"/>
        </a:p>
      </dgm:t>
    </dgm:pt>
    <dgm:pt modelId="{4DCC05E2-72D8-4FFF-88B8-113BC4484CB9}" type="sibTrans" cxnId="{AAFDB357-50FB-4522-A70D-83C50C7D2D83}">
      <dgm:prSet/>
      <dgm:spPr/>
      <dgm:t>
        <a:bodyPr/>
        <a:lstStyle/>
        <a:p>
          <a:endParaRPr lang="en-US"/>
        </a:p>
      </dgm:t>
    </dgm:pt>
    <dgm:pt modelId="{B902CFCA-5401-43B3-AD19-024966635BD4}">
      <dgm:prSet phldrT="[Text]"/>
      <dgm:spPr/>
      <dgm:t>
        <a:bodyPr/>
        <a:lstStyle/>
        <a:p>
          <a:r>
            <a:rPr lang="en-US" dirty="0"/>
            <a:t>What? Your dossier: Cover page, narrative, supporting documentation, and other elements. </a:t>
          </a:r>
        </a:p>
      </dgm:t>
    </dgm:pt>
    <dgm:pt modelId="{F9199707-752B-4D5A-AF77-CB386FB776A6}" type="parTrans" cxnId="{8A448A43-E713-48A2-B093-FC8353859980}">
      <dgm:prSet/>
      <dgm:spPr/>
      <dgm:t>
        <a:bodyPr/>
        <a:lstStyle/>
        <a:p>
          <a:endParaRPr lang="en-US"/>
        </a:p>
      </dgm:t>
    </dgm:pt>
    <dgm:pt modelId="{CBBF82E1-B38B-4116-84F1-641C94A40088}" type="sibTrans" cxnId="{8A448A43-E713-48A2-B093-FC8353859980}">
      <dgm:prSet/>
      <dgm:spPr/>
      <dgm:t>
        <a:bodyPr/>
        <a:lstStyle/>
        <a:p>
          <a:endParaRPr lang="en-US"/>
        </a:p>
      </dgm:t>
    </dgm:pt>
    <dgm:pt modelId="{EFBE2AC1-1AFB-4D2D-9810-B1628CEEAAA8}">
      <dgm:prSet/>
      <dgm:spPr/>
      <dgm:t>
        <a:bodyPr/>
        <a:lstStyle/>
        <a:p>
          <a:r>
            <a:rPr lang="en-US" dirty="0"/>
            <a:t>See template on Academic Human Resources website.</a:t>
          </a:r>
        </a:p>
      </dgm:t>
    </dgm:pt>
    <dgm:pt modelId="{C1655369-A350-4949-A33C-6C74914B1554}" type="parTrans" cxnId="{AE725352-DD5E-485B-9124-DCA7A1EC003D}">
      <dgm:prSet/>
      <dgm:spPr/>
    </dgm:pt>
    <dgm:pt modelId="{A6A74786-46B4-457F-8E8F-5B7086BF46F3}" type="sibTrans" cxnId="{AE725352-DD5E-485B-9124-DCA7A1EC003D}">
      <dgm:prSet/>
      <dgm:spPr/>
    </dgm:pt>
    <dgm:pt modelId="{74C8EF29-7763-1745-B959-9D39FC206C93}">
      <dgm:prSet/>
      <dgm:spPr/>
      <dgm:t>
        <a:bodyPr/>
        <a:lstStyle/>
        <a:p>
          <a:r>
            <a:rPr lang="en-US" dirty="0"/>
            <a:t>Annually except when submitting a PR</a:t>
          </a:r>
        </a:p>
      </dgm:t>
    </dgm:pt>
    <dgm:pt modelId="{2259C0DA-FEE6-1E45-BA5B-19FC781D30D1}" type="parTrans" cxnId="{C81AA8E0-5EEF-5D4B-951F-4942C2AE459A}">
      <dgm:prSet/>
      <dgm:spPr/>
    </dgm:pt>
    <dgm:pt modelId="{F21D0F91-945E-6B49-BF66-C70F5533DE5A}" type="sibTrans" cxnId="{C81AA8E0-5EEF-5D4B-951F-4942C2AE459A}">
      <dgm:prSet/>
      <dgm:spPr/>
    </dgm:pt>
    <dgm:pt modelId="{74BD7981-272C-A34B-8450-50FD72508A24}">
      <dgm:prSet phldrT="[Text]"/>
      <dgm:spPr/>
      <dgm:t>
        <a:bodyPr/>
        <a:lstStyle/>
        <a:p>
          <a:r>
            <a:rPr lang="en-US" dirty="0"/>
            <a:t>When: Typically every two to three years</a:t>
          </a:r>
        </a:p>
      </dgm:t>
    </dgm:pt>
    <dgm:pt modelId="{FBDDDB1C-E4D2-A743-8C32-DC454906E28E}" type="parTrans" cxnId="{8A51F907-F360-3A45-B8B9-53EEDD86D0D5}">
      <dgm:prSet/>
      <dgm:spPr/>
    </dgm:pt>
    <dgm:pt modelId="{8F3382E9-717A-9A4C-9AAD-0CAF09EBF94E}" type="sibTrans" cxnId="{8A51F907-F360-3A45-B8B9-53EEDD86D0D5}">
      <dgm:prSet/>
      <dgm:spPr/>
    </dgm:pt>
    <dgm:pt modelId="{55D63038-CB54-4626-952B-E4E8F77044A5}" type="pres">
      <dgm:prSet presAssocID="{73A857CC-CB3A-4DCB-8920-8015F85682B7}" presName="diagram" presStyleCnt="0">
        <dgm:presLayoutVars>
          <dgm:dir/>
          <dgm:animLvl val="lvl"/>
          <dgm:resizeHandles val="exact"/>
        </dgm:presLayoutVars>
      </dgm:prSet>
      <dgm:spPr/>
    </dgm:pt>
    <dgm:pt modelId="{B52BD5E3-28C4-410E-8BA7-1F3F847AD406}" type="pres">
      <dgm:prSet presAssocID="{3EB9A572-3613-42FB-B39D-7EB44E43BD6D}" presName="compNode" presStyleCnt="0"/>
      <dgm:spPr/>
    </dgm:pt>
    <dgm:pt modelId="{39BE45C6-1906-467B-B9ED-466FC9CA6D3D}" type="pres">
      <dgm:prSet presAssocID="{3EB9A572-3613-42FB-B39D-7EB44E43BD6D}" presName="childRect" presStyleLbl="bgAcc1" presStyleIdx="0" presStyleCnt="2">
        <dgm:presLayoutVars>
          <dgm:bulletEnabled val="1"/>
        </dgm:presLayoutVars>
      </dgm:prSet>
      <dgm:spPr/>
    </dgm:pt>
    <dgm:pt modelId="{EF2B9CAC-D49D-4A22-93B0-C9F47A2AF32C}" type="pres">
      <dgm:prSet presAssocID="{3EB9A572-3613-42FB-B39D-7EB44E43BD6D}" presName="parentText" presStyleLbl="node1" presStyleIdx="0" presStyleCnt="0">
        <dgm:presLayoutVars>
          <dgm:chMax val="0"/>
          <dgm:bulletEnabled val="1"/>
        </dgm:presLayoutVars>
      </dgm:prSet>
      <dgm:spPr/>
    </dgm:pt>
    <dgm:pt modelId="{FE9BCA12-5471-4F7B-AD47-00837923040E}" type="pres">
      <dgm:prSet presAssocID="{3EB9A572-3613-42FB-B39D-7EB44E43BD6D}" presName="parentRect" presStyleLbl="alignNode1" presStyleIdx="0" presStyleCnt="2"/>
      <dgm:spPr/>
    </dgm:pt>
    <dgm:pt modelId="{EF17189F-68BE-4CE4-A6A4-5563C1824E0C}" type="pres">
      <dgm:prSet presAssocID="{3EB9A572-3613-42FB-B39D-7EB44E43BD6D}"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6AC3767-FF54-4F2D-A1EE-48230F30BD3D}" type="pres">
      <dgm:prSet presAssocID="{ECB2EEC7-04D5-40E3-948D-81456A019D4F}" presName="sibTrans" presStyleLbl="sibTrans2D1" presStyleIdx="0" presStyleCnt="0"/>
      <dgm:spPr/>
    </dgm:pt>
    <dgm:pt modelId="{AE6178F1-F804-4B60-A89E-D69BB5FD480F}" type="pres">
      <dgm:prSet presAssocID="{069F89D3-FF96-4517-BADB-C471C62CD329}" presName="compNode" presStyleCnt="0"/>
      <dgm:spPr/>
    </dgm:pt>
    <dgm:pt modelId="{269114E5-A014-4CD2-BFDC-4DCC71C984F2}" type="pres">
      <dgm:prSet presAssocID="{069F89D3-FF96-4517-BADB-C471C62CD329}" presName="childRect" presStyleLbl="bgAcc1" presStyleIdx="1" presStyleCnt="2">
        <dgm:presLayoutVars>
          <dgm:bulletEnabled val="1"/>
        </dgm:presLayoutVars>
      </dgm:prSet>
      <dgm:spPr/>
    </dgm:pt>
    <dgm:pt modelId="{D9CCAAAF-C5CE-49FF-88C1-5019A8567BA4}" type="pres">
      <dgm:prSet presAssocID="{069F89D3-FF96-4517-BADB-C471C62CD329}" presName="parentText" presStyleLbl="node1" presStyleIdx="0" presStyleCnt="0">
        <dgm:presLayoutVars>
          <dgm:chMax val="0"/>
          <dgm:bulletEnabled val="1"/>
        </dgm:presLayoutVars>
      </dgm:prSet>
      <dgm:spPr/>
    </dgm:pt>
    <dgm:pt modelId="{0BC94B1C-17C9-4C31-9409-65AC3AD2056A}" type="pres">
      <dgm:prSet presAssocID="{069F89D3-FF96-4517-BADB-C471C62CD329}" presName="parentRect" presStyleLbl="alignNode1" presStyleIdx="1" presStyleCnt="2"/>
      <dgm:spPr/>
    </dgm:pt>
    <dgm:pt modelId="{141DE0AC-7C42-4A90-8FD3-86F685479096}" type="pres">
      <dgm:prSet presAssocID="{069F89D3-FF96-4517-BADB-C471C62CD329}"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Lst>
  <dgm:cxnLst>
    <dgm:cxn modelId="{8A51F907-F360-3A45-B8B9-53EEDD86D0D5}" srcId="{069F89D3-FF96-4517-BADB-C471C62CD329}" destId="{74BD7981-272C-A34B-8450-50FD72508A24}" srcOrd="3" destOrd="0" parTransId="{FBDDDB1C-E4D2-A743-8C32-DC454906E28E}" sibTransId="{8F3382E9-717A-9A4C-9AAD-0CAF09EBF94E}"/>
    <dgm:cxn modelId="{CA5ED509-2573-499E-B333-79BD34F3D058}" type="presOf" srcId="{ECB2EEC7-04D5-40E3-948D-81456A019D4F}" destId="{86AC3767-FF54-4F2D-A1EE-48230F30BD3D}" srcOrd="0" destOrd="0" presId="urn:microsoft.com/office/officeart/2005/8/layout/bList2"/>
    <dgm:cxn modelId="{709D671A-CBF6-4802-AD50-B2A7A6DDE70B}" type="presOf" srcId="{0246B2F7-A7AA-40F2-B71E-A526CF48398B}" destId="{39BE45C6-1906-467B-B9ED-466FC9CA6D3D}" srcOrd="0" destOrd="2" presId="urn:microsoft.com/office/officeart/2005/8/layout/bList2"/>
    <dgm:cxn modelId="{5FB55A1E-EA58-4017-B284-6C83667E99DE}" type="presOf" srcId="{A04235B4-25BE-4803-BD52-FE2DFAD3CC36}" destId="{39BE45C6-1906-467B-B9ED-466FC9CA6D3D}" srcOrd="0" destOrd="1" presId="urn:microsoft.com/office/officeart/2005/8/layout/bList2"/>
    <dgm:cxn modelId="{55DA8229-BFCA-4E31-B6E5-80F0A27A7433}" type="presOf" srcId="{EFBE2AC1-1AFB-4D2D-9810-B1628CEEAAA8}" destId="{39BE45C6-1906-467B-B9ED-466FC9CA6D3D}" srcOrd="0" destOrd="3" presId="urn:microsoft.com/office/officeart/2005/8/layout/bList2"/>
    <dgm:cxn modelId="{23209830-C1A1-4EFB-97E3-E4C3CBC5599E}" srcId="{3EB9A572-3613-42FB-B39D-7EB44E43BD6D}" destId="{A04235B4-25BE-4803-BD52-FE2DFAD3CC36}" srcOrd="1" destOrd="0" parTransId="{42A601BE-6CF1-4DCE-BCDD-4B05AC1CC19C}" sibTransId="{38BC726E-B277-4D77-AC66-6AB4667F9E2B}"/>
    <dgm:cxn modelId="{2F7ECA3F-C549-7F4C-9B58-2C721713F903}" type="presOf" srcId="{74C8EF29-7763-1745-B959-9D39FC206C93}" destId="{39BE45C6-1906-467B-B9ED-466FC9CA6D3D}" srcOrd="0" destOrd="4" presId="urn:microsoft.com/office/officeart/2005/8/layout/bList2"/>
    <dgm:cxn modelId="{8A448A43-E713-48A2-B093-FC8353859980}" srcId="{069F89D3-FF96-4517-BADB-C471C62CD329}" destId="{B902CFCA-5401-43B3-AD19-024966635BD4}" srcOrd="2" destOrd="0" parTransId="{F9199707-752B-4D5A-AF77-CB386FB776A6}" sibTransId="{CBBF82E1-B38B-4116-84F1-641C94A40088}"/>
    <dgm:cxn modelId="{6303756B-FCE0-44AB-8651-7269E18CC77D}" type="presOf" srcId="{3EB9A572-3613-42FB-B39D-7EB44E43BD6D}" destId="{FE9BCA12-5471-4F7B-AD47-00837923040E}" srcOrd="1" destOrd="0" presId="urn:microsoft.com/office/officeart/2005/8/layout/bList2"/>
    <dgm:cxn modelId="{4DE60C72-51D0-4762-9C03-2A8748B4D963}" srcId="{73A857CC-CB3A-4DCB-8920-8015F85682B7}" destId="{3EB9A572-3613-42FB-B39D-7EB44E43BD6D}" srcOrd="0" destOrd="0" parTransId="{7057C4D3-49E1-40CC-B0E8-879E0025DAEA}" sibTransId="{ECB2EEC7-04D5-40E3-948D-81456A019D4F}"/>
    <dgm:cxn modelId="{AE725352-DD5E-485B-9124-DCA7A1EC003D}" srcId="{3EB9A572-3613-42FB-B39D-7EB44E43BD6D}" destId="{EFBE2AC1-1AFB-4D2D-9810-B1628CEEAAA8}" srcOrd="3" destOrd="0" parTransId="{C1655369-A350-4949-A33C-6C74914B1554}" sibTransId="{A6A74786-46B4-457F-8E8F-5B7086BF46F3}"/>
    <dgm:cxn modelId="{C602BF74-97A7-A747-AAC9-E7E0FAE7D41A}" type="presOf" srcId="{74BD7981-272C-A34B-8450-50FD72508A24}" destId="{269114E5-A014-4CD2-BFDC-4DCC71C984F2}" srcOrd="0" destOrd="3" presId="urn:microsoft.com/office/officeart/2005/8/layout/bList2"/>
    <dgm:cxn modelId="{69219D76-F502-435E-B470-FC1732885073}" type="presOf" srcId="{61A37ECA-0A0F-47F2-8939-C90A7E834F77}" destId="{269114E5-A014-4CD2-BFDC-4DCC71C984F2}" srcOrd="0" destOrd="0" presId="urn:microsoft.com/office/officeart/2005/8/layout/bList2"/>
    <dgm:cxn modelId="{AAFDB357-50FB-4522-A70D-83C50C7D2D83}" srcId="{069F89D3-FF96-4517-BADB-C471C62CD329}" destId="{6D7F1A90-AB28-43EE-8BAF-600F2AEDC3C8}" srcOrd="1" destOrd="0" parTransId="{E2922340-AF6F-4A59-97E5-5303E8D3B9A5}" sibTransId="{4DCC05E2-72D8-4FFF-88B8-113BC4484CB9}"/>
    <dgm:cxn modelId="{BEEC2858-A253-4EA2-AA97-B79AC3712D53}" type="presOf" srcId="{069F89D3-FF96-4517-BADB-C471C62CD329}" destId="{0BC94B1C-17C9-4C31-9409-65AC3AD2056A}" srcOrd="1" destOrd="0" presId="urn:microsoft.com/office/officeart/2005/8/layout/bList2"/>
    <dgm:cxn modelId="{67FF7E7B-F7D3-4019-AF5A-EEC86F529FE1}" type="presOf" srcId="{3EB9A572-3613-42FB-B39D-7EB44E43BD6D}" destId="{EF2B9CAC-D49D-4A22-93B0-C9F47A2AF32C}" srcOrd="0" destOrd="0" presId="urn:microsoft.com/office/officeart/2005/8/layout/bList2"/>
    <dgm:cxn modelId="{2411DD8B-A4D7-4331-956E-C20C98FBC135}" type="presOf" srcId="{B902CFCA-5401-43B3-AD19-024966635BD4}" destId="{269114E5-A014-4CD2-BFDC-4DCC71C984F2}" srcOrd="0" destOrd="2" presId="urn:microsoft.com/office/officeart/2005/8/layout/bList2"/>
    <dgm:cxn modelId="{34C9B09D-F81B-4160-9685-B2EB5C30108F}" type="presOf" srcId="{73A857CC-CB3A-4DCB-8920-8015F85682B7}" destId="{55D63038-CB54-4626-952B-E4E8F77044A5}" srcOrd="0" destOrd="0" presId="urn:microsoft.com/office/officeart/2005/8/layout/bList2"/>
    <dgm:cxn modelId="{B93794AC-9679-400A-809E-7586652A2EC6}" srcId="{3EB9A572-3613-42FB-B39D-7EB44E43BD6D}" destId="{53C650B7-3684-468D-91E1-F280D2EA7563}" srcOrd="0" destOrd="0" parTransId="{4AB7E450-0D1F-45A6-9E3E-68E318F2FCFF}" sibTransId="{BCA3F345-B61F-40B4-8B81-28CBD4C4944B}"/>
    <dgm:cxn modelId="{5A6766BE-8973-4935-A219-E404902CD811}" type="presOf" srcId="{53C650B7-3684-468D-91E1-F280D2EA7563}" destId="{39BE45C6-1906-467B-B9ED-466FC9CA6D3D}" srcOrd="0" destOrd="0" presId="urn:microsoft.com/office/officeart/2005/8/layout/bList2"/>
    <dgm:cxn modelId="{F61F19C0-43D9-4C76-B682-AF6BC98306BC}" srcId="{3EB9A572-3613-42FB-B39D-7EB44E43BD6D}" destId="{0246B2F7-A7AA-40F2-B71E-A526CF48398B}" srcOrd="2" destOrd="0" parTransId="{016E2DAF-173E-4350-8595-3EB75DFEB59A}" sibTransId="{23C79210-1FFA-41ED-8147-04A7905F6C97}"/>
    <dgm:cxn modelId="{01BCDECA-0BDC-40C3-8A93-6BEEB3880758}" srcId="{069F89D3-FF96-4517-BADB-C471C62CD329}" destId="{61A37ECA-0A0F-47F2-8939-C90A7E834F77}" srcOrd="0" destOrd="0" parTransId="{66ABBDC3-2BA3-47BE-94C4-5D72F621482E}" sibTransId="{FF44A8DB-972F-4AD0-AFAF-7DD5DD9611D2}"/>
    <dgm:cxn modelId="{C81AA8E0-5EEF-5D4B-951F-4942C2AE459A}" srcId="{3EB9A572-3613-42FB-B39D-7EB44E43BD6D}" destId="{74C8EF29-7763-1745-B959-9D39FC206C93}" srcOrd="4" destOrd="0" parTransId="{2259C0DA-FEE6-1E45-BA5B-19FC781D30D1}" sibTransId="{F21D0F91-945E-6B49-BF66-C70F5533DE5A}"/>
    <dgm:cxn modelId="{6A87F7E3-7E3A-443F-B43B-FF532C31D51F}" type="presOf" srcId="{069F89D3-FF96-4517-BADB-C471C62CD329}" destId="{D9CCAAAF-C5CE-49FF-88C1-5019A8567BA4}" srcOrd="0" destOrd="0" presId="urn:microsoft.com/office/officeart/2005/8/layout/bList2"/>
    <dgm:cxn modelId="{CEDCFBE8-CEAD-4395-B887-5F226A60999B}" type="presOf" srcId="{6D7F1A90-AB28-43EE-8BAF-600F2AEDC3C8}" destId="{269114E5-A014-4CD2-BFDC-4DCC71C984F2}" srcOrd="0" destOrd="1" presId="urn:microsoft.com/office/officeart/2005/8/layout/bList2"/>
    <dgm:cxn modelId="{88E5FBEF-2757-4403-A416-5DCF66476073}" srcId="{73A857CC-CB3A-4DCB-8920-8015F85682B7}" destId="{069F89D3-FF96-4517-BADB-C471C62CD329}" srcOrd="1" destOrd="0" parTransId="{BCB0ACA0-16B5-412C-A565-7A5B9897BBD8}" sibTransId="{E7C32212-D9C2-4F95-AF2E-0C28189F0539}"/>
    <dgm:cxn modelId="{6615C10D-CB3D-4BB8-A409-C007BFF5E04D}" type="presParOf" srcId="{55D63038-CB54-4626-952B-E4E8F77044A5}" destId="{B52BD5E3-28C4-410E-8BA7-1F3F847AD406}" srcOrd="0" destOrd="0" presId="urn:microsoft.com/office/officeart/2005/8/layout/bList2"/>
    <dgm:cxn modelId="{C0EFA7A8-B357-47BA-BBCD-B7E46FD748BB}" type="presParOf" srcId="{B52BD5E3-28C4-410E-8BA7-1F3F847AD406}" destId="{39BE45C6-1906-467B-B9ED-466FC9CA6D3D}" srcOrd="0" destOrd="0" presId="urn:microsoft.com/office/officeart/2005/8/layout/bList2"/>
    <dgm:cxn modelId="{7341277C-12EB-4DBC-AFCB-303B3F38BDC2}" type="presParOf" srcId="{B52BD5E3-28C4-410E-8BA7-1F3F847AD406}" destId="{EF2B9CAC-D49D-4A22-93B0-C9F47A2AF32C}" srcOrd="1" destOrd="0" presId="urn:microsoft.com/office/officeart/2005/8/layout/bList2"/>
    <dgm:cxn modelId="{1970A816-24AB-425E-A6A7-C7DADBE33606}" type="presParOf" srcId="{B52BD5E3-28C4-410E-8BA7-1F3F847AD406}" destId="{FE9BCA12-5471-4F7B-AD47-00837923040E}" srcOrd="2" destOrd="0" presId="urn:microsoft.com/office/officeart/2005/8/layout/bList2"/>
    <dgm:cxn modelId="{376C7C4F-A559-475F-B74C-2A44B7949DB7}" type="presParOf" srcId="{B52BD5E3-28C4-410E-8BA7-1F3F847AD406}" destId="{EF17189F-68BE-4CE4-A6A4-5563C1824E0C}" srcOrd="3" destOrd="0" presId="urn:microsoft.com/office/officeart/2005/8/layout/bList2"/>
    <dgm:cxn modelId="{DC6674F2-89CE-49DD-92EE-88E1BA58125B}" type="presParOf" srcId="{55D63038-CB54-4626-952B-E4E8F77044A5}" destId="{86AC3767-FF54-4F2D-A1EE-48230F30BD3D}" srcOrd="1" destOrd="0" presId="urn:microsoft.com/office/officeart/2005/8/layout/bList2"/>
    <dgm:cxn modelId="{3A5268D6-A62D-4FC7-A884-A7DEE1642039}" type="presParOf" srcId="{55D63038-CB54-4626-952B-E4E8F77044A5}" destId="{AE6178F1-F804-4B60-A89E-D69BB5FD480F}" srcOrd="2" destOrd="0" presId="urn:microsoft.com/office/officeart/2005/8/layout/bList2"/>
    <dgm:cxn modelId="{3E6B8AFB-6C7C-49BA-8361-D89A827B2A57}" type="presParOf" srcId="{AE6178F1-F804-4B60-A89E-D69BB5FD480F}" destId="{269114E5-A014-4CD2-BFDC-4DCC71C984F2}" srcOrd="0" destOrd="0" presId="urn:microsoft.com/office/officeart/2005/8/layout/bList2"/>
    <dgm:cxn modelId="{12C1D7BE-E215-4A90-B5E5-10CF3762B82D}" type="presParOf" srcId="{AE6178F1-F804-4B60-A89E-D69BB5FD480F}" destId="{D9CCAAAF-C5CE-49FF-88C1-5019A8567BA4}" srcOrd="1" destOrd="0" presId="urn:microsoft.com/office/officeart/2005/8/layout/bList2"/>
    <dgm:cxn modelId="{EBBEA0DA-A768-4301-A13A-B1D1B04DF9EC}" type="presParOf" srcId="{AE6178F1-F804-4B60-A89E-D69BB5FD480F}" destId="{0BC94B1C-17C9-4C31-9409-65AC3AD2056A}" srcOrd="2" destOrd="0" presId="urn:microsoft.com/office/officeart/2005/8/layout/bList2"/>
    <dgm:cxn modelId="{A5242A7A-49D7-4A26-A607-90FED96BDE34}" type="presParOf" srcId="{AE6178F1-F804-4B60-A89E-D69BB5FD480F}" destId="{141DE0AC-7C42-4A90-8FD3-86F68547909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614BD4-004A-4323-8FB0-009F1693F930}" type="doc">
      <dgm:prSet loTypeId="urn:microsoft.com/office/officeart/2005/8/layout/process2" loCatId="process" qsTypeId="urn:microsoft.com/office/officeart/2005/8/quickstyle/simple1" qsCatId="simple" csTypeId="urn:microsoft.com/office/officeart/2005/8/colors/accent0_1" csCatId="mainScheme" phldr="1"/>
      <dgm:spPr/>
    </dgm:pt>
    <dgm:pt modelId="{E48F6622-367B-40B0-9382-DF98C7B3CF39}">
      <dgm:prSet phldrT="[Text]" custT="1"/>
      <dgm:spPr>
        <a:noFill/>
      </dgm:spPr>
      <dgm:t>
        <a:bodyPr/>
        <a:lstStyle/>
        <a:p>
          <a:pPr algn="ctr"/>
          <a:r>
            <a:rPr lang="en-US" sz="2400" b="1" dirty="0">
              <a:latin typeface="Calibri Light" panose="020F0302020204030204" pitchFamily="34" charset="0"/>
              <a:cs typeface="Calibri Light" panose="020F0302020204030204" pitchFamily="34" charset="0"/>
            </a:rPr>
            <a:t>Peer Review Committee submit letter due Mar 17</a:t>
          </a:r>
        </a:p>
      </dgm:t>
    </dgm:pt>
    <dgm:pt modelId="{1B7969AB-95AD-4627-A906-A0A5EC0E1B1A}" type="parTrans" cxnId="{7E1B4A7F-3BD5-4B70-AE42-85D8754A2F89}">
      <dgm:prSet/>
      <dgm:spPr/>
      <dgm:t>
        <a:bodyPr/>
        <a:lstStyle/>
        <a:p>
          <a:pPr algn="l"/>
          <a:endParaRPr lang="en-US"/>
        </a:p>
      </dgm:t>
    </dgm:pt>
    <dgm:pt modelId="{3A43E6B6-1797-48D2-B3D4-58C2E97C8DDB}" type="sibTrans" cxnId="{7E1B4A7F-3BD5-4B70-AE42-85D8754A2F89}">
      <dgm:prSet/>
      <dgm:spPr/>
      <dgm:t>
        <a:bodyPr/>
        <a:lstStyle/>
        <a:p>
          <a:pPr algn="l"/>
          <a:endParaRPr lang="en-US"/>
        </a:p>
      </dgm:t>
    </dgm:pt>
    <dgm:pt modelId="{DCC05E26-EE10-4353-A48F-3B324277E3A1}">
      <dgm:prSet phldrT="[Text]" custT="1"/>
      <dgm:spPr/>
      <dgm:t>
        <a:bodyPr/>
        <a:lstStyle/>
        <a:p>
          <a:pPr algn="ctr"/>
          <a:r>
            <a:rPr lang="en-US" sz="2400" b="1" dirty="0">
              <a:latin typeface="Calibri Light" panose="020F0302020204030204" pitchFamily="34" charset="0"/>
              <a:cs typeface="Calibri Light" panose="020F0302020204030204" pitchFamily="34" charset="0"/>
            </a:rPr>
            <a:t>Associate Vice President makes the decision in May</a:t>
          </a:r>
        </a:p>
      </dgm:t>
    </dgm:pt>
    <dgm:pt modelId="{93B6C902-1E3A-4284-B21F-228CE731419F}" type="parTrans" cxnId="{FCD510FF-A64B-4DD5-8640-1EE03EA0236A}">
      <dgm:prSet/>
      <dgm:spPr/>
      <dgm:t>
        <a:bodyPr/>
        <a:lstStyle/>
        <a:p>
          <a:pPr algn="l"/>
          <a:endParaRPr lang="en-US"/>
        </a:p>
      </dgm:t>
    </dgm:pt>
    <dgm:pt modelId="{C537BCE4-2ECA-4EFE-8069-7202C4F685D2}" type="sibTrans" cxnId="{FCD510FF-A64B-4DD5-8640-1EE03EA0236A}">
      <dgm:prSet/>
      <dgm:spPr/>
      <dgm:t>
        <a:bodyPr/>
        <a:lstStyle/>
        <a:p>
          <a:pPr algn="l"/>
          <a:endParaRPr lang="en-US"/>
        </a:p>
      </dgm:t>
    </dgm:pt>
    <dgm:pt modelId="{012ABC5F-50EB-43FD-A27B-AE75E6ADFF29}">
      <dgm:prSet phldrT="[Text]" custT="1"/>
      <dgm:spPr/>
      <dgm:t>
        <a:bodyPr/>
        <a:lstStyle/>
        <a:p>
          <a:pPr algn="ctr"/>
          <a:r>
            <a:rPr lang="en-US" sz="2000" b="1" dirty="0">
              <a:latin typeface="Calibri Light" panose="020F0302020204030204" pitchFamily="34" charset="0"/>
              <a:cs typeface="Calibri Light" panose="020F0302020204030204" pitchFamily="34" charset="0"/>
            </a:rPr>
            <a:t>AD/CD/Supervisor submit letters of evaluation by Jan 26</a:t>
          </a:r>
        </a:p>
      </dgm:t>
    </dgm:pt>
    <dgm:pt modelId="{01D72282-E256-4574-B3A1-B3F242A90EEC}" type="parTrans" cxnId="{444D41EC-2DB2-4EAC-BA25-90573EC5FC89}">
      <dgm:prSet/>
      <dgm:spPr/>
      <dgm:t>
        <a:bodyPr/>
        <a:lstStyle/>
        <a:p>
          <a:endParaRPr lang="en-US"/>
        </a:p>
      </dgm:t>
    </dgm:pt>
    <dgm:pt modelId="{59B7D9F6-F284-4F1D-B2F1-8BD6116088DD}" type="sibTrans" cxnId="{444D41EC-2DB2-4EAC-BA25-90573EC5FC89}">
      <dgm:prSet/>
      <dgm:spPr/>
      <dgm:t>
        <a:bodyPr/>
        <a:lstStyle/>
        <a:p>
          <a:endParaRPr lang="en-US"/>
        </a:p>
      </dgm:t>
    </dgm:pt>
    <dgm:pt modelId="{E80282F1-8B4B-4A1E-9F19-B8A4983FBEEA}">
      <dgm:prSet phldrT="[Text]" custT="1"/>
      <dgm:spPr/>
      <dgm:t>
        <a:bodyPr/>
        <a:lstStyle/>
        <a:p>
          <a:pPr algn="ctr"/>
          <a:r>
            <a:rPr lang="en-US" sz="2400" b="1" dirty="0">
              <a:latin typeface="Calibri Light" panose="020F0302020204030204" pitchFamily="34" charset="0"/>
              <a:cs typeface="Calibri Light" panose="020F0302020204030204" pitchFamily="34" charset="0"/>
            </a:rPr>
            <a:t>Academic submits program review dossier by Dec 8</a:t>
          </a:r>
        </a:p>
      </dgm:t>
    </dgm:pt>
    <dgm:pt modelId="{37F7BDDF-BBA9-4AD8-89E1-C8CA3CADAB6A}" type="parTrans" cxnId="{EFD6B6A9-D355-40C1-8794-EFB68DAE34E0}">
      <dgm:prSet/>
      <dgm:spPr/>
      <dgm:t>
        <a:bodyPr/>
        <a:lstStyle/>
        <a:p>
          <a:endParaRPr lang="en-US"/>
        </a:p>
      </dgm:t>
    </dgm:pt>
    <dgm:pt modelId="{E45A9E2A-5611-48C6-9892-03B33BA65947}" type="sibTrans" cxnId="{EFD6B6A9-D355-40C1-8794-EFB68DAE34E0}">
      <dgm:prSet/>
      <dgm:spPr/>
      <dgm:t>
        <a:bodyPr/>
        <a:lstStyle/>
        <a:p>
          <a:endParaRPr lang="en-US"/>
        </a:p>
      </dgm:t>
    </dgm:pt>
    <dgm:pt modelId="{42455696-73D6-4799-B534-DCD1FD92E871}" type="pres">
      <dgm:prSet presAssocID="{02614BD4-004A-4323-8FB0-009F1693F930}" presName="linearFlow" presStyleCnt="0">
        <dgm:presLayoutVars>
          <dgm:resizeHandles val="exact"/>
        </dgm:presLayoutVars>
      </dgm:prSet>
      <dgm:spPr/>
    </dgm:pt>
    <dgm:pt modelId="{4517F342-705E-49C9-AAC1-E8DCB17A59D5}" type="pres">
      <dgm:prSet presAssocID="{E80282F1-8B4B-4A1E-9F19-B8A4983FBEEA}" presName="node" presStyleLbl="node1" presStyleIdx="0" presStyleCnt="4" custScaleX="382953" custLinFactNeighborX="-6074" custLinFactNeighborY="11406">
        <dgm:presLayoutVars>
          <dgm:bulletEnabled val="1"/>
        </dgm:presLayoutVars>
      </dgm:prSet>
      <dgm:spPr/>
    </dgm:pt>
    <dgm:pt modelId="{D91CED30-EEF1-4811-9BD2-37D0BED3B2A9}" type="pres">
      <dgm:prSet presAssocID="{E45A9E2A-5611-48C6-9892-03B33BA65947}" presName="sibTrans" presStyleLbl="sibTrans2D1" presStyleIdx="0" presStyleCnt="3"/>
      <dgm:spPr/>
    </dgm:pt>
    <dgm:pt modelId="{75BCE475-F515-45B1-BCBB-9CCA2C0BAF00}" type="pres">
      <dgm:prSet presAssocID="{E45A9E2A-5611-48C6-9892-03B33BA65947}" presName="connectorText" presStyleLbl="sibTrans2D1" presStyleIdx="0" presStyleCnt="3"/>
      <dgm:spPr/>
    </dgm:pt>
    <dgm:pt modelId="{AF59161A-11F8-4D1A-90E7-E0FD9E452D89}" type="pres">
      <dgm:prSet presAssocID="{012ABC5F-50EB-43FD-A27B-AE75E6ADFF29}" presName="node" presStyleLbl="node1" presStyleIdx="1" presStyleCnt="4" custScaleX="382953">
        <dgm:presLayoutVars>
          <dgm:bulletEnabled val="1"/>
        </dgm:presLayoutVars>
      </dgm:prSet>
      <dgm:spPr/>
    </dgm:pt>
    <dgm:pt modelId="{E52CAD39-F7EF-4737-91C3-56231A7D44BE}" type="pres">
      <dgm:prSet presAssocID="{59B7D9F6-F284-4F1D-B2F1-8BD6116088DD}" presName="sibTrans" presStyleLbl="sibTrans2D1" presStyleIdx="1" presStyleCnt="3"/>
      <dgm:spPr/>
    </dgm:pt>
    <dgm:pt modelId="{EA22AA80-1B8D-4052-A93D-A5DB64037A05}" type="pres">
      <dgm:prSet presAssocID="{59B7D9F6-F284-4F1D-B2F1-8BD6116088DD}" presName="connectorText" presStyleLbl="sibTrans2D1" presStyleIdx="1" presStyleCnt="3"/>
      <dgm:spPr/>
    </dgm:pt>
    <dgm:pt modelId="{D9602DDD-B8B1-409D-AA41-01EF76D0C501}" type="pres">
      <dgm:prSet presAssocID="{E48F6622-367B-40B0-9382-DF98C7B3CF39}" presName="node" presStyleLbl="node1" presStyleIdx="2" presStyleCnt="4" custScaleX="382953">
        <dgm:presLayoutVars>
          <dgm:bulletEnabled val="1"/>
        </dgm:presLayoutVars>
      </dgm:prSet>
      <dgm:spPr/>
    </dgm:pt>
    <dgm:pt modelId="{5C7C4A3B-8983-4532-A461-2EEC838FE5A6}" type="pres">
      <dgm:prSet presAssocID="{3A43E6B6-1797-48D2-B3D4-58C2E97C8DDB}" presName="sibTrans" presStyleLbl="sibTrans2D1" presStyleIdx="2" presStyleCnt="3"/>
      <dgm:spPr/>
    </dgm:pt>
    <dgm:pt modelId="{43A1374D-0FAD-4446-B628-53AEF2A84CDB}" type="pres">
      <dgm:prSet presAssocID="{3A43E6B6-1797-48D2-B3D4-58C2E97C8DDB}" presName="connectorText" presStyleLbl="sibTrans2D1" presStyleIdx="2" presStyleCnt="3"/>
      <dgm:spPr/>
    </dgm:pt>
    <dgm:pt modelId="{D772C821-082A-490C-98A1-4A39D75781DF}" type="pres">
      <dgm:prSet presAssocID="{DCC05E26-EE10-4353-A48F-3B324277E3A1}" presName="node" presStyleLbl="node1" presStyleIdx="3" presStyleCnt="4" custScaleX="382953">
        <dgm:presLayoutVars>
          <dgm:bulletEnabled val="1"/>
        </dgm:presLayoutVars>
      </dgm:prSet>
      <dgm:spPr/>
    </dgm:pt>
  </dgm:ptLst>
  <dgm:cxnLst>
    <dgm:cxn modelId="{7A303614-52B3-4046-9366-3C620A024C91}" type="presOf" srcId="{E80282F1-8B4B-4A1E-9F19-B8A4983FBEEA}" destId="{4517F342-705E-49C9-AAC1-E8DCB17A59D5}" srcOrd="0" destOrd="0" presId="urn:microsoft.com/office/officeart/2005/8/layout/process2"/>
    <dgm:cxn modelId="{EEB0C75B-E503-444B-8FF4-A3D36F85D96E}" type="presOf" srcId="{3A43E6B6-1797-48D2-B3D4-58C2E97C8DDB}" destId="{43A1374D-0FAD-4446-B628-53AEF2A84CDB}" srcOrd="1" destOrd="0" presId="urn:microsoft.com/office/officeart/2005/8/layout/process2"/>
    <dgm:cxn modelId="{288D5845-7874-4382-811E-A6A66EFB4D57}" type="presOf" srcId="{E45A9E2A-5611-48C6-9892-03B33BA65947}" destId="{D91CED30-EEF1-4811-9BD2-37D0BED3B2A9}" srcOrd="0" destOrd="0" presId="urn:microsoft.com/office/officeart/2005/8/layout/process2"/>
    <dgm:cxn modelId="{EB38BB54-E8E9-4D7D-82ED-76A5A33F4354}" type="presOf" srcId="{E48F6622-367B-40B0-9382-DF98C7B3CF39}" destId="{D9602DDD-B8B1-409D-AA41-01EF76D0C501}" srcOrd="0" destOrd="0" presId="urn:microsoft.com/office/officeart/2005/8/layout/process2"/>
    <dgm:cxn modelId="{7E1B4A7F-3BD5-4B70-AE42-85D8754A2F89}" srcId="{02614BD4-004A-4323-8FB0-009F1693F930}" destId="{E48F6622-367B-40B0-9382-DF98C7B3CF39}" srcOrd="2" destOrd="0" parTransId="{1B7969AB-95AD-4627-A906-A0A5EC0E1B1A}" sibTransId="{3A43E6B6-1797-48D2-B3D4-58C2E97C8DDB}"/>
    <dgm:cxn modelId="{0D730A8C-C9E4-4A3A-B45D-09ACE4C5D92C}" type="presOf" srcId="{59B7D9F6-F284-4F1D-B2F1-8BD6116088DD}" destId="{E52CAD39-F7EF-4737-91C3-56231A7D44BE}" srcOrd="0" destOrd="0" presId="urn:microsoft.com/office/officeart/2005/8/layout/process2"/>
    <dgm:cxn modelId="{4ACA8E97-8C45-4E00-B14C-AB0CFCAC04E9}" type="presOf" srcId="{E45A9E2A-5611-48C6-9892-03B33BA65947}" destId="{75BCE475-F515-45B1-BCBB-9CCA2C0BAF00}" srcOrd="1" destOrd="0" presId="urn:microsoft.com/office/officeart/2005/8/layout/process2"/>
    <dgm:cxn modelId="{190D87A7-C2C8-4D12-94F7-4E179F25E6DC}" type="presOf" srcId="{3A43E6B6-1797-48D2-B3D4-58C2E97C8DDB}" destId="{5C7C4A3B-8983-4532-A461-2EEC838FE5A6}" srcOrd="0" destOrd="0" presId="urn:microsoft.com/office/officeart/2005/8/layout/process2"/>
    <dgm:cxn modelId="{EFD6B6A9-D355-40C1-8794-EFB68DAE34E0}" srcId="{02614BD4-004A-4323-8FB0-009F1693F930}" destId="{E80282F1-8B4B-4A1E-9F19-B8A4983FBEEA}" srcOrd="0" destOrd="0" parTransId="{37F7BDDF-BBA9-4AD8-89E1-C8CA3CADAB6A}" sibTransId="{E45A9E2A-5611-48C6-9892-03B33BA65947}"/>
    <dgm:cxn modelId="{807310B7-F865-4CAE-B253-FE18DEAE2B51}" type="presOf" srcId="{DCC05E26-EE10-4353-A48F-3B324277E3A1}" destId="{D772C821-082A-490C-98A1-4A39D75781DF}" srcOrd="0" destOrd="0" presId="urn:microsoft.com/office/officeart/2005/8/layout/process2"/>
    <dgm:cxn modelId="{D2B1E1B8-DDD9-4748-9ECF-9DB7464D32CD}" type="presOf" srcId="{59B7D9F6-F284-4F1D-B2F1-8BD6116088DD}" destId="{EA22AA80-1B8D-4052-A93D-A5DB64037A05}" srcOrd="1" destOrd="0" presId="urn:microsoft.com/office/officeart/2005/8/layout/process2"/>
    <dgm:cxn modelId="{A0CD73CE-3D57-41DA-B66C-CD5ADD04AD8F}" type="presOf" srcId="{02614BD4-004A-4323-8FB0-009F1693F930}" destId="{42455696-73D6-4799-B534-DCD1FD92E871}" srcOrd="0" destOrd="0" presId="urn:microsoft.com/office/officeart/2005/8/layout/process2"/>
    <dgm:cxn modelId="{A071C0D2-113A-46C4-AA34-64316E9A52D7}" type="presOf" srcId="{012ABC5F-50EB-43FD-A27B-AE75E6ADFF29}" destId="{AF59161A-11F8-4D1A-90E7-E0FD9E452D89}" srcOrd="0" destOrd="0" presId="urn:microsoft.com/office/officeart/2005/8/layout/process2"/>
    <dgm:cxn modelId="{444D41EC-2DB2-4EAC-BA25-90573EC5FC89}" srcId="{02614BD4-004A-4323-8FB0-009F1693F930}" destId="{012ABC5F-50EB-43FD-A27B-AE75E6ADFF29}" srcOrd="1" destOrd="0" parTransId="{01D72282-E256-4574-B3A1-B3F242A90EEC}" sibTransId="{59B7D9F6-F284-4F1D-B2F1-8BD6116088DD}"/>
    <dgm:cxn modelId="{FCD510FF-A64B-4DD5-8640-1EE03EA0236A}" srcId="{02614BD4-004A-4323-8FB0-009F1693F930}" destId="{DCC05E26-EE10-4353-A48F-3B324277E3A1}" srcOrd="3" destOrd="0" parTransId="{93B6C902-1E3A-4284-B21F-228CE731419F}" sibTransId="{C537BCE4-2ECA-4EFE-8069-7202C4F685D2}"/>
    <dgm:cxn modelId="{1128A9E0-2EFB-4A17-A42E-D22E51B0CD76}" type="presParOf" srcId="{42455696-73D6-4799-B534-DCD1FD92E871}" destId="{4517F342-705E-49C9-AAC1-E8DCB17A59D5}" srcOrd="0" destOrd="0" presId="urn:microsoft.com/office/officeart/2005/8/layout/process2"/>
    <dgm:cxn modelId="{5DF5DCD7-8D05-4FBF-95A6-160169BC348D}" type="presParOf" srcId="{42455696-73D6-4799-B534-DCD1FD92E871}" destId="{D91CED30-EEF1-4811-9BD2-37D0BED3B2A9}" srcOrd="1" destOrd="0" presId="urn:microsoft.com/office/officeart/2005/8/layout/process2"/>
    <dgm:cxn modelId="{8BF07013-F7F1-4C69-B701-25999E7B6060}" type="presParOf" srcId="{D91CED30-EEF1-4811-9BD2-37D0BED3B2A9}" destId="{75BCE475-F515-45B1-BCBB-9CCA2C0BAF00}" srcOrd="0" destOrd="0" presId="urn:microsoft.com/office/officeart/2005/8/layout/process2"/>
    <dgm:cxn modelId="{B2809771-9497-4039-860B-6F83541B4F0E}" type="presParOf" srcId="{42455696-73D6-4799-B534-DCD1FD92E871}" destId="{AF59161A-11F8-4D1A-90E7-E0FD9E452D89}" srcOrd="2" destOrd="0" presId="urn:microsoft.com/office/officeart/2005/8/layout/process2"/>
    <dgm:cxn modelId="{0297471E-D888-4073-9C52-29FC892CAC80}" type="presParOf" srcId="{42455696-73D6-4799-B534-DCD1FD92E871}" destId="{E52CAD39-F7EF-4737-91C3-56231A7D44BE}" srcOrd="3" destOrd="0" presId="urn:microsoft.com/office/officeart/2005/8/layout/process2"/>
    <dgm:cxn modelId="{874C1453-EDD6-4B14-8D2C-EAA1BBD8AEA2}" type="presParOf" srcId="{E52CAD39-F7EF-4737-91C3-56231A7D44BE}" destId="{EA22AA80-1B8D-4052-A93D-A5DB64037A05}" srcOrd="0" destOrd="0" presId="urn:microsoft.com/office/officeart/2005/8/layout/process2"/>
    <dgm:cxn modelId="{B3D0C49B-162A-4641-86D9-54DF20BD5C36}" type="presParOf" srcId="{42455696-73D6-4799-B534-DCD1FD92E871}" destId="{D9602DDD-B8B1-409D-AA41-01EF76D0C501}" srcOrd="4" destOrd="0" presId="urn:microsoft.com/office/officeart/2005/8/layout/process2"/>
    <dgm:cxn modelId="{021D927D-A35B-4436-9523-BFC9EB171AC4}" type="presParOf" srcId="{42455696-73D6-4799-B534-DCD1FD92E871}" destId="{5C7C4A3B-8983-4532-A461-2EEC838FE5A6}" srcOrd="5" destOrd="0" presId="urn:microsoft.com/office/officeart/2005/8/layout/process2"/>
    <dgm:cxn modelId="{E8DCA99C-4B3F-4392-A08E-7C4FA8CAAD66}" type="presParOf" srcId="{5C7C4A3B-8983-4532-A461-2EEC838FE5A6}" destId="{43A1374D-0FAD-4446-B628-53AEF2A84CDB}" srcOrd="0" destOrd="0" presId="urn:microsoft.com/office/officeart/2005/8/layout/process2"/>
    <dgm:cxn modelId="{62FB3DD8-5A86-41A6-B38E-1EF99504E8F5}" type="presParOf" srcId="{42455696-73D6-4799-B534-DCD1FD92E871}" destId="{D772C821-082A-490C-98A1-4A39D75781DF}"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246DB-2BBA-4E32-96CF-30C5F6BB8B45}">
      <dsp:nvSpPr>
        <dsp:cNvPr id="0" name=""/>
        <dsp:cNvSpPr/>
      </dsp:nvSpPr>
      <dsp:spPr>
        <a:xfrm>
          <a:off x="496145" y="427551"/>
          <a:ext cx="2296595" cy="1582353"/>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DF38C-490B-4719-95C9-6C3E921E49D8}">
      <dsp:nvSpPr>
        <dsp:cNvPr id="0" name=""/>
        <dsp:cNvSpPr/>
      </dsp:nvSpPr>
      <dsp:spPr>
        <a:xfrm>
          <a:off x="2070" y="2208572"/>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Organizational Reporting &amp; </a:t>
          </a:r>
          <a:br>
            <a:rPr lang="en-US" sz="1600" b="1" kern="1200" dirty="0"/>
          </a:br>
          <a:r>
            <a:rPr lang="en-US" sz="1600" b="1" kern="1200" dirty="0"/>
            <a:t>Civil Rights Compliance</a:t>
          </a:r>
        </a:p>
        <a:p>
          <a:pPr marL="0" lvl="0" indent="0" algn="ctr" defTabSz="711200">
            <a:lnSpc>
              <a:spcPct val="90000"/>
            </a:lnSpc>
            <a:spcBef>
              <a:spcPct val="0"/>
            </a:spcBef>
            <a:spcAft>
              <a:spcPct val="35000"/>
            </a:spcAft>
            <a:buNone/>
          </a:pPr>
          <a:r>
            <a:rPr lang="en-US" sz="1600" kern="1200" dirty="0"/>
            <a:t>Submitted in Project Board</a:t>
          </a:r>
          <a:endParaRPr lang="en-US" sz="1200" kern="1200" dirty="0"/>
        </a:p>
        <a:p>
          <a:pPr marL="0" lvl="0" indent="0" algn="ctr" defTabSz="711200">
            <a:lnSpc>
              <a:spcPct val="90000"/>
            </a:lnSpc>
            <a:spcBef>
              <a:spcPct val="0"/>
            </a:spcBef>
            <a:spcAft>
              <a:spcPct val="35000"/>
            </a:spcAft>
            <a:buNone/>
          </a:pPr>
          <a:r>
            <a:rPr lang="en-US" sz="1200" kern="1200" dirty="0"/>
            <a:t>Period: October 1 to September 30</a:t>
          </a:r>
        </a:p>
        <a:p>
          <a:pPr marL="0" lvl="0" indent="0" algn="ctr" defTabSz="711200">
            <a:lnSpc>
              <a:spcPct val="90000"/>
            </a:lnSpc>
            <a:spcBef>
              <a:spcPct val="0"/>
            </a:spcBef>
            <a:spcAft>
              <a:spcPct val="35000"/>
            </a:spcAft>
            <a:buNone/>
          </a:pPr>
          <a:r>
            <a:rPr lang="en-US" sz="1600" kern="1200" dirty="0"/>
            <a:t>Due December 8</a:t>
          </a:r>
        </a:p>
      </dsp:txBody>
      <dsp:txXfrm>
        <a:off x="2070" y="2208572"/>
        <a:ext cx="3284744" cy="1218640"/>
      </dsp:txXfrm>
    </dsp:sp>
    <dsp:sp modelId="{177BEE25-18D0-41B7-86C1-360A02079997}">
      <dsp:nvSpPr>
        <dsp:cNvPr id="0" name=""/>
        <dsp:cNvSpPr/>
      </dsp:nvSpPr>
      <dsp:spPr>
        <a:xfrm>
          <a:off x="4153928" y="442856"/>
          <a:ext cx="2207742" cy="1521134"/>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852D3-AF8C-4C3E-BEF5-0F480BBBB0C4}">
      <dsp:nvSpPr>
        <dsp:cNvPr id="0" name=""/>
        <dsp:cNvSpPr/>
      </dsp:nvSpPr>
      <dsp:spPr>
        <a:xfrm>
          <a:off x="3615427" y="2193267"/>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FTE Reporting</a:t>
          </a:r>
        </a:p>
        <a:p>
          <a:pPr marL="0" lvl="0" indent="0" algn="ctr" defTabSz="711200">
            <a:lnSpc>
              <a:spcPct val="90000"/>
            </a:lnSpc>
            <a:spcBef>
              <a:spcPct val="0"/>
            </a:spcBef>
            <a:spcAft>
              <a:spcPct val="35000"/>
            </a:spcAft>
            <a:buNone/>
          </a:pPr>
          <a:r>
            <a:rPr lang="en-US" sz="1600" kern="1200" dirty="0"/>
            <a:t>Submitted in Project Board</a:t>
          </a:r>
        </a:p>
        <a:p>
          <a:pPr marL="0" lvl="0" indent="0" algn="ctr" defTabSz="711200">
            <a:lnSpc>
              <a:spcPct val="90000"/>
            </a:lnSpc>
            <a:spcBef>
              <a:spcPct val="0"/>
            </a:spcBef>
            <a:spcAft>
              <a:spcPct val="35000"/>
            </a:spcAft>
            <a:buNone/>
          </a:pPr>
          <a:r>
            <a:rPr lang="en-US" sz="1600" kern="1200" dirty="0"/>
            <a:t>Period: July  1 to June 30</a:t>
          </a:r>
        </a:p>
        <a:p>
          <a:pPr marL="0" lvl="0" indent="0" algn="ctr" defTabSz="711200">
            <a:lnSpc>
              <a:spcPct val="90000"/>
            </a:lnSpc>
            <a:spcBef>
              <a:spcPct val="0"/>
            </a:spcBef>
            <a:spcAft>
              <a:spcPct val="35000"/>
            </a:spcAft>
            <a:buNone/>
          </a:pPr>
          <a:r>
            <a:rPr lang="en-US" sz="1600" kern="1200" dirty="0"/>
            <a:t>Due July 1</a:t>
          </a:r>
        </a:p>
      </dsp:txBody>
      <dsp:txXfrm>
        <a:off x="3615427" y="2193267"/>
        <a:ext cx="3284744" cy="1218640"/>
      </dsp:txXfrm>
    </dsp:sp>
    <dsp:sp modelId="{750E63EE-1FA2-463A-A0AE-62FFE0B27944}">
      <dsp:nvSpPr>
        <dsp:cNvPr id="0" name=""/>
        <dsp:cNvSpPr/>
      </dsp:nvSpPr>
      <dsp:spPr>
        <a:xfrm>
          <a:off x="7536532" y="398848"/>
          <a:ext cx="2669249" cy="183911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3DAC9-F984-480D-8374-5FC446C599CF}">
      <dsp:nvSpPr>
        <dsp:cNvPr id="0" name=""/>
        <dsp:cNvSpPr/>
      </dsp:nvSpPr>
      <dsp:spPr>
        <a:xfrm>
          <a:off x="7228784" y="2272762"/>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t>Program Review </a:t>
          </a:r>
          <a:br>
            <a:rPr lang="en-US" sz="1600" b="1" kern="1200" dirty="0"/>
          </a:br>
          <a:r>
            <a:rPr lang="en-US" sz="1600" b="1" kern="1200" dirty="0"/>
            <a:t>&amp; Annual Evaluation</a:t>
          </a:r>
        </a:p>
        <a:p>
          <a:pPr marL="0" lvl="0" indent="0" algn="ctr" defTabSz="711200">
            <a:lnSpc>
              <a:spcPct val="90000"/>
            </a:lnSpc>
            <a:spcBef>
              <a:spcPct val="0"/>
            </a:spcBef>
            <a:spcAft>
              <a:spcPct val="35000"/>
            </a:spcAft>
            <a:buNone/>
          </a:pPr>
          <a:r>
            <a:rPr lang="en-US" sz="1600" kern="1200" dirty="0"/>
            <a:t>Uploaded through a workflow automation system, integrated with Project Board</a:t>
          </a:r>
        </a:p>
        <a:p>
          <a:pPr marL="0" lvl="0" indent="0" algn="ctr" defTabSz="711200">
            <a:lnSpc>
              <a:spcPct val="90000"/>
            </a:lnSpc>
            <a:spcBef>
              <a:spcPct val="0"/>
            </a:spcBef>
            <a:spcAft>
              <a:spcPct val="35000"/>
            </a:spcAft>
            <a:buNone/>
          </a:pPr>
          <a:r>
            <a:rPr lang="en-US" sz="1200" kern="1200" dirty="0"/>
            <a:t>Period: October 1 to September 30</a:t>
          </a:r>
        </a:p>
        <a:p>
          <a:pPr marL="0" lvl="0" indent="0" algn="ctr" defTabSz="711200">
            <a:lnSpc>
              <a:spcPct val="90000"/>
            </a:lnSpc>
            <a:spcBef>
              <a:spcPct val="0"/>
            </a:spcBef>
            <a:spcAft>
              <a:spcPct val="35000"/>
            </a:spcAft>
            <a:buNone/>
          </a:pPr>
          <a:r>
            <a:rPr lang="en-US" sz="1600" kern="1200" dirty="0"/>
            <a:t>Due December 8</a:t>
          </a:r>
        </a:p>
      </dsp:txBody>
      <dsp:txXfrm>
        <a:off x="7228784" y="2272762"/>
        <a:ext cx="3284744" cy="1218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A911F-7073-4069-84BF-E02BC191DA67}">
      <dsp:nvSpPr>
        <dsp:cNvPr id="0" name=""/>
        <dsp:cNvSpPr/>
      </dsp:nvSpPr>
      <dsp:spPr>
        <a:xfrm>
          <a:off x="5147" y="80601"/>
          <a:ext cx="1973196"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AE</a:t>
          </a:r>
        </a:p>
      </dsp:txBody>
      <dsp:txXfrm>
        <a:off x="5147" y="80601"/>
        <a:ext cx="1973196" cy="547200"/>
      </dsp:txXfrm>
    </dsp:sp>
    <dsp:sp modelId="{8A9320DD-7250-4F30-B52F-A39672CABE3B}">
      <dsp:nvSpPr>
        <dsp:cNvPr id="0" name=""/>
        <dsp:cNvSpPr/>
      </dsp:nvSpPr>
      <dsp:spPr>
        <a:xfrm>
          <a:off x="5147" y="627801"/>
          <a:ext cx="1973196" cy="375353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Annual Evaluation</a:t>
          </a:r>
        </a:p>
        <a:p>
          <a:pPr marL="171450" lvl="1" indent="-171450" algn="l" defTabSz="844550">
            <a:lnSpc>
              <a:spcPct val="90000"/>
            </a:lnSpc>
            <a:spcBef>
              <a:spcPct val="0"/>
            </a:spcBef>
            <a:spcAft>
              <a:spcPct val="15000"/>
            </a:spcAft>
            <a:buChar char="•"/>
          </a:pPr>
          <a:r>
            <a:rPr lang="en-US" sz="1900" kern="1200" dirty="0"/>
            <a:t>Completed in the years one does not submit a program review dossier. </a:t>
          </a:r>
        </a:p>
      </dsp:txBody>
      <dsp:txXfrm>
        <a:off x="5147" y="627801"/>
        <a:ext cx="1973196" cy="3753530"/>
      </dsp:txXfrm>
    </dsp:sp>
    <dsp:sp modelId="{F4E2DBAF-466D-46DD-97FF-7C60DB067A17}">
      <dsp:nvSpPr>
        <dsp:cNvPr id="0" name=""/>
        <dsp:cNvSpPr/>
      </dsp:nvSpPr>
      <dsp:spPr>
        <a:xfrm>
          <a:off x="2254591" y="80601"/>
          <a:ext cx="1973196"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PR dossier </a:t>
          </a:r>
          <a:endParaRPr lang="en-US" sz="1900" kern="1200" dirty="0"/>
        </a:p>
      </dsp:txBody>
      <dsp:txXfrm>
        <a:off x="2254591" y="80601"/>
        <a:ext cx="1973196" cy="547200"/>
      </dsp:txXfrm>
    </dsp:sp>
    <dsp:sp modelId="{A8BECD71-CAC8-4A52-93C1-CFE806A4E7DC}">
      <dsp:nvSpPr>
        <dsp:cNvPr id="0" name=""/>
        <dsp:cNvSpPr/>
      </dsp:nvSpPr>
      <dsp:spPr>
        <a:xfrm>
          <a:off x="2254591" y="627801"/>
          <a:ext cx="1973196" cy="375353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Program Review Dossier</a:t>
          </a:r>
        </a:p>
        <a:p>
          <a:pPr marL="171450" lvl="1" indent="-171450" algn="l" defTabSz="844550">
            <a:lnSpc>
              <a:spcPct val="90000"/>
            </a:lnSpc>
            <a:spcBef>
              <a:spcPct val="0"/>
            </a:spcBef>
            <a:spcAft>
              <a:spcPct val="15000"/>
            </a:spcAft>
            <a:buChar char="•"/>
          </a:pPr>
          <a:r>
            <a:rPr lang="en-US" sz="1900" kern="1200" dirty="0"/>
            <a:t>Materials submitted to request advancement (e.g., merit, promotion)</a:t>
          </a:r>
        </a:p>
      </dsp:txBody>
      <dsp:txXfrm>
        <a:off x="2254591" y="627801"/>
        <a:ext cx="1973196" cy="3753530"/>
      </dsp:txXfrm>
    </dsp:sp>
    <dsp:sp modelId="{BA92FC6A-CFAA-41B6-9A59-81B4BA10EBB5}">
      <dsp:nvSpPr>
        <dsp:cNvPr id="0" name=""/>
        <dsp:cNvSpPr/>
      </dsp:nvSpPr>
      <dsp:spPr>
        <a:xfrm>
          <a:off x="4504035" y="80601"/>
          <a:ext cx="1973196"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eBook</a:t>
          </a:r>
        </a:p>
      </dsp:txBody>
      <dsp:txXfrm>
        <a:off x="4504035" y="80601"/>
        <a:ext cx="1973196" cy="547200"/>
      </dsp:txXfrm>
    </dsp:sp>
    <dsp:sp modelId="{8DA18E0C-E0DF-4EB2-A289-7123CC7E34F2}">
      <dsp:nvSpPr>
        <dsp:cNvPr id="0" name=""/>
        <dsp:cNvSpPr/>
      </dsp:nvSpPr>
      <dsp:spPr>
        <a:xfrm>
          <a:off x="4504035" y="627801"/>
          <a:ext cx="1973196" cy="375353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Officially named </a:t>
          </a:r>
          <a:r>
            <a:rPr lang="en-US" sz="1900" i="1" kern="1200" dirty="0"/>
            <a:t>Guidelines for UC ANR Academics Preparing the Thematic Program Review Dossier</a:t>
          </a:r>
          <a:endParaRPr lang="en-US" sz="1900" kern="1200" dirty="0"/>
        </a:p>
        <a:p>
          <a:pPr marL="171450" lvl="1" indent="-171450" algn="l" defTabSz="844550">
            <a:lnSpc>
              <a:spcPct val="90000"/>
            </a:lnSpc>
            <a:spcBef>
              <a:spcPct val="0"/>
            </a:spcBef>
            <a:spcAft>
              <a:spcPct val="15000"/>
            </a:spcAft>
            <a:buChar char="•"/>
          </a:pPr>
          <a:r>
            <a:rPr lang="en-US" sz="1900" kern="1200" dirty="0"/>
            <a:t>Tells you what materials to submit for advancement</a:t>
          </a:r>
        </a:p>
      </dsp:txBody>
      <dsp:txXfrm>
        <a:off x="4504035" y="627801"/>
        <a:ext cx="1973196" cy="3753530"/>
      </dsp:txXfrm>
    </dsp:sp>
    <dsp:sp modelId="{9B075153-5CBC-4D80-9574-A42D55A75A7F}">
      <dsp:nvSpPr>
        <dsp:cNvPr id="0" name=""/>
        <dsp:cNvSpPr/>
      </dsp:nvSpPr>
      <dsp:spPr>
        <a:xfrm>
          <a:off x="6753479" y="80601"/>
          <a:ext cx="1973196" cy="547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AHR</a:t>
          </a:r>
        </a:p>
      </dsp:txBody>
      <dsp:txXfrm>
        <a:off x="6753479" y="80601"/>
        <a:ext cx="1973196" cy="547200"/>
      </dsp:txXfrm>
    </dsp:sp>
    <dsp:sp modelId="{D415D8A9-7F74-4E58-B402-20B90AEAAA76}">
      <dsp:nvSpPr>
        <dsp:cNvPr id="0" name=""/>
        <dsp:cNvSpPr/>
      </dsp:nvSpPr>
      <dsp:spPr>
        <a:xfrm>
          <a:off x="6753479" y="627801"/>
          <a:ext cx="1973196" cy="37535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Academic human resources</a:t>
          </a:r>
        </a:p>
      </dsp:txBody>
      <dsp:txXfrm>
        <a:off x="6753479" y="627801"/>
        <a:ext cx="1973196" cy="3753530"/>
      </dsp:txXfrm>
    </dsp:sp>
    <dsp:sp modelId="{A0D393E8-B187-4648-B836-5514F9BBEB72}">
      <dsp:nvSpPr>
        <dsp:cNvPr id="0" name=""/>
        <dsp:cNvSpPr/>
      </dsp:nvSpPr>
      <dsp:spPr>
        <a:xfrm>
          <a:off x="9002923" y="80601"/>
          <a:ext cx="1973196" cy="5472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APM &amp; PPM</a:t>
          </a:r>
        </a:p>
      </dsp:txBody>
      <dsp:txXfrm>
        <a:off x="9002923" y="80601"/>
        <a:ext cx="1973196" cy="547200"/>
      </dsp:txXfrm>
    </dsp:sp>
    <dsp:sp modelId="{841447DA-5431-475A-9240-69C3C354F0CE}">
      <dsp:nvSpPr>
        <dsp:cNvPr id="0" name=""/>
        <dsp:cNvSpPr/>
      </dsp:nvSpPr>
      <dsp:spPr>
        <a:xfrm>
          <a:off x="9002923" y="627801"/>
          <a:ext cx="1973196" cy="375353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Academic Personnel Manual (UC)</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Policies and Procedures Manual (ANR)</a:t>
          </a:r>
        </a:p>
      </dsp:txBody>
      <dsp:txXfrm>
        <a:off x="9002923" y="627801"/>
        <a:ext cx="1973196" cy="3753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E45C6-1906-467B-B9ED-466FC9CA6D3D}">
      <dsp:nvSpPr>
        <dsp:cNvPr id="0" name=""/>
        <dsp:cNvSpPr/>
      </dsp:nvSpPr>
      <dsp:spPr>
        <a:xfrm>
          <a:off x="585666" y="2755"/>
          <a:ext cx="4149802" cy="30977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Purpose: Review of an academic appointee’s progress towards goals and review of planned goals.</a:t>
          </a:r>
        </a:p>
        <a:p>
          <a:pPr marL="171450" lvl="1" indent="-171450" algn="l" defTabSz="711200">
            <a:lnSpc>
              <a:spcPct val="90000"/>
            </a:lnSpc>
            <a:spcBef>
              <a:spcPct val="0"/>
            </a:spcBef>
            <a:spcAft>
              <a:spcPct val="15000"/>
            </a:spcAft>
            <a:buChar char="•"/>
          </a:pPr>
          <a:r>
            <a:rPr lang="en-US" sz="1600" kern="1200" dirty="0"/>
            <a:t>Who? Between academic &amp; supervisor only.</a:t>
          </a:r>
        </a:p>
        <a:p>
          <a:pPr marL="171450" lvl="1" indent="-171450" algn="l" defTabSz="711200">
            <a:lnSpc>
              <a:spcPct val="90000"/>
            </a:lnSpc>
            <a:spcBef>
              <a:spcPct val="0"/>
            </a:spcBef>
            <a:spcAft>
              <a:spcPct val="15000"/>
            </a:spcAft>
            <a:buChar char="•"/>
          </a:pPr>
          <a:r>
            <a:rPr lang="en-US" sz="1600" kern="1200" dirty="0"/>
            <a:t>What? Bulleted lists. It is designed to be simple and useful; there is no narrative.</a:t>
          </a:r>
        </a:p>
        <a:p>
          <a:pPr marL="171450" lvl="1" indent="-171450" algn="l" defTabSz="711200">
            <a:lnSpc>
              <a:spcPct val="90000"/>
            </a:lnSpc>
            <a:spcBef>
              <a:spcPct val="0"/>
            </a:spcBef>
            <a:spcAft>
              <a:spcPct val="15000"/>
            </a:spcAft>
            <a:buChar char="•"/>
          </a:pPr>
          <a:r>
            <a:rPr lang="en-US" sz="1600" kern="1200" dirty="0"/>
            <a:t>See template on Academic Human Resources website.</a:t>
          </a:r>
        </a:p>
        <a:p>
          <a:pPr marL="171450" lvl="1" indent="-171450" algn="l" defTabSz="711200">
            <a:lnSpc>
              <a:spcPct val="90000"/>
            </a:lnSpc>
            <a:spcBef>
              <a:spcPct val="0"/>
            </a:spcBef>
            <a:spcAft>
              <a:spcPct val="15000"/>
            </a:spcAft>
            <a:buChar char="•"/>
          </a:pPr>
          <a:r>
            <a:rPr lang="en-US" sz="1600" kern="1200" dirty="0"/>
            <a:t>Annually except when submitting a PR</a:t>
          </a:r>
        </a:p>
      </dsp:txBody>
      <dsp:txXfrm>
        <a:off x="658250" y="75339"/>
        <a:ext cx="4004634" cy="3025156"/>
      </dsp:txXfrm>
    </dsp:sp>
    <dsp:sp modelId="{FE9BCA12-5471-4F7B-AD47-00837923040E}">
      <dsp:nvSpPr>
        <dsp:cNvPr id="0" name=""/>
        <dsp:cNvSpPr/>
      </dsp:nvSpPr>
      <dsp:spPr>
        <a:xfrm>
          <a:off x="585666" y="3100495"/>
          <a:ext cx="4149802" cy="133202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kern="1200" dirty="0"/>
            <a:t>Annual Evaluation</a:t>
          </a:r>
        </a:p>
      </dsp:txBody>
      <dsp:txXfrm>
        <a:off x="585666" y="3100495"/>
        <a:ext cx="2922396" cy="1332028"/>
      </dsp:txXfrm>
    </dsp:sp>
    <dsp:sp modelId="{EF17189F-68BE-4CE4-A6A4-5563C1824E0C}">
      <dsp:nvSpPr>
        <dsp:cNvPr id="0" name=""/>
        <dsp:cNvSpPr/>
      </dsp:nvSpPr>
      <dsp:spPr>
        <a:xfrm>
          <a:off x="3625453" y="3312076"/>
          <a:ext cx="1452431" cy="14524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114E5-A014-4CD2-BFDC-4DCC71C984F2}">
      <dsp:nvSpPr>
        <dsp:cNvPr id="0" name=""/>
        <dsp:cNvSpPr/>
      </dsp:nvSpPr>
      <dsp:spPr>
        <a:xfrm>
          <a:off x="5437715" y="2755"/>
          <a:ext cx="4149802" cy="30977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Purpose: Evaluate the performance of an academic for advancement to the next step or rank. </a:t>
          </a:r>
        </a:p>
        <a:p>
          <a:pPr marL="171450" lvl="1" indent="-171450" algn="l" defTabSz="711200">
            <a:lnSpc>
              <a:spcPct val="90000"/>
            </a:lnSpc>
            <a:spcBef>
              <a:spcPct val="0"/>
            </a:spcBef>
            <a:spcAft>
              <a:spcPct val="15000"/>
            </a:spcAft>
            <a:buChar char="•"/>
          </a:pPr>
          <a:r>
            <a:rPr lang="en-US" sz="1600" kern="1200" dirty="0"/>
            <a:t>Who? Evaluated by supervisor, colleagues and clientele (for promotions), ad hoc review committee (for promotions), and the peer review committee, with a decision by the Associate Vice President. </a:t>
          </a:r>
        </a:p>
        <a:p>
          <a:pPr marL="171450" lvl="1" indent="-171450" algn="l" defTabSz="711200">
            <a:lnSpc>
              <a:spcPct val="90000"/>
            </a:lnSpc>
            <a:spcBef>
              <a:spcPct val="0"/>
            </a:spcBef>
            <a:spcAft>
              <a:spcPct val="15000"/>
            </a:spcAft>
            <a:buChar char="•"/>
          </a:pPr>
          <a:r>
            <a:rPr lang="en-US" sz="1600" kern="1200" dirty="0"/>
            <a:t>What? Your dossier: Cover page, narrative, supporting documentation, and other elements. </a:t>
          </a:r>
        </a:p>
        <a:p>
          <a:pPr marL="171450" lvl="1" indent="-171450" algn="l" defTabSz="711200">
            <a:lnSpc>
              <a:spcPct val="90000"/>
            </a:lnSpc>
            <a:spcBef>
              <a:spcPct val="0"/>
            </a:spcBef>
            <a:spcAft>
              <a:spcPct val="15000"/>
            </a:spcAft>
            <a:buChar char="•"/>
          </a:pPr>
          <a:r>
            <a:rPr lang="en-US" sz="1600" kern="1200" dirty="0"/>
            <a:t>When: Typically every two to three years</a:t>
          </a:r>
        </a:p>
      </dsp:txBody>
      <dsp:txXfrm>
        <a:off x="5510299" y="75339"/>
        <a:ext cx="4004634" cy="3025156"/>
      </dsp:txXfrm>
    </dsp:sp>
    <dsp:sp modelId="{0BC94B1C-17C9-4C31-9409-65AC3AD2056A}">
      <dsp:nvSpPr>
        <dsp:cNvPr id="0" name=""/>
        <dsp:cNvSpPr/>
      </dsp:nvSpPr>
      <dsp:spPr>
        <a:xfrm>
          <a:off x="5437715" y="3100495"/>
          <a:ext cx="4149802" cy="133202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kern="1200" baseline="0" dirty="0"/>
            <a:t>Program Review</a:t>
          </a:r>
          <a:br>
            <a:rPr lang="en-US" sz="2800" b="1" kern="1200" baseline="0" dirty="0"/>
          </a:br>
          <a:r>
            <a:rPr lang="en-US" sz="1800" b="1" kern="1200" dirty="0"/>
            <a:t>(Merit &amp; Promotion)</a:t>
          </a:r>
          <a:endParaRPr lang="en-US" sz="2800" b="1" kern="1200" dirty="0"/>
        </a:p>
      </dsp:txBody>
      <dsp:txXfrm>
        <a:off x="5437715" y="3100495"/>
        <a:ext cx="2922396" cy="1332028"/>
      </dsp:txXfrm>
    </dsp:sp>
    <dsp:sp modelId="{141DE0AC-7C42-4A90-8FD3-86F685479096}">
      <dsp:nvSpPr>
        <dsp:cNvPr id="0" name=""/>
        <dsp:cNvSpPr/>
      </dsp:nvSpPr>
      <dsp:spPr>
        <a:xfrm>
          <a:off x="8477502" y="3312076"/>
          <a:ext cx="1452431" cy="14524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7F342-705E-49C9-AAC1-E8DCB17A59D5}">
      <dsp:nvSpPr>
        <dsp:cNvPr id="0" name=""/>
        <dsp:cNvSpPr/>
      </dsp:nvSpPr>
      <dsp:spPr>
        <a:xfrm>
          <a:off x="0" y="47648"/>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Academic submits program review dossier by Dec 8</a:t>
          </a:r>
        </a:p>
      </dsp:txBody>
      <dsp:txXfrm>
        <a:off x="22362" y="70010"/>
        <a:ext cx="5445770" cy="718766"/>
      </dsp:txXfrm>
    </dsp:sp>
    <dsp:sp modelId="{D91CED30-EEF1-4811-9BD2-37D0BED3B2A9}">
      <dsp:nvSpPr>
        <dsp:cNvPr id="0" name=""/>
        <dsp:cNvSpPr/>
      </dsp:nvSpPr>
      <dsp:spPr>
        <a:xfrm rot="5400000">
          <a:off x="2618420" y="808455"/>
          <a:ext cx="253652"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642175" y="853414"/>
        <a:ext cx="206142" cy="177556"/>
      </dsp:txXfrm>
    </dsp:sp>
    <dsp:sp modelId="{AF59161A-11F8-4D1A-90E7-E0FD9E452D89}">
      <dsp:nvSpPr>
        <dsp:cNvPr id="0" name=""/>
        <dsp:cNvSpPr/>
      </dsp:nvSpPr>
      <dsp:spPr>
        <a:xfrm>
          <a:off x="0" y="1149343"/>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AD/CD/Supervisor submit letters of evaluation by Jan 26</a:t>
          </a:r>
        </a:p>
      </dsp:txBody>
      <dsp:txXfrm>
        <a:off x="22362" y="1171705"/>
        <a:ext cx="5445770" cy="718766"/>
      </dsp:txXfrm>
    </dsp:sp>
    <dsp:sp modelId="{E52CAD39-F7EF-4737-91C3-56231A7D44BE}">
      <dsp:nvSpPr>
        <dsp:cNvPr id="0" name=""/>
        <dsp:cNvSpPr/>
      </dsp:nvSpPr>
      <dsp:spPr>
        <a:xfrm rot="5400000">
          <a:off x="2602092" y="1931921"/>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642176" y="1960552"/>
        <a:ext cx="206142" cy="200416"/>
      </dsp:txXfrm>
    </dsp:sp>
    <dsp:sp modelId="{D9602DDD-B8B1-409D-AA41-01EF76D0C501}">
      <dsp:nvSpPr>
        <dsp:cNvPr id="0" name=""/>
        <dsp:cNvSpPr/>
      </dsp:nvSpPr>
      <dsp:spPr>
        <a:xfrm>
          <a:off x="0" y="2294579"/>
          <a:ext cx="5490494" cy="763490"/>
        </a:xfrm>
        <a:prstGeom prst="roundRect">
          <a:avLst>
            <a:gd name="adj" fmla="val 10000"/>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Peer Review Committee submit letter due Mar 17</a:t>
          </a:r>
        </a:p>
      </dsp:txBody>
      <dsp:txXfrm>
        <a:off x="22362" y="2316941"/>
        <a:ext cx="5445770" cy="718766"/>
      </dsp:txXfrm>
    </dsp:sp>
    <dsp:sp modelId="{5C7C4A3B-8983-4532-A461-2EEC838FE5A6}">
      <dsp:nvSpPr>
        <dsp:cNvPr id="0" name=""/>
        <dsp:cNvSpPr/>
      </dsp:nvSpPr>
      <dsp:spPr>
        <a:xfrm rot="5400000">
          <a:off x="2602092" y="3077158"/>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rot="-5400000">
        <a:off x="2642176" y="3105789"/>
        <a:ext cx="206142" cy="200416"/>
      </dsp:txXfrm>
    </dsp:sp>
    <dsp:sp modelId="{D772C821-082A-490C-98A1-4A39D75781DF}">
      <dsp:nvSpPr>
        <dsp:cNvPr id="0" name=""/>
        <dsp:cNvSpPr/>
      </dsp:nvSpPr>
      <dsp:spPr>
        <a:xfrm>
          <a:off x="0" y="3439816"/>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Associate Vice President makes the decision in May</a:t>
          </a:r>
        </a:p>
      </dsp:txBody>
      <dsp:txXfrm>
        <a:off x="22362" y="3462178"/>
        <a:ext cx="5445770" cy="71876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53452"/>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4023093" y="0"/>
            <a:ext cx="3077739" cy="453452"/>
          </a:xfrm>
          <a:prstGeom prst="rect">
            <a:avLst/>
          </a:prstGeom>
        </p:spPr>
        <p:txBody>
          <a:bodyPr vert="horz" lIns="92492" tIns="46246" rIns="92492" bIns="46246" rtlCol="0"/>
          <a:lstStyle>
            <a:lvl1pPr algn="r">
              <a:defRPr sz="1200"/>
            </a:lvl1pPr>
          </a:lstStyle>
          <a:p>
            <a:fld id="{063E98AD-7B51-4DC6-82E1-521A52F6A235}" type="datetimeFigureOut">
              <a:rPr lang="en-US" smtClean="0"/>
              <a:t>10/21/2025</a:t>
            </a:fld>
            <a:endParaRPr lang="en-US" dirty="0"/>
          </a:p>
        </p:txBody>
      </p:sp>
      <p:sp>
        <p:nvSpPr>
          <p:cNvPr id="4" name="Slide Image Placeholder 3"/>
          <p:cNvSpPr>
            <a:spLocks noGrp="1" noRot="1" noChangeAspect="1"/>
          </p:cNvSpPr>
          <p:nvPr>
            <p:ph type="sldImg" idx="2"/>
          </p:nvPr>
        </p:nvSpPr>
        <p:spPr>
          <a:xfrm>
            <a:off x="839788" y="1128713"/>
            <a:ext cx="5422900" cy="30511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710248" y="4349364"/>
            <a:ext cx="5681980" cy="3558570"/>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584189"/>
            <a:ext cx="3077739" cy="453451"/>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584189"/>
            <a:ext cx="3077739" cy="453451"/>
          </a:xfrm>
          <a:prstGeom prst="rect">
            <a:avLst/>
          </a:prstGeom>
        </p:spPr>
        <p:txBody>
          <a:bodyPr vert="horz" lIns="92492" tIns="46246" rIns="92492" bIns="46246"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Academics are required to do annual reporting related to civil right compliance, FTE reporting, and performance evaluation. All of this reporting in integrated in ANR’s online system called Project Board. There are separate trainings provided by the ANR Program Planning and Evaluation unit that can help guide you through using Project Board and civil rights compliance reporting. Project Board may also be used to organize your activities for performance evaluation using an export feature, but academics are not required to use Project Board for their performance evaluations. </a:t>
            </a:r>
          </a:p>
        </p:txBody>
      </p:sp>
      <p:sp>
        <p:nvSpPr>
          <p:cNvPr id="4" name="Slide Number Placeholder 3"/>
          <p:cNvSpPr>
            <a:spLocks noGrp="1"/>
          </p:cNvSpPr>
          <p:nvPr>
            <p:ph type="sldNum" sz="quarter" idx="5"/>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251682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3</a:t>
            </a:fld>
            <a:endParaRPr lang="en-US" dirty="0"/>
          </a:p>
        </p:txBody>
      </p:sp>
    </p:spTree>
    <p:extLst>
      <p:ext uri="{BB962C8B-B14F-4D97-AF65-F5344CB8AC3E}">
        <p14:creationId xmlns:p14="http://schemas.microsoft.com/office/powerpoint/2010/main" val="249170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54458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251963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C40387-D8E8-4747-B676-98ED036C8F01}" type="slidenum">
              <a:rPr lang="en-US" smtClean="0"/>
              <a:t>9</a:t>
            </a:fld>
            <a:endParaRPr lang="en-US"/>
          </a:p>
        </p:txBody>
      </p:sp>
    </p:spTree>
    <p:extLst>
      <p:ext uri="{BB962C8B-B14F-4D97-AF65-F5344CB8AC3E}">
        <p14:creationId xmlns:p14="http://schemas.microsoft.com/office/powerpoint/2010/main" val="28602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9C684-B4BD-7D50-FA7A-497E88A29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AB4BA-82EC-C80B-6F46-47F037410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BC5D4-5F4D-EA5B-76E2-E8C551235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D150F1-A3B7-911F-FA3D-7BDBD7EE7653}"/>
              </a:ext>
            </a:extLst>
          </p:cNvPr>
          <p:cNvSpPr>
            <a:spLocks noGrp="1"/>
          </p:cNvSpPr>
          <p:nvPr>
            <p:ph type="sldNum" sz="quarter" idx="5"/>
          </p:nvPr>
        </p:nvSpPr>
        <p:spPr/>
        <p:txBody>
          <a:bodyPr/>
          <a:lstStyle/>
          <a:p>
            <a:fld id="{E2C40387-D8E8-4747-B676-98ED036C8F01}" type="slidenum">
              <a:rPr lang="en-US" smtClean="0"/>
              <a:t>15</a:t>
            </a:fld>
            <a:endParaRPr lang="en-US" dirty="0"/>
          </a:p>
        </p:txBody>
      </p:sp>
    </p:spTree>
    <p:extLst>
      <p:ext uri="{BB962C8B-B14F-4D97-AF65-F5344CB8AC3E}">
        <p14:creationId xmlns:p14="http://schemas.microsoft.com/office/powerpoint/2010/main" val="311751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19</a:t>
            </a:fld>
            <a:endParaRPr lang="en-US" dirty="0"/>
          </a:p>
        </p:txBody>
      </p:sp>
    </p:spTree>
    <p:extLst>
      <p:ext uri="{BB962C8B-B14F-4D97-AF65-F5344CB8AC3E}">
        <p14:creationId xmlns:p14="http://schemas.microsoft.com/office/powerpoint/2010/main" val="2589591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10/21/2025</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10/21/2025</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6"/>
            <a:ext cx="5120871" cy="320980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5"/>
            <a:ext cx="3024554"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0946" y="5439473"/>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78456" y="6025922"/>
            <a:ext cx="12348905" cy="933675"/>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10/21/2025</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10/21/2025</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85682"/>
            <a:ext cx="2520397" cy="33532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0" cy="335324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21907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68" y="-50756"/>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10/21/2025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721055" y="6311900"/>
            <a:ext cx="2632745" cy="36512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hyperlink" Target="https://projectboard.ucanr.edu/"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ucanr.edu/sites/ProjectBoardHel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ucanrpolicy.ellucid.com/documents/view/122/active/" TargetMode="External"/><Relationship Id="rId2" Type="http://schemas.openxmlformats.org/officeDocument/2006/relationships/hyperlink" Target="https://www.ucop.edu/academic-personnel-programs/academic-personnel-policy/index.html" TargetMode="External"/><Relationship Id="rId1" Type="http://schemas.openxmlformats.org/officeDocument/2006/relationships/slideLayout" Target="../slideLayouts/slideLayout10.xml"/><Relationship Id="rId5" Type="http://schemas.openxmlformats.org/officeDocument/2006/relationships/hyperlink" Target="https://ucanr.edu/site/uc-anr-human-resources/merit-and-promotion" TargetMode="External"/><Relationship Id="rId4" Type="http://schemas.openxmlformats.org/officeDocument/2006/relationships/hyperlink" Target="https://ucanr.edu/sites/default/files/2025-01/406678.pdf"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ucanr.edu/site/uc-anr-human-resources/merit-and-promotion"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ucanr.edu%2Fsites%2Fdefault%2Ffiles%2F2025-01%2F406915.docx&amp;wdOrigin=BROWSELINK" TargetMode="External"/><Relationship Id="rId2" Type="http://schemas.openxmlformats.org/officeDocument/2006/relationships/hyperlink" Target="https://ucanr.edu/site/uc-anr-human-resources/position-description-guidance" TargetMode="Externa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hyperlink" Target="https://ucanr.edu/sites/default/files/2025-01/406916.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C7A9-D553-4919-BD48-674013C87A17}"/>
              </a:ext>
            </a:extLst>
          </p:cNvPr>
          <p:cNvSpPr>
            <a:spLocks noGrp="1"/>
          </p:cNvSpPr>
          <p:nvPr>
            <p:ph type="title"/>
          </p:nvPr>
        </p:nvSpPr>
        <p:spPr>
          <a:xfrm>
            <a:off x="838200" y="1057321"/>
            <a:ext cx="10997628" cy="1325563"/>
          </a:xfrm>
        </p:spPr>
        <p:txBody>
          <a:bodyPr>
            <a:noAutofit/>
          </a:bodyPr>
          <a:lstStyle/>
          <a:p>
            <a:r>
              <a:rPr lang="en-US" sz="5000" dirty="0"/>
              <a:t>UC ANR Academic Coordinator Academic Advancement Training</a:t>
            </a:r>
          </a:p>
        </p:txBody>
      </p:sp>
      <p:sp>
        <p:nvSpPr>
          <p:cNvPr id="4" name="Text Placeholder 3">
            <a:extLst>
              <a:ext uri="{FF2B5EF4-FFF2-40B4-BE49-F238E27FC236}">
                <a16:creationId xmlns:a16="http://schemas.microsoft.com/office/drawing/2014/main" id="{113862C4-427C-4FA2-89C2-F7105BD9659D}"/>
              </a:ext>
            </a:extLst>
          </p:cNvPr>
          <p:cNvSpPr>
            <a:spLocks noGrp="1"/>
          </p:cNvSpPr>
          <p:nvPr>
            <p:ph type="body" sz="quarter" idx="11"/>
          </p:nvPr>
        </p:nvSpPr>
        <p:spPr>
          <a:xfrm>
            <a:off x="838199" y="5534772"/>
            <a:ext cx="2859088" cy="531813"/>
          </a:xfrm>
        </p:spPr>
        <p:txBody>
          <a:bodyPr/>
          <a:lstStyle/>
          <a:p>
            <a:r>
              <a:rPr lang="en-US" dirty="0"/>
              <a:t>10/20/2025</a:t>
            </a:r>
          </a:p>
        </p:txBody>
      </p:sp>
      <p:sp>
        <p:nvSpPr>
          <p:cNvPr id="5" name="Text Placeholder 4">
            <a:extLst>
              <a:ext uri="{FF2B5EF4-FFF2-40B4-BE49-F238E27FC236}">
                <a16:creationId xmlns:a16="http://schemas.microsoft.com/office/drawing/2014/main" id="{38F20818-82C2-4535-BCBD-E72BEA6526C7}"/>
              </a:ext>
            </a:extLst>
          </p:cNvPr>
          <p:cNvSpPr>
            <a:spLocks noGrp="1"/>
          </p:cNvSpPr>
          <p:nvPr>
            <p:ph type="body" sz="quarter" idx="12"/>
          </p:nvPr>
        </p:nvSpPr>
        <p:spPr>
          <a:xfrm>
            <a:off x="838199" y="3156949"/>
            <a:ext cx="10997629" cy="978969"/>
          </a:xfrm>
        </p:spPr>
        <p:txBody>
          <a:bodyPr/>
          <a:lstStyle/>
          <a:p>
            <a:r>
              <a:rPr lang="en-US" dirty="0"/>
              <a:t>Daniel Obrist, Vice Provost Academic Affairs</a:t>
            </a:r>
          </a:p>
          <a:p>
            <a:r>
              <a:rPr lang="en-US" dirty="0"/>
              <a:t>Mark Bolda, Chair AAC Personnel Committee</a:t>
            </a:r>
          </a:p>
          <a:p>
            <a:r>
              <a:rPr lang="en-US" dirty="0"/>
              <a:t>Andy Lyons, Academic Coordinator III/PRC member</a:t>
            </a:r>
          </a:p>
        </p:txBody>
      </p:sp>
    </p:spTree>
    <p:extLst>
      <p:ext uri="{BB962C8B-B14F-4D97-AF65-F5344CB8AC3E}">
        <p14:creationId xmlns:p14="http://schemas.microsoft.com/office/powerpoint/2010/main" val="333526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1C83A6-F8AC-4B49-AF80-D6AEFC21F462}"/>
              </a:ext>
            </a:extLst>
          </p:cNvPr>
          <p:cNvPicPr>
            <a:picLocks noChangeAspect="1"/>
          </p:cNvPicPr>
          <p:nvPr/>
        </p:nvPicPr>
        <p:blipFill>
          <a:blip r:embed="rId2"/>
          <a:srcRect t="17328"/>
          <a:stretch/>
        </p:blipFill>
        <p:spPr>
          <a:xfrm>
            <a:off x="139947" y="1574800"/>
            <a:ext cx="9300464" cy="5164624"/>
          </a:xfrm>
          <a:prstGeom prst="rect">
            <a:avLst/>
          </a:prstGeom>
        </p:spPr>
      </p:pic>
      <p:sp>
        <p:nvSpPr>
          <p:cNvPr id="2" name="Title 1">
            <a:extLst>
              <a:ext uri="{FF2B5EF4-FFF2-40B4-BE49-F238E27FC236}">
                <a16:creationId xmlns:a16="http://schemas.microsoft.com/office/drawing/2014/main" id="{1078D346-56EF-48A5-9704-220A03D0D89E}"/>
              </a:ext>
            </a:extLst>
          </p:cNvPr>
          <p:cNvSpPr>
            <a:spLocks noGrp="1"/>
          </p:cNvSpPr>
          <p:nvPr>
            <p:ph type="title"/>
          </p:nvPr>
        </p:nvSpPr>
        <p:spPr/>
        <p:txBody>
          <a:bodyPr/>
          <a:lstStyle/>
          <a:p>
            <a:r>
              <a:rPr lang="en-US" dirty="0"/>
              <a:t>Academic Coordinator APM-375</a:t>
            </a:r>
          </a:p>
        </p:txBody>
      </p:sp>
      <p:sp>
        <p:nvSpPr>
          <p:cNvPr id="8" name="Rectangle 7">
            <a:extLst>
              <a:ext uri="{FF2B5EF4-FFF2-40B4-BE49-F238E27FC236}">
                <a16:creationId xmlns:a16="http://schemas.microsoft.com/office/drawing/2014/main" id="{41831A93-06A1-4E3D-95B3-6EC2B155BF07}"/>
              </a:ext>
            </a:extLst>
          </p:cNvPr>
          <p:cNvSpPr/>
          <p:nvPr/>
        </p:nvSpPr>
        <p:spPr>
          <a:xfrm>
            <a:off x="1083125" y="2286628"/>
            <a:ext cx="7745915" cy="12490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56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D346-56EF-48A5-9704-220A03D0D89E}"/>
              </a:ext>
            </a:extLst>
          </p:cNvPr>
          <p:cNvSpPr>
            <a:spLocks noGrp="1"/>
          </p:cNvSpPr>
          <p:nvPr>
            <p:ph type="title"/>
          </p:nvPr>
        </p:nvSpPr>
        <p:spPr/>
        <p:txBody>
          <a:bodyPr/>
          <a:lstStyle/>
          <a:p>
            <a:r>
              <a:rPr lang="en-US" dirty="0"/>
              <a:t>Academic Coordinator APM-375</a:t>
            </a:r>
          </a:p>
        </p:txBody>
      </p:sp>
      <p:pic>
        <p:nvPicPr>
          <p:cNvPr id="4" name="Picture 3">
            <a:extLst>
              <a:ext uri="{FF2B5EF4-FFF2-40B4-BE49-F238E27FC236}">
                <a16:creationId xmlns:a16="http://schemas.microsoft.com/office/drawing/2014/main" id="{70AF775A-75A1-4278-8998-07A247780513}"/>
              </a:ext>
            </a:extLst>
          </p:cNvPr>
          <p:cNvPicPr>
            <a:picLocks noChangeAspect="1"/>
          </p:cNvPicPr>
          <p:nvPr/>
        </p:nvPicPr>
        <p:blipFill>
          <a:blip r:embed="rId2"/>
          <a:stretch>
            <a:fillRect/>
          </a:stretch>
        </p:blipFill>
        <p:spPr>
          <a:xfrm>
            <a:off x="359516" y="1605404"/>
            <a:ext cx="10672398" cy="4175636"/>
          </a:xfrm>
          <a:prstGeom prst="rect">
            <a:avLst/>
          </a:prstGeom>
        </p:spPr>
      </p:pic>
      <p:sp>
        <p:nvSpPr>
          <p:cNvPr id="6" name="Rectangle 5">
            <a:extLst>
              <a:ext uri="{FF2B5EF4-FFF2-40B4-BE49-F238E27FC236}">
                <a16:creationId xmlns:a16="http://schemas.microsoft.com/office/drawing/2014/main" id="{4E540B54-4677-433A-9A8D-1B8AC8A3A80D}"/>
              </a:ext>
            </a:extLst>
          </p:cNvPr>
          <p:cNvSpPr/>
          <p:nvPr/>
        </p:nvSpPr>
        <p:spPr>
          <a:xfrm>
            <a:off x="461080" y="3012270"/>
            <a:ext cx="10672397" cy="26468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27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9A5BB-A562-87BB-4B4C-C31A6A0D4C5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567788-98E6-59C4-3578-BEF323A3C3BD}"/>
              </a:ext>
            </a:extLst>
          </p:cNvPr>
          <p:cNvPicPr>
            <a:picLocks noChangeAspect="1"/>
          </p:cNvPicPr>
          <p:nvPr/>
        </p:nvPicPr>
        <p:blipFill>
          <a:blip r:embed="rId2"/>
          <a:stretch>
            <a:fillRect/>
          </a:stretch>
        </p:blipFill>
        <p:spPr>
          <a:xfrm>
            <a:off x="214503" y="1770141"/>
            <a:ext cx="11412808" cy="3096499"/>
          </a:xfrm>
          <a:prstGeom prst="rect">
            <a:avLst/>
          </a:prstGeom>
        </p:spPr>
      </p:pic>
      <p:sp>
        <p:nvSpPr>
          <p:cNvPr id="2" name="Title 1">
            <a:extLst>
              <a:ext uri="{FF2B5EF4-FFF2-40B4-BE49-F238E27FC236}">
                <a16:creationId xmlns:a16="http://schemas.microsoft.com/office/drawing/2014/main" id="{7F983C79-7460-0F15-182A-0E89CFB0BAE8}"/>
              </a:ext>
            </a:extLst>
          </p:cNvPr>
          <p:cNvSpPr>
            <a:spLocks noGrp="1"/>
          </p:cNvSpPr>
          <p:nvPr>
            <p:ph type="title"/>
          </p:nvPr>
        </p:nvSpPr>
        <p:spPr/>
        <p:txBody>
          <a:bodyPr/>
          <a:lstStyle/>
          <a:p>
            <a:r>
              <a:rPr lang="en-US" dirty="0"/>
              <a:t>Academic Coordinator APM-375</a:t>
            </a:r>
          </a:p>
        </p:txBody>
      </p:sp>
      <p:sp>
        <p:nvSpPr>
          <p:cNvPr id="6" name="Rectangle 5">
            <a:extLst>
              <a:ext uri="{FF2B5EF4-FFF2-40B4-BE49-F238E27FC236}">
                <a16:creationId xmlns:a16="http://schemas.microsoft.com/office/drawing/2014/main" id="{3320FD31-E450-E4C0-B301-29B208BCE089}"/>
              </a:ext>
            </a:extLst>
          </p:cNvPr>
          <p:cNvSpPr/>
          <p:nvPr/>
        </p:nvSpPr>
        <p:spPr>
          <a:xfrm>
            <a:off x="872067" y="2472266"/>
            <a:ext cx="10630505" cy="1092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00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64E2C-8CEC-1617-0CAD-1AE460D1815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3AA93CD-4DB2-331D-5064-877EF5F4D1D4}"/>
              </a:ext>
            </a:extLst>
          </p:cNvPr>
          <p:cNvPicPr>
            <a:picLocks noChangeAspect="1"/>
          </p:cNvPicPr>
          <p:nvPr/>
        </p:nvPicPr>
        <p:blipFill>
          <a:blip r:embed="rId2"/>
          <a:stretch>
            <a:fillRect/>
          </a:stretch>
        </p:blipFill>
        <p:spPr>
          <a:xfrm>
            <a:off x="1172414" y="1898445"/>
            <a:ext cx="4984546" cy="512764"/>
          </a:xfrm>
          <a:prstGeom prst="rect">
            <a:avLst/>
          </a:prstGeom>
        </p:spPr>
      </p:pic>
      <p:pic>
        <p:nvPicPr>
          <p:cNvPr id="4" name="Picture 3">
            <a:extLst>
              <a:ext uri="{FF2B5EF4-FFF2-40B4-BE49-F238E27FC236}">
                <a16:creationId xmlns:a16="http://schemas.microsoft.com/office/drawing/2014/main" id="{F230A4E4-71F2-C495-2818-4A341811FF8E}"/>
              </a:ext>
            </a:extLst>
          </p:cNvPr>
          <p:cNvPicPr>
            <a:picLocks noChangeAspect="1"/>
          </p:cNvPicPr>
          <p:nvPr/>
        </p:nvPicPr>
        <p:blipFill>
          <a:blip r:embed="rId3"/>
          <a:srcRect b="62512"/>
          <a:stretch/>
        </p:blipFill>
        <p:spPr>
          <a:xfrm>
            <a:off x="131030" y="1427033"/>
            <a:ext cx="9915110" cy="676994"/>
          </a:xfrm>
          <a:prstGeom prst="rect">
            <a:avLst/>
          </a:prstGeom>
        </p:spPr>
      </p:pic>
      <p:pic>
        <p:nvPicPr>
          <p:cNvPr id="8" name="Picture 7">
            <a:extLst>
              <a:ext uri="{FF2B5EF4-FFF2-40B4-BE49-F238E27FC236}">
                <a16:creationId xmlns:a16="http://schemas.microsoft.com/office/drawing/2014/main" id="{5338502F-CBDE-5C6C-272C-17800771946F}"/>
              </a:ext>
            </a:extLst>
          </p:cNvPr>
          <p:cNvPicPr>
            <a:picLocks noChangeAspect="1"/>
          </p:cNvPicPr>
          <p:nvPr/>
        </p:nvPicPr>
        <p:blipFill>
          <a:blip r:embed="rId4"/>
          <a:srcRect t="25051" b="4006"/>
          <a:stretch/>
        </p:blipFill>
        <p:spPr>
          <a:xfrm>
            <a:off x="1158240" y="2378347"/>
            <a:ext cx="8117840" cy="4304345"/>
          </a:xfrm>
          <a:prstGeom prst="rect">
            <a:avLst/>
          </a:prstGeom>
        </p:spPr>
      </p:pic>
      <p:sp>
        <p:nvSpPr>
          <p:cNvPr id="2" name="Title 1">
            <a:extLst>
              <a:ext uri="{FF2B5EF4-FFF2-40B4-BE49-F238E27FC236}">
                <a16:creationId xmlns:a16="http://schemas.microsoft.com/office/drawing/2014/main" id="{0A7CC383-44F3-426E-35BE-973339356E2A}"/>
              </a:ext>
            </a:extLst>
          </p:cNvPr>
          <p:cNvSpPr>
            <a:spLocks noGrp="1"/>
          </p:cNvSpPr>
          <p:nvPr>
            <p:ph type="title"/>
          </p:nvPr>
        </p:nvSpPr>
        <p:spPr/>
        <p:txBody>
          <a:bodyPr/>
          <a:lstStyle/>
          <a:p>
            <a:r>
              <a:rPr lang="en-US" dirty="0"/>
              <a:t>Academic Coordinator APM-375</a:t>
            </a:r>
          </a:p>
        </p:txBody>
      </p:sp>
      <p:sp>
        <p:nvSpPr>
          <p:cNvPr id="6" name="Rectangle 5">
            <a:extLst>
              <a:ext uri="{FF2B5EF4-FFF2-40B4-BE49-F238E27FC236}">
                <a16:creationId xmlns:a16="http://schemas.microsoft.com/office/drawing/2014/main" id="{664BFD10-EBD9-4C8C-E416-C4D49091E4A3}"/>
              </a:ext>
            </a:extLst>
          </p:cNvPr>
          <p:cNvSpPr/>
          <p:nvPr/>
        </p:nvSpPr>
        <p:spPr>
          <a:xfrm>
            <a:off x="1050494" y="1991360"/>
            <a:ext cx="8225586" cy="46913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33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3D065-A88E-A0E4-B38A-F5CC3492DB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8646D2E-D7F8-69F2-AC9B-6111B3A9A3B4}"/>
              </a:ext>
            </a:extLst>
          </p:cNvPr>
          <p:cNvPicPr>
            <a:picLocks noChangeAspect="1"/>
          </p:cNvPicPr>
          <p:nvPr/>
        </p:nvPicPr>
        <p:blipFill>
          <a:blip r:embed="rId2"/>
          <a:srcRect b="62512"/>
          <a:stretch/>
        </p:blipFill>
        <p:spPr>
          <a:xfrm>
            <a:off x="131030" y="1427033"/>
            <a:ext cx="9915110" cy="676994"/>
          </a:xfrm>
          <a:prstGeom prst="rect">
            <a:avLst/>
          </a:prstGeom>
        </p:spPr>
      </p:pic>
      <p:sp>
        <p:nvSpPr>
          <p:cNvPr id="2" name="Title 1">
            <a:extLst>
              <a:ext uri="{FF2B5EF4-FFF2-40B4-BE49-F238E27FC236}">
                <a16:creationId xmlns:a16="http://schemas.microsoft.com/office/drawing/2014/main" id="{2F86AFCA-D43B-5330-1F7E-DB09FB413094}"/>
              </a:ext>
            </a:extLst>
          </p:cNvPr>
          <p:cNvSpPr>
            <a:spLocks noGrp="1"/>
          </p:cNvSpPr>
          <p:nvPr>
            <p:ph type="title"/>
          </p:nvPr>
        </p:nvSpPr>
        <p:spPr/>
        <p:txBody>
          <a:bodyPr/>
          <a:lstStyle/>
          <a:p>
            <a:r>
              <a:rPr lang="en-US" dirty="0"/>
              <a:t>Academic Coordinator APM-375</a:t>
            </a:r>
          </a:p>
        </p:txBody>
      </p:sp>
      <p:pic>
        <p:nvPicPr>
          <p:cNvPr id="7" name="Picture 6">
            <a:extLst>
              <a:ext uri="{FF2B5EF4-FFF2-40B4-BE49-F238E27FC236}">
                <a16:creationId xmlns:a16="http://schemas.microsoft.com/office/drawing/2014/main" id="{5AAFAAB6-01D1-F3A8-FB5D-EA6F8A65569E}"/>
              </a:ext>
            </a:extLst>
          </p:cNvPr>
          <p:cNvPicPr>
            <a:picLocks noChangeAspect="1"/>
          </p:cNvPicPr>
          <p:nvPr/>
        </p:nvPicPr>
        <p:blipFill>
          <a:blip r:embed="rId3"/>
          <a:stretch>
            <a:fillRect/>
          </a:stretch>
        </p:blipFill>
        <p:spPr>
          <a:xfrm>
            <a:off x="684734" y="2183146"/>
            <a:ext cx="9080551" cy="3618214"/>
          </a:xfrm>
          <a:prstGeom prst="rect">
            <a:avLst/>
          </a:prstGeom>
        </p:spPr>
      </p:pic>
      <p:sp>
        <p:nvSpPr>
          <p:cNvPr id="6" name="Rectangle 5">
            <a:extLst>
              <a:ext uri="{FF2B5EF4-FFF2-40B4-BE49-F238E27FC236}">
                <a16:creationId xmlns:a16="http://schemas.microsoft.com/office/drawing/2014/main" id="{58D732B4-93D2-4AF4-BD18-BC507F7ECA44}"/>
              </a:ext>
            </a:extLst>
          </p:cNvPr>
          <p:cNvSpPr/>
          <p:nvPr/>
        </p:nvSpPr>
        <p:spPr>
          <a:xfrm>
            <a:off x="684734" y="2183146"/>
            <a:ext cx="9080550" cy="15049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F44FF1-BD77-A468-BAE6-DBCF718CDF3F}"/>
              </a:ext>
            </a:extLst>
          </p:cNvPr>
          <p:cNvSpPr/>
          <p:nvPr/>
        </p:nvSpPr>
        <p:spPr>
          <a:xfrm>
            <a:off x="684734" y="3808745"/>
            <a:ext cx="9080550" cy="20717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529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A679E-F55C-7A20-8791-C962F08D39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79F5B3-5221-CE0D-AD5A-615FF849A3C4}"/>
              </a:ext>
            </a:extLst>
          </p:cNvPr>
          <p:cNvSpPr>
            <a:spLocks noGrp="1"/>
          </p:cNvSpPr>
          <p:nvPr>
            <p:ph type="title"/>
          </p:nvPr>
        </p:nvSpPr>
        <p:spPr>
          <a:xfrm>
            <a:off x="431267" y="324060"/>
            <a:ext cx="11342166" cy="767528"/>
          </a:xfrm>
        </p:spPr>
        <p:txBody>
          <a:bodyPr>
            <a:normAutofit/>
          </a:bodyPr>
          <a:lstStyle/>
          <a:p>
            <a:r>
              <a:rPr lang="en-US" dirty="0"/>
              <a:t>Summary Academic Coordinator Review criteria</a:t>
            </a:r>
          </a:p>
        </p:txBody>
      </p:sp>
      <p:sp>
        <p:nvSpPr>
          <p:cNvPr id="5" name="Content Placeholder 4">
            <a:extLst>
              <a:ext uri="{FF2B5EF4-FFF2-40B4-BE49-F238E27FC236}">
                <a16:creationId xmlns:a16="http://schemas.microsoft.com/office/drawing/2014/main" id="{B163D46E-177A-C6A1-A9AA-680CE723D5E1}"/>
              </a:ext>
            </a:extLst>
          </p:cNvPr>
          <p:cNvSpPr>
            <a:spLocks noGrp="1"/>
          </p:cNvSpPr>
          <p:nvPr>
            <p:ph idx="1"/>
          </p:nvPr>
        </p:nvSpPr>
        <p:spPr>
          <a:xfrm>
            <a:off x="177800" y="1667363"/>
            <a:ext cx="11849100" cy="4979243"/>
          </a:xfrm>
        </p:spPr>
        <p:txBody>
          <a:bodyPr>
            <a:normAutofit fontScale="92500" lnSpcReduction="20000"/>
          </a:bodyPr>
          <a:lstStyle/>
          <a:p>
            <a:r>
              <a:rPr lang="en-US" sz="2400" b="1" dirty="0"/>
              <a:t>Coordination of Academic Programs</a:t>
            </a:r>
          </a:p>
          <a:p>
            <a:pPr marL="914400" lvl="1" indent="-457200">
              <a:buFont typeface="+mj-lt"/>
              <a:buAutoNum type="arabicParenR"/>
            </a:pPr>
            <a:r>
              <a:rPr lang="en-US" sz="1900" dirty="0"/>
              <a:t>Academic program planning and development. </a:t>
            </a:r>
          </a:p>
          <a:p>
            <a:pPr marL="914400" lvl="1" indent="-457200">
              <a:buFont typeface="+mj-lt"/>
              <a:buAutoNum type="arabicParenR"/>
            </a:pPr>
            <a:r>
              <a:rPr lang="en-US" sz="1900" dirty="0"/>
              <a:t>Assessment of program and constituency needs. </a:t>
            </a:r>
          </a:p>
          <a:p>
            <a:pPr marL="914400" lvl="1" indent="-457200">
              <a:buFont typeface="+mj-lt"/>
              <a:buAutoNum type="arabicParenR"/>
            </a:pPr>
            <a:r>
              <a:rPr lang="en-US" sz="1900" dirty="0"/>
              <a:t>Evaluation of academic program activities and functions. </a:t>
            </a:r>
          </a:p>
          <a:p>
            <a:pPr marL="914400" lvl="1" indent="-457200">
              <a:buFont typeface="+mj-lt"/>
              <a:buAutoNum type="arabicParenR"/>
            </a:pPr>
            <a:r>
              <a:rPr lang="en-US" sz="1900" dirty="0"/>
              <a:t>Development of proposals for extramural funding of campus programs and identification of support resources. </a:t>
            </a:r>
          </a:p>
          <a:p>
            <a:pPr marL="914400" lvl="1" indent="-457200">
              <a:buFont typeface="+mj-lt"/>
              <a:buAutoNum type="arabicParenR"/>
            </a:pPr>
            <a:r>
              <a:rPr lang="en-US" sz="1900" dirty="0"/>
              <a:t>Liaison representation with other agencies and institutions in the public and private sectors. </a:t>
            </a:r>
          </a:p>
          <a:p>
            <a:pPr marL="914400" lvl="1" indent="-457200">
              <a:buFont typeface="+mj-lt"/>
              <a:buAutoNum type="arabicParenR"/>
            </a:pPr>
            <a:r>
              <a:rPr lang="en-US" sz="1900" dirty="0"/>
              <a:t>Supervision and leadership of other academic appointees or staff. </a:t>
            </a:r>
          </a:p>
          <a:p>
            <a:pPr>
              <a:lnSpc>
                <a:spcPct val="100000"/>
              </a:lnSpc>
            </a:pPr>
            <a:r>
              <a:rPr lang="en-US" sz="2400" b="1" dirty="0"/>
              <a:t>Professional Competence </a:t>
            </a:r>
          </a:p>
          <a:p>
            <a:pPr marL="914400" lvl="1" indent="-457200">
              <a:buFont typeface="+mj-lt"/>
              <a:buAutoNum type="arabicParenR"/>
            </a:pPr>
            <a:r>
              <a:rPr lang="en-US" sz="1900" dirty="0"/>
              <a:t>Provide intellectual leadership and scholarship to their programs.</a:t>
            </a:r>
          </a:p>
          <a:p>
            <a:pPr>
              <a:lnSpc>
                <a:spcPct val="100000"/>
              </a:lnSpc>
            </a:pPr>
            <a:r>
              <a:rPr lang="en-US" sz="2400" b="1" dirty="0"/>
              <a:t>University and Public Service </a:t>
            </a:r>
          </a:p>
          <a:p>
            <a:pPr marL="914400" lvl="1" indent="-457200">
              <a:buFont typeface="+mj-lt"/>
              <a:buAutoNum type="arabicParenR"/>
            </a:pPr>
            <a:r>
              <a:rPr lang="en-US" sz="1900" dirty="0"/>
              <a:t>Participate in the administration of their units and the University through appropriate roles in governance and policy formulation. </a:t>
            </a:r>
          </a:p>
          <a:p>
            <a:pPr marL="914400" lvl="1" indent="-457200">
              <a:buFont typeface="+mj-lt"/>
              <a:buAutoNum type="arabicParenR"/>
            </a:pPr>
            <a:r>
              <a:rPr lang="en-US" sz="1900" dirty="0"/>
              <a:t>May represent the University in their special capacity as scholars during the discharge of their responsibilities.</a:t>
            </a:r>
          </a:p>
          <a:p>
            <a:pPr marL="0" lvl="1" indent="0">
              <a:lnSpc>
                <a:spcPct val="100000"/>
              </a:lnSpc>
              <a:spcBef>
                <a:spcPts val="1000"/>
              </a:spcBef>
              <a:buNone/>
            </a:pPr>
            <a:r>
              <a:rPr lang="en-US" sz="1900" b="1" dirty="0"/>
              <a:t>Additional consideration: </a:t>
            </a:r>
            <a:r>
              <a:rPr lang="en-US" sz="1900" dirty="0"/>
              <a:t>Documentation of Civil Rights Compliance and Contributions to ANR’s Principles of Community. </a:t>
            </a:r>
          </a:p>
        </p:txBody>
      </p:sp>
    </p:spTree>
    <p:extLst>
      <p:ext uri="{BB962C8B-B14F-4D97-AF65-F5344CB8AC3E}">
        <p14:creationId xmlns:p14="http://schemas.microsoft.com/office/powerpoint/2010/main" val="629323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A5EE-36E5-F4E9-C943-82BBB7FBA47D}"/>
              </a:ext>
            </a:extLst>
          </p:cNvPr>
          <p:cNvSpPr>
            <a:spLocks noGrp="1"/>
          </p:cNvSpPr>
          <p:nvPr>
            <p:ph type="title"/>
          </p:nvPr>
        </p:nvSpPr>
        <p:spPr/>
        <p:txBody>
          <a:bodyPr/>
          <a:lstStyle/>
          <a:p>
            <a:r>
              <a:rPr lang="en-US" dirty="0"/>
              <a:t>eBook Language</a:t>
            </a:r>
          </a:p>
        </p:txBody>
      </p:sp>
      <p:sp>
        <p:nvSpPr>
          <p:cNvPr id="3" name="Content Placeholder 2">
            <a:extLst>
              <a:ext uri="{FF2B5EF4-FFF2-40B4-BE49-F238E27FC236}">
                <a16:creationId xmlns:a16="http://schemas.microsoft.com/office/drawing/2014/main" id="{CA9C1856-61A1-D38F-7392-EB50E9DCC530}"/>
              </a:ext>
            </a:extLst>
          </p:cNvPr>
          <p:cNvSpPr>
            <a:spLocks noGrp="1"/>
          </p:cNvSpPr>
          <p:nvPr>
            <p:ph idx="1"/>
          </p:nvPr>
        </p:nvSpPr>
        <p:spPr>
          <a:xfrm>
            <a:off x="567267" y="1749425"/>
            <a:ext cx="10817838" cy="4351338"/>
          </a:xfrm>
        </p:spPr>
        <p:txBody>
          <a:bodyPr>
            <a:normAutofit fontScale="92500" lnSpcReduction="20000"/>
          </a:bodyPr>
          <a:lstStyle/>
          <a:p>
            <a:pPr marL="0" indent="0">
              <a:buNone/>
            </a:pPr>
            <a:r>
              <a:rPr lang="en-US" b="1" dirty="0"/>
              <a:t>For Academic Coordinators: Coordination of Academic Programs</a:t>
            </a:r>
          </a:p>
          <a:p>
            <a:pPr>
              <a:lnSpc>
                <a:spcPct val="110000"/>
              </a:lnSpc>
              <a:spcBef>
                <a:spcPts val="600"/>
              </a:spcBef>
            </a:pPr>
            <a:r>
              <a:rPr lang="en-US" sz="2400" dirty="0"/>
              <a:t>For Academic Coordinators, </a:t>
            </a:r>
            <a:r>
              <a:rPr lang="en-US" sz="2400" dirty="0">
                <a:solidFill>
                  <a:srgbClr val="FF0000"/>
                </a:solidFill>
              </a:rPr>
              <a:t>this topic will often make up the bulk of the program summary narrative</a:t>
            </a:r>
            <a:r>
              <a:rPr lang="en-US" sz="2400" dirty="0"/>
              <a:t>. </a:t>
            </a:r>
          </a:p>
          <a:p>
            <a:pPr>
              <a:lnSpc>
                <a:spcPct val="110000"/>
              </a:lnSpc>
              <a:spcBef>
                <a:spcPts val="600"/>
              </a:spcBef>
            </a:pPr>
            <a:r>
              <a:rPr lang="en-US" sz="2400" dirty="0"/>
              <a:t>Highlight your </a:t>
            </a:r>
            <a:r>
              <a:rPr lang="en-US" sz="2400" dirty="0">
                <a:solidFill>
                  <a:srgbClr val="FF0000"/>
                </a:solidFill>
              </a:rPr>
              <a:t>major accomplishments and notable achievements since your last successful salary action and provide evidence of outcomes and/or impacts related to your academic program coordination </a:t>
            </a:r>
            <a:r>
              <a:rPr lang="en-US" sz="2400" dirty="0"/>
              <a:t>since your last successful salary action. </a:t>
            </a:r>
          </a:p>
          <a:p>
            <a:pPr>
              <a:lnSpc>
                <a:spcPct val="110000"/>
              </a:lnSpc>
              <a:spcBef>
                <a:spcPts val="600"/>
              </a:spcBef>
            </a:pPr>
            <a:r>
              <a:rPr lang="en-US" sz="2400" dirty="0"/>
              <a:t>When possible, report accomplishments under themes. (a) academic program planning and development; (b) assessment of program and constituency needs, (c) evaluation of academic program activity and functions; (d) development of proposals for extramural funding of campus programs and identification of support resources; (e) liaison representation with other agencies and institutions in the public and private sectors; (f) supervision and leadership of other academic appointees or staff.</a:t>
            </a:r>
          </a:p>
          <a:p>
            <a:pPr marL="0" indent="0">
              <a:buNone/>
            </a:pPr>
            <a:endParaRPr lang="en-US" dirty="0"/>
          </a:p>
        </p:txBody>
      </p:sp>
    </p:spTree>
    <p:extLst>
      <p:ext uri="{BB962C8B-B14F-4D97-AF65-F5344CB8AC3E}">
        <p14:creationId xmlns:p14="http://schemas.microsoft.com/office/powerpoint/2010/main" val="850737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93D6-CF2D-4D1F-903F-E9AD6B4747E4}"/>
              </a:ext>
            </a:extLst>
          </p:cNvPr>
          <p:cNvSpPr>
            <a:spLocks noGrp="1"/>
          </p:cNvSpPr>
          <p:nvPr>
            <p:ph type="title"/>
          </p:nvPr>
        </p:nvSpPr>
        <p:spPr/>
        <p:txBody>
          <a:bodyPr>
            <a:normAutofit/>
          </a:bodyPr>
          <a:lstStyle/>
          <a:p>
            <a:r>
              <a:rPr lang="en-US" dirty="0"/>
              <a:t>eBook Language</a:t>
            </a:r>
          </a:p>
        </p:txBody>
      </p:sp>
      <p:graphicFrame>
        <p:nvGraphicFramePr>
          <p:cNvPr id="4" name="Content Placeholder 3">
            <a:extLst>
              <a:ext uri="{FF2B5EF4-FFF2-40B4-BE49-F238E27FC236}">
                <a16:creationId xmlns:a16="http://schemas.microsoft.com/office/drawing/2014/main" id="{8ECE88DB-3FDC-4DDF-827F-F105FD2986DC}"/>
              </a:ext>
            </a:extLst>
          </p:cNvPr>
          <p:cNvGraphicFramePr>
            <a:graphicFrameLocks noGrp="1"/>
          </p:cNvGraphicFramePr>
          <p:nvPr>
            <p:ph idx="1"/>
            <p:extLst>
              <p:ext uri="{D42A27DB-BD31-4B8C-83A1-F6EECF244321}">
                <p14:modId xmlns:p14="http://schemas.microsoft.com/office/powerpoint/2010/main" val="1766949964"/>
              </p:ext>
            </p:extLst>
          </p:nvPr>
        </p:nvGraphicFramePr>
        <p:xfrm>
          <a:off x="588205" y="1833880"/>
          <a:ext cx="11055155" cy="933450"/>
        </p:xfrm>
        <a:graphic>
          <a:graphicData uri="http://schemas.openxmlformats.org/drawingml/2006/table">
            <a:tbl>
              <a:tblPr>
                <a:tableStyleId>{5C22544A-7EE6-4342-B048-85BDC9FD1C3A}</a:tableStyleId>
              </a:tblPr>
              <a:tblGrid>
                <a:gridCol w="11055155">
                  <a:extLst>
                    <a:ext uri="{9D8B030D-6E8A-4147-A177-3AD203B41FA5}">
                      <a16:colId xmlns:a16="http://schemas.microsoft.com/office/drawing/2014/main" val="1766817416"/>
                    </a:ext>
                  </a:extLst>
                </a:gridCol>
              </a:tblGrid>
              <a:tr h="272143">
                <a:tc>
                  <a:txBody>
                    <a:bodyPr/>
                    <a:lstStyle/>
                    <a:p>
                      <a:pPr algn="l" fontAlgn="ctr"/>
                      <a:r>
                        <a:rPr lang="en-US" sz="2000" b="1" u="none" strike="noStrike" dirty="0">
                          <a:effectLst/>
                          <a:latin typeface="Arial" panose="020B0604020202020204" pitchFamily="34" charset="0"/>
                          <a:cs typeface="Arial" panose="020B0604020202020204" pitchFamily="34" charset="0"/>
                        </a:rPr>
                        <a:t>Academic Coordinator I                                  (2-year normal progression; Steps 1-15)</a:t>
                      </a:r>
                    </a:p>
                  </a:txBody>
                  <a:tcPr marL="9525" marR="9525" marT="9525" marB="0" anchor="ctr">
                    <a:solidFill>
                      <a:schemeClr val="bg1"/>
                    </a:solidFill>
                  </a:tcPr>
                </a:tc>
                <a:extLst>
                  <a:ext uri="{0D108BD9-81ED-4DB2-BD59-A6C34878D82A}">
                    <a16:rowId xmlns:a16="http://schemas.microsoft.com/office/drawing/2014/main" val="931042044"/>
                  </a:ext>
                </a:extLst>
              </a:tr>
              <a:tr h="272143">
                <a:tc>
                  <a:txBody>
                    <a:bodyPr/>
                    <a:lstStyle/>
                    <a:p>
                      <a:pPr algn="l" fontAlgn="ctr"/>
                      <a:r>
                        <a:rPr lang="en-US" sz="2000" b="1" u="none" strike="noStrike" dirty="0">
                          <a:effectLst/>
                          <a:latin typeface="Arial" panose="020B0604020202020204" pitchFamily="34" charset="0"/>
                          <a:cs typeface="Arial" panose="020B0604020202020204" pitchFamily="34" charset="0"/>
                        </a:rPr>
                        <a:t>Academic Coordinator II                                 (2-year normal progression; Steps 1-15)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774559947"/>
                  </a:ext>
                </a:extLst>
              </a:tr>
              <a:tr h="27214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1" u="none" strike="noStrike" dirty="0">
                          <a:effectLst/>
                          <a:latin typeface="Arial" panose="020B0604020202020204" pitchFamily="34" charset="0"/>
                          <a:cs typeface="Arial" panose="020B0604020202020204" pitchFamily="34" charset="0"/>
                        </a:rPr>
                        <a:t>Academic Coordinator III                                (3-year normal progression; Steps 1-9)</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3074750810"/>
                  </a:ext>
                </a:extLst>
              </a:tr>
            </a:tbl>
          </a:graphicData>
        </a:graphic>
      </p:graphicFrame>
      <p:sp>
        <p:nvSpPr>
          <p:cNvPr id="5" name="TextBox 4">
            <a:extLst>
              <a:ext uri="{FF2B5EF4-FFF2-40B4-BE49-F238E27FC236}">
                <a16:creationId xmlns:a16="http://schemas.microsoft.com/office/drawing/2014/main" id="{AC0634EF-90FB-6420-9065-BB85E94202C5}"/>
              </a:ext>
            </a:extLst>
          </p:cNvPr>
          <p:cNvSpPr txBox="1"/>
          <p:nvPr/>
        </p:nvSpPr>
        <p:spPr>
          <a:xfrm>
            <a:off x="294640" y="3015792"/>
            <a:ext cx="11348720" cy="3724096"/>
          </a:xfrm>
          <a:prstGeom prst="rect">
            <a:avLst/>
          </a:prstGeom>
          <a:noFill/>
        </p:spPr>
        <p:txBody>
          <a:bodyPr wrap="square">
            <a:spAutoFit/>
          </a:bodyPr>
          <a:lstStyle/>
          <a:p>
            <a:pPr marR="0">
              <a:lnSpc>
                <a:spcPct val="90000"/>
              </a:lnSpc>
              <a:spcBef>
                <a:spcPts val="600"/>
              </a:spcBef>
            </a:pPr>
            <a:r>
              <a:rPr lang="en-US" sz="2000" dirty="0">
                <a:latin typeface="Arial" panose="020B0604020202020204" pitchFamily="34" charset="0"/>
                <a:cs typeface="Arial" panose="020B0604020202020204" pitchFamily="34" charset="0"/>
              </a:rPr>
              <a:t>eBook Language:</a:t>
            </a:r>
          </a:p>
          <a:p>
            <a:pPr marL="228600" marR="0" indent="-228600">
              <a:lnSpc>
                <a:spcPct val="90000"/>
              </a:lnSpc>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Academic Coordinators have term appointments and are not eligible to defer advancement that coincides with a term review. </a:t>
            </a:r>
            <a:r>
              <a:rPr lang="en-US" sz="2000" dirty="0">
                <a:solidFill>
                  <a:srgbClr val="FF0000"/>
                </a:solidFill>
                <a:latin typeface="Arial" panose="020B0604020202020204" pitchFamily="34" charset="0"/>
                <a:cs typeface="Arial" panose="020B0604020202020204" pitchFamily="34" charset="0"/>
              </a:rPr>
              <a:t>However, certain extenuating circumstances may warrant the approval of a deferral and an appointment extension by the Associate Vice President. </a:t>
            </a:r>
            <a:r>
              <a:rPr lang="en-US" sz="2000" dirty="0">
                <a:latin typeface="Arial" panose="020B0604020202020204" pitchFamily="34" charset="0"/>
                <a:cs typeface="Arial" panose="020B0604020202020204" pitchFamily="34" charset="0"/>
              </a:rPr>
              <a:t>These situations will be evaluated upon receiving a written request.</a:t>
            </a:r>
          </a:p>
          <a:p>
            <a:pPr marL="228600" marR="0" indent="-228600">
              <a:lnSpc>
                <a:spcPct val="90000"/>
              </a:lnSpc>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Although Academic Coordinators and Academic Administrators do not have ranks, </a:t>
            </a:r>
            <a:r>
              <a:rPr lang="en-US" sz="2000" dirty="0">
                <a:solidFill>
                  <a:srgbClr val="FF0000"/>
                </a:solidFill>
                <a:latin typeface="Arial" panose="020B0604020202020204" pitchFamily="34" charset="0"/>
                <a:cs typeface="Arial" panose="020B0604020202020204" pitchFamily="34" charset="0"/>
              </a:rPr>
              <a:t>they are expected to continue to develop in all areas of their advancement criteria over time.</a:t>
            </a:r>
          </a:p>
          <a:p>
            <a:pPr marL="228600" marR="0" indent="-228600">
              <a:lnSpc>
                <a:spcPct val="90000"/>
              </a:lnSpc>
              <a:spcBef>
                <a:spcPts val="600"/>
              </a:spcBef>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All academics are expected to have a positive trajectory of productivity and achievement as they advance in their career, demonstrating progress in achieving greater outcomes and impacts over time. </a:t>
            </a:r>
            <a:r>
              <a:rPr lang="en-US" sz="2000" dirty="0">
                <a:latin typeface="Arial" panose="020B0604020202020204" pitchFamily="34" charset="0"/>
                <a:cs typeface="Arial" panose="020B0604020202020204" pitchFamily="34" charset="0"/>
              </a:rPr>
              <a:t>Trajectory: i) increased competence, ii) deepened relationships with partners/networks, (iii) strengthened organizational/supervisorial resources; (iv) support clientele in achieving impacts.</a:t>
            </a:r>
          </a:p>
          <a:p>
            <a:pPr marR="0">
              <a:lnSpc>
                <a:spcPct val="90000"/>
              </a:lnSpc>
              <a:spcBef>
                <a:spcPts val="600"/>
              </a:spcBef>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74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C7B990-2289-4998-9833-0560159C6A7D}"/>
              </a:ext>
            </a:extLst>
          </p:cNvPr>
          <p:cNvSpPr>
            <a:spLocks noGrp="1"/>
          </p:cNvSpPr>
          <p:nvPr>
            <p:ph type="title"/>
          </p:nvPr>
        </p:nvSpPr>
        <p:spPr/>
        <p:txBody>
          <a:bodyPr>
            <a:normAutofit/>
          </a:bodyPr>
          <a:lstStyle/>
          <a:p>
            <a:r>
              <a:rPr lang="en-US" dirty="0"/>
              <a:t>Academic Coordinator Duties Clarifications</a:t>
            </a:r>
          </a:p>
        </p:txBody>
      </p:sp>
      <p:sp>
        <p:nvSpPr>
          <p:cNvPr id="5" name="Content Placeholder 4">
            <a:extLst>
              <a:ext uri="{FF2B5EF4-FFF2-40B4-BE49-F238E27FC236}">
                <a16:creationId xmlns:a16="http://schemas.microsoft.com/office/drawing/2014/main" id="{53AA35C7-D0F9-4BFB-A3CA-1502292C738D}"/>
              </a:ext>
            </a:extLst>
          </p:cNvPr>
          <p:cNvSpPr>
            <a:spLocks noGrp="1"/>
          </p:cNvSpPr>
          <p:nvPr>
            <p:ph idx="1"/>
          </p:nvPr>
        </p:nvSpPr>
        <p:spPr>
          <a:xfrm>
            <a:off x="378035" y="1645920"/>
            <a:ext cx="11596771" cy="5049520"/>
          </a:xfrm>
        </p:spPr>
        <p:txBody>
          <a:bodyPr>
            <a:noAutofit/>
          </a:bodyPr>
          <a:lstStyle/>
          <a:p>
            <a:pPr>
              <a:spcBef>
                <a:spcPts val="600"/>
              </a:spcBef>
            </a:pPr>
            <a:r>
              <a:rPr lang="en-US" sz="2000" dirty="0"/>
              <a:t>The AC title is used for a variety of programmatic positions; position description provides details on expectations and priorities; “</a:t>
            </a:r>
            <a:r>
              <a:rPr lang="en-US" sz="2000" dirty="0">
                <a:solidFill>
                  <a:srgbClr val="FF0000"/>
                </a:solidFill>
              </a:rPr>
              <a:t>not every position will be required to emphasize each of the performance objectives” - but need to meet APM-375 requirements.</a:t>
            </a:r>
          </a:p>
          <a:p>
            <a:pPr>
              <a:spcBef>
                <a:spcPts val="600"/>
              </a:spcBef>
            </a:pPr>
            <a:r>
              <a:rPr lang="en-US" sz="2000" b="1" dirty="0"/>
              <a:t>Academic: </a:t>
            </a:r>
            <a:r>
              <a:rPr lang="en-US" sz="2000" dirty="0"/>
              <a:t>Administer academic programs that provide </a:t>
            </a:r>
            <a:r>
              <a:rPr lang="en-US" sz="2000" dirty="0">
                <a:solidFill>
                  <a:srgbClr val="FF0000"/>
                </a:solidFill>
              </a:rPr>
              <a:t>services closely related to the teaching or research mission of the University. </a:t>
            </a:r>
            <a:r>
              <a:rPr lang="en-US" sz="2000" dirty="0"/>
              <a:t>Duties are primarily administrative.</a:t>
            </a:r>
          </a:p>
          <a:p>
            <a:pPr>
              <a:spcBef>
                <a:spcPts val="600"/>
              </a:spcBef>
            </a:pPr>
            <a:r>
              <a:rPr lang="en-US" sz="2000" b="1" dirty="0"/>
              <a:t>Research:</a:t>
            </a:r>
            <a:r>
              <a:rPr lang="en-US" sz="2000" dirty="0"/>
              <a:t> APM-375: “Individuals in an Academic Coordinator title who are assigned research or instructional duties are required to hold a dual title.” </a:t>
            </a:r>
            <a:r>
              <a:rPr lang="en-US" sz="2000" dirty="0">
                <a:solidFill>
                  <a:srgbClr val="FF0000"/>
                </a:solidFill>
              </a:rPr>
              <a:t>No expectation of </a:t>
            </a:r>
            <a:r>
              <a:rPr lang="en-US" sz="2000" b="1" dirty="0">
                <a:solidFill>
                  <a:srgbClr val="FF0000"/>
                </a:solidFill>
              </a:rPr>
              <a:t>research publications</a:t>
            </a:r>
            <a:r>
              <a:rPr lang="en-US" sz="2000" dirty="0">
                <a:solidFill>
                  <a:srgbClr val="FF0000"/>
                </a:solidFill>
              </a:rPr>
              <a:t>, but expectations to “</a:t>
            </a:r>
            <a:r>
              <a:rPr lang="en-US" sz="2000" b="1" dirty="0">
                <a:solidFill>
                  <a:srgbClr val="FF0000"/>
                </a:solidFill>
              </a:rPr>
              <a:t>develop, contribute to, and publish evaluation reports” </a:t>
            </a:r>
            <a:r>
              <a:rPr lang="en-US" sz="2000" dirty="0">
                <a:solidFill>
                  <a:srgbClr val="FF0000"/>
                </a:solidFill>
              </a:rPr>
              <a:t>and </a:t>
            </a:r>
            <a:r>
              <a:rPr lang="en-US" sz="2000" b="1" dirty="0">
                <a:solidFill>
                  <a:srgbClr val="FF0000"/>
                </a:solidFill>
              </a:rPr>
              <a:t>“provide scholarship to their programs”</a:t>
            </a:r>
            <a:r>
              <a:rPr lang="en-US" sz="2000" dirty="0">
                <a:solidFill>
                  <a:srgbClr val="FF0000"/>
                </a:solidFill>
              </a:rPr>
              <a:t>. Research publications may count towards professional competence.</a:t>
            </a:r>
          </a:p>
          <a:p>
            <a:pPr>
              <a:spcBef>
                <a:spcPts val="600"/>
              </a:spcBef>
            </a:pPr>
            <a:r>
              <a:rPr lang="en-US" sz="2000" b="1" dirty="0"/>
              <a:t>Extension: </a:t>
            </a:r>
            <a:r>
              <a:rPr lang="en-US" sz="2000" dirty="0"/>
              <a:t>“APM-375: Academic Coordinators may conduct occasional non-credit seminars or workshops without holding a faculty title.” </a:t>
            </a:r>
            <a:r>
              <a:rPr lang="en-US" sz="2000" dirty="0">
                <a:solidFill>
                  <a:srgbClr val="FF0000"/>
                </a:solidFill>
              </a:rPr>
              <a:t>Can deliver academic programs (direct or indirect such as train the trainer programs) to clientele or partner organizations, </a:t>
            </a:r>
            <a:r>
              <a:rPr lang="en-US" sz="2000" b="1" dirty="0">
                <a:solidFill>
                  <a:srgbClr val="FF0000"/>
                </a:solidFill>
              </a:rPr>
              <a:t>but it is not the main duty of an AC. An expectation also is “Liaison representation with other agencies and institutions”.</a:t>
            </a:r>
          </a:p>
          <a:p>
            <a:pPr marR="0" lvl="0">
              <a:spcBef>
                <a:spcPts val="600"/>
              </a:spcBef>
            </a:pPr>
            <a:r>
              <a:rPr lang="en-US" sz="2000" b="1" dirty="0"/>
              <a:t>Grantsmanship and supervision: </a:t>
            </a:r>
            <a:r>
              <a:rPr lang="en-US" sz="2000" dirty="0"/>
              <a:t>APM-375: “Development of proposals for extramural funding of programs and identification of support resources” and “Supervision and leadership of other academic appointees or staff”.</a:t>
            </a:r>
          </a:p>
        </p:txBody>
      </p:sp>
    </p:spTree>
    <p:extLst>
      <p:ext uri="{BB962C8B-B14F-4D97-AF65-F5344CB8AC3E}">
        <p14:creationId xmlns:p14="http://schemas.microsoft.com/office/powerpoint/2010/main" val="218434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C7B990-2289-4998-9833-0560159C6A7D}"/>
              </a:ext>
            </a:extLst>
          </p:cNvPr>
          <p:cNvSpPr>
            <a:spLocks noGrp="1"/>
          </p:cNvSpPr>
          <p:nvPr>
            <p:ph type="title"/>
          </p:nvPr>
        </p:nvSpPr>
        <p:spPr>
          <a:xfrm>
            <a:off x="431267" y="324060"/>
            <a:ext cx="11342166" cy="767528"/>
          </a:xfrm>
        </p:spPr>
        <p:txBody>
          <a:bodyPr>
            <a:normAutofit fontScale="90000"/>
          </a:bodyPr>
          <a:lstStyle/>
          <a:p>
            <a:r>
              <a:rPr lang="en-US" dirty="0"/>
              <a:t>PR Dossier Supporting Documentation: Optional AC table</a:t>
            </a:r>
          </a:p>
        </p:txBody>
      </p:sp>
      <p:sp>
        <p:nvSpPr>
          <p:cNvPr id="5" name="Content Placeholder 4">
            <a:extLst>
              <a:ext uri="{FF2B5EF4-FFF2-40B4-BE49-F238E27FC236}">
                <a16:creationId xmlns:a16="http://schemas.microsoft.com/office/drawing/2014/main" id="{53AA35C7-D0F9-4BFB-A3CA-1502292C738D}"/>
              </a:ext>
            </a:extLst>
          </p:cNvPr>
          <p:cNvSpPr>
            <a:spLocks noGrp="1"/>
          </p:cNvSpPr>
          <p:nvPr>
            <p:ph idx="1"/>
          </p:nvPr>
        </p:nvSpPr>
        <p:spPr>
          <a:xfrm>
            <a:off x="177800" y="1667363"/>
            <a:ext cx="11849100" cy="4979243"/>
          </a:xfrm>
        </p:spPr>
        <p:txBody>
          <a:bodyPr>
            <a:noAutofit/>
          </a:bodyPr>
          <a:lstStyle/>
          <a:p>
            <a:pPr marL="0" indent="0">
              <a:buNone/>
            </a:pPr>
            <a:r>
              <a:rPr lang="en-US" sz="1900" b="1" dirty="0"/>
              <a:t>E. Extension Activities or Coordination of Academic Program activities (as applicable)</a:t>
            </a:r>
          </a:p>
          <a:p>
            <a:pPr lvl="1"/>
            <a:r>
              <a:rPr lang="en-US" sz="1900" dirty="0"/>
              <a:t>Currently, no Project Board table is available specifically for Coordination of Academic Programs.</a:t>
            </a:r>
          </a:p>
          <a:p>
            <a:pPr lvl="1"/>
            <a:r>
              <a:rPr lang="en-US" sz="1900" dirty="0"/>
              <a:t>Academic Coordinators </a:t>
            </a:r>
            <a:r>
              <a:rPr lang="en-US" sz="1900" b="1" dirty="0"/>
              <a:t>may choose (optional) </a:t>
            </a:r>
            <a:r>
              <a:rPr lang="en-US" sz="1900" dirty="0"/>
              <a:t>to add a table with specific information following their review criteria (optional); </a:t>
            </a:r>
          </a:p>
          <a:p>
            <a:pPr lvl="1"/>
            <a:r>
              <a:rPr lang="en-US" sz="1900" dirty="0"/>
              <a:t>Including activities related to:</a:t>
            </a:r>
          </a:p>
          <a:p>
            <a:pPr lvl="2"/>
            <a:r>
              <a:rPr lang="en-US" sz="1900" dirty="0"/>
              <a:t>(a) academic program planning and development; </a:t>
            </a:r>
          </a:p>
          <a:p>
            <a:pPr lvl="2"/>
            <a:r>
              <a:rPr lang="en-US" sz="1900" dirty="0"/>
              <a:t>(b) assessment of program and constituency needs; </a:t>
            </a:r>
          </a:p>
          <a:p>
            <a:pPr lvl="2"/>
            <a:r>
              <a:rPr lang="en-US" sz="1900" dirty="0"/>
              <a:t>(c) evaluation of academic program activities and functions; </a:t>
            </a:r>
          </a:p>
          <a:p>
            <a:pPr lvl="2"/>
            <a:r>
              <a:rPr lang="en-US" sz="1900" dirty="0"/>
              <a:t>(d) development of proposals for extramural funding of campus programs and identification of support resources; </a:t>
            </a:r>
          </a:p>
          <a:p>
            <a:pPr lvl="2"/>
            <a:r>
              <a:rPr lang="en-US" sz="1900" dirty="0"/>
              <a:t>(e) liaison representation with other agencies and institutions in the public and private sectors; </a:t>
            </a:r>
          </a:p>
          <a:p>
            <a:pPr lvl="2"/>
            <a:r>
              <a:rPr lang="en-US" sz="1900" dirty="0"/>
              <a:t>(f) supervision and leadership of other academic appointees or staff. </a:t>
            </a:r>
          </a:p>
          <a:p>
            <a:pPr lvl="1"/>
            <a:r>
              <a:rPr lang="en-US" sz="1900" dirty="0"/>
              <a:t>The Project Board team is working to develop a separate reporting table for Coordination of Academic Programs for use in the subsequent (2026/27) Academic Advancement Review cycle, in consultation with the AAC-Academic Coordinator representative committee.</a:t>
            </a:r>
          </a:p>
        </p:txBody>
      </p:sp>
    </p:spTree>
    <p:extLst>
      <p:ext uri="{BB962C8B-B14F-4D97-AF65-F5344CB8AC3E}">
        <p14:creationId xmlns:p14="http://schemas.microsoft.com/office/powerpoint/2010/main" val="275808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9099-E1B5-9F0C-3959-54C7ECD03177}"/>
              </a:ext>
            </a:extLst>
          </p:cNvPr>
          <p:cNvSpPr>
            <a:spLocks noGrp="1"/>
          </p:cNvSpPr>
          <p:nvPr>
            <p:ph type="title"/>
          </p:nvPr>
        </p:nvSpPr>
        <p:spPr/>
        <p:txBody>
          <a:bodyPr/>
          <a:lstStyle/>
          <a:p>
            <a:r>
              <a:rPr lang="en-US" dirty="0"/>
              <a:t>Annual reporting requirements for academics</a:t>
            </a:r>
          </a:p>
        </p:txBody>
      </p:sp>
      <p:graphicFrame>
        <p:nvGraphicFramePr>
          <p:cNvPr id="4" name="Content Placeholder 3">
            <a:extLst>
              <a:ext uri="{FF2B5EF4-FFF2-40B4-BE49-F238E27FC236}">
                <a16:creationId xmlns:a16="http://schemas.microsoft.com/office/drawing/2014/main" id="{522C392C-23FC-6B12-4BAF-6074FBE29811}"/>
              </a:ext>
            </a:extLst>
          </p:cNvPr>
          <p:cNvGraphicFramePr>
            <a:graphicFrameLocks noGrp="1"/>
          </p:cNvGraphicFramePr>
          <p:nvPr>
            <p:ph idx="1"/>
          </p:nvPr>
        </p:nvGraphicFramePr>
        <p:xfrm>
          <a:off x="835853"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5BEC375B-003E-035E-A314-8CA971BAEE8A}"/>
              </a:ext>
            </a:extLst>
          </p:cNvPr>
          <p:cNvSpPr/>
          <p:nvPr/>
        </p:nvSpPr>
        <p:spPr>
          <a:xfrm>
            <a:off x="334401" y="5283200"/>
            <a:ext cx="5114608" cy="126101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i="1" u="sng" dirty="0">
                <a:solidFill>
                  <a:srgbClr val="FFFFFF"/>
                </a:solidFill>
                <a:effectLst/>
                <a:ea typeface="Calibri" panose="020F0502020204030204" pitchFamily="34" charset="0"/>
                <a:hlinkClick r:id="rId8"/>
              </a:rPr>
              <a:t>Project Board</a:t>
            </a:r>
            <a:r>
              <a:rPr lang="en-US" sz="1600" i="1" dirty="0">
                <a:solidFill>
                  <a:srgbClr val="FFFFFF"/>
                </a:solidFill>
                <a:effectLst/>
                <a:ea typeface="Calibri" panose="020F0502020204030204" pitchFamily="34" charset="0"/>
              </a:rPr>
              <a:t>: </a:t>
            </a:r>
            <a:r>
              <a:rPr lang="en-US" sz="1600" dirty="0">
                <a:solidFill>
                  <a:srgbClr val="FFFFFF"/>
                </a:solidFill>
                <a:effectLst/>
                <a:ea typeface="Calibri" panose="020F0502020204030204" pitchFamily="34" charset="0"/>
              </a:rPr>
              <a:t>ANR's online system that integrates civil rights compliance and organizational reporting requirements. It also has an optional component to help academics organize information for program review and annual evaluation. </a:t>
            </a:r>
            <a:endParaRPr lang="en-US" sz="2400" dirty="0">
              <a:effectLst/>
              <a:latin typeface="Times New Roman" panose="02020603050405020304" pitchFamily="18" charset="0"/>
              <a:ea typeface="Calibri" panose="020F0502020204030204" pitchFamily="34" charset="0"/>
            </a:endParaRPr>
          </a:p>
        </p:txBody>
      </p:sp>
      <p:sp>
        <p:nvSpPr>
          <p:cNvPr id="3" name="Rectangle: Rounded Corners 2">
            <a:extLst>
              <a:ext uri="{FF2B5EF4-FFF2-40B4-BE49-F238E27FC236}">
                <a16:creationId xmlns:a16="http://schemas.microsoft.com/office/drawing/2014/main" id="{14A47635-CD92-A317-8158-D2DF7BC961C0}"/>
              </a:ext>
            </a:extLst>
          </p:cNvPr>
          <p:cNvSpPr/>
          <p:nvPr/>
        </p:nvSpPr>
        <p:spPr>
          <a:xfrm>
            <a:off x="5681101" y="5283200"/>
            <a:ext cx="2865999" cy="126101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FFFFFF"/>
                </a:solidFill>
                <a:ea typeface="Calibri" panose="020F0502020204030204" pitchFamily="34" charset="0"/>
              </a:rPr>
              <a:t>Project Board t</a:t>
            </a:r>
            <a:r>
              <a:rPr lang="en-US" sz="1600" dirty="0">
                <a:solidFill>
                  <a:srgbClr val="FFFFFF"/>
                </a:solidFill>
                <a:effectLst/>
                <a:ea typeface="Calibri" panose="020F0502020204030204" pitchFamily="34" charset="0"/>
              </a:rPr>
              <a:t>raining video and slides available at </a:t>
            </a:r>
            <a:r>
              <a:rPr lang="en-US" sz="1600" dirty="0">
                <a:hlinkClick r:id="rId9"/>
              </a:rPr>
              <a:t>https://ucanr.edu/sites/ProjectBoardHelp/</a:t>
            </a:r>
            <a:r>
              <a:rPr lang="en-US" sz="1600" dirty="0">
                <a:solidFill>
                  <a:srgbClr val="FFFFFF"/>
                </a:solidFill>
                <a:effectLst/>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6233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C0CF-A71D-7667-A734-3A2ADE63C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BDA35-38A1-8458-48F9-B1FC0165B8F4}"/>
              </a:ext>
            </a:extLst>
          </p:cNvPr>
          <p:cNvSpPr>
            <a:spLocks noGrp="1"/>
          </p:cNvSpPr>
          <p:nvPr>
            <p:ph type="title"/>
          </p:nvPr>
        </p:nvSpPr>
        <p:spPr>
          <a:xfrm>
            <a:off x="675109" y="313786"/>
            <a:ext cx="10817838" cy="767528"/>
          </a:xfrm>
        </p:spPr>
        <p:txBody>
          <a:bodyPr/>
          <a:lstStyle/>
          <a:p>
            <a:r>
              <a:rPr lang="en-US" dirty="0"/>
              <a:t>Peer Review Committee</a:t>
            </a:r>
          </a:p>
        </p:txBody>
      </p:sp>
      <p:sp>
        <p:nvSpPr>
          <p:cNvPr id="3" name="Content Placeholder 2">
            <a:extLst>
              <a:ext uri="{FF2B5EF4-FFF2-40B4-BE49-F238E27FC236}">
                <a16:creationId xmlns:a16="http://schemas.microsoft.com/office/drawing/2014/main" id="{375B503C-3269-4634-67BD-B2EE26EC52EE}"/>
              </a:ext>
            </a:extLst>
          </p:cNvPr>
          <p:cNvSpPr>
            <a:spLocks noGrp="1"/>
          </p:cNvSpPr>
          <p:nvPr>
            <p:ph idx="1"/>
          </p:nvPr>
        </p:nvSpPr>
        <p:spPr>
          <a:xfrm>
            <a:off x="394640" y="1735847"/>
            <a:ext cx="11402719" cy="4076537"/>
          </a:xfrm>
        </p:spPr>
        <p:txBody>
          <a:bodyPr vert="horz" lIns="91440" tIns="45720" rIns="91440" bIns="45720" rtlCol="0">
            <a:noAutofit/>
          </a:bodyPr>
          <a:lstStyle/>
          <a:p>
            <a:pPr marL="228600" lvl="1">
              <a:spcBef>
                <a:spcPts val="1000"/>
              </a:spcBef>
            </a:pPr>
            <a:r>
              <a:rPr lang="en-US" sz="2200" dirty="0">
                <a:latin typeface="Times New Roman" panose="02020603050405020304" pitchFamily="18" charset="0"/>
                <a:cs typeface="Times New Roman" panose="02020603050405020304" pitchFamily="18" charset="0"/>
              </a:rPr>
              <a:t>Committee of 18 academics across different titles, programs, and counties</a:t>
            </a:r>
          </a:p>
          <a:p>
            <a:pPr marL="228600" lvl="1">
              <a:spcBef>
                <a:spcPts val="1000"/>
              </a:spcBef>
            </a:pPr>
            <a:r>
              <a:rPr lang="en-US" sz="2200" dirty="0">
                <a:latin typeface="Times New Roman" panose="02020603050405020304" pitchFamily="18" charset="0"/>
                <a:cs typeface="Times New Roman" panose="02020603050405020304" pitchFamily="18" charset="0"/>
              </a:rPr>
              <a:t>Mission</a:t>
            </a:r>
          </a:p>
          <a:p>
            <a:pPr marL="685800" lvl="2">
              <a:spcBef>
                <a:spcPts val="1000"/>
              </a:spcBef>
            </a:pPr>
            <a:r>
              <a:rPr lang="en-US" sz="1800" dirty="0">
                <a:latin typeface="Times New Roman" panose="02020603050405020304" pitchFamily="18" charset="0"/>
                <a:cs typeface="Times New Roman" panose="02020603050405020304" pitchFamily="18" charset="0"/>
              </a:rPr>
              <a:t>review &amp; discuss each PR</a:t>
            </a:r>
          </a:p>
          <a:p>
            <a:pPr marL="685800" lvl="2">
              <a:spcBef>
                <a:spcPts val="1000"/>
              </a:spcBef>
            </a:pPr>
            <a:r>
              <a:rPr lang="en-US" sz="1800" dirty="0">
                <a:latin typeface="Times New Roman" panose="02020603050405020304" pitchFamily="18" charset="0"/>
                <a:cs typeface="Times New Roman" panose="02020603050405020304" pitchFamily="18" charset="0"/>
              </a:rPr>
              <a:t>make an advisory recommendation to the AVP</a:t>
            </a:r>
          </a:p>
          <a:p>
            <a:pPr marL="685800" lvl="2">
              <a:spcBef>
                <a:spcPts val="1000"/>
              </a:spcBef>
            </a:pPr>
            <a:r>
              <a:rPr lang="en-US" sz="1800" dirty="0">
                <a:latin typeface="Times New Roman" panose="02020603050405020304" pitchFamily="18" charset="0"/>
                <a:cs typeface="Times New Roman" panose="02020603050405020304" pitchFamily="18" charset="0"/>
              </a:rPr>
              <a:t>prepare a letter for the candidate</a:t>
            </a:r>
          </a:p>
          <a:p>
            <a:pPr marL="228600" lvl="1">
              <a:spcBef>
                <a:spcPts val="1000"/>
              </a:spcBef>
            </a:pPr>
            <a:r>
              <a:rPr lang="en-US" sz="2200" dirty="0">
                <a:latin typeface="Times New Roman" panose="02020603050405020304" pitchFamily="18" charset="0"/>
                <a:cs typeface="Times New Roman" panose="02020603050405020304" pitchFamily="18" charset="0"/>
              </a:rPr>
              <a:t>Each PR is read cover-to-cover by at least two PRC members</a:t>
            </a:r>
          </a:p>
          <a:p>
            <a:pPr marL="685800" lvl="2">
              <a:spcBef>
                <a:spcPts val="1000"/>
              </a:spcBef>
            </a:pPr>
            <a:r>
              <a:rPr lang="en-US" sz="1800" dirty="0">
                <a:latin typeface="Times New Roman" panose="02020603050405020304" pitchFamily="18" charset="0"/>
                <a:cs typeface="Times New Roman" panose="02020603050405020304" pitchFamily="18" charset="0"/>
              </a:rPr>
              <a:t>some PRs are read by the whole committee</a:t>
            </a:r>
          </a:p>
          <a:p>
            <a:pPr marL="685800" lvl="2">
              <a:spcBef>
                <a:spcPts val="1000"/>
              </a:spcBef>
            </a:pPr>
            <a:r>
              <a:rPr lang="en-US" sz="1800" dirty="0">
                <a:latin typeface="Times New Roman" panose="02020603050405020304" pitchFamily="18" charset="0"/>
                <a:cs typeface="Times New Roman" panose="02020603050405020304" pitchFamily="18" charset="0"/>
              </a:rPr>
              <a:t>lead reviewers facilitate a discussion with the entire committee</a:t>
            </a:r>
          </a:p>
          <a:p>
            <a:pPr marL="685800" lvl="2">
              <a:spcBef>
                <a:spcPts val="1000"/>
              </a:spcBef>
            </a:pPr>
            <a:r>
              <a:rPr lang="en-US" sz="1800" dirty="0">
                <a:latin typeface="Times New Roman" panose="02020603050405020304" pitchFamily="18" charset="0"/>
                <a:cs typeface="Times New Roman" panose="02020603050405020304" pitchFamily="18" charset="0"/>
              </a:rPr>
              <a:t>vote (doesn’t have to be unanimous)</a:t>
            </a:r>
          </a:p>
          <a:p>
            <a:pPr marL="685800" lvl="2">
              <a:spcBef>
                <a:spcPts val="1000"/>
              </a:spcBef>
            </a:pPr>
            <a:r>
              <a:rPr lang="en-US" sz="1800" dirty="0">
                <a:latin typeface="Times New Roman" panose="02020603050405020304" pitchFamily="18" charset="0"/>
                <a:cs typeface="Times New Roman" panose="02020603050405020304" pitchFamily="18" charset="0"/>
              </a:rPr>
              <a:t>prepare draft letter, circulate for comments, refine</a:t>
            </a:r>
          </a:p>
          <a:p>
            <a:pPr marL="457200" lvl="2" indent="0">
              <a:spcBef>
                <a:spcPts val="1000"/>
              </a:spcBef>
              <a:buNone/>
            </a:pPr>
            <a:endParaRPr lang="en-US" sz="1800" dirty="0">
              <a:latin typeface="Times New Roman" panose="02020603050405020304" pitchFamily="18" charset="0"/>
              <a:cs typeface="Times New Roman" panose="02020603050405020304" pitchFamily="18" charset="0"/>
            </a:endParaRPr>
          </a:p>
          <a:p>
            <a:pPr marL="228600" lvl="1">
              <a:spcBef>
                <a:spcPts val="1000"/>
              </a:spcBef>
            </a:pPr>
            <a:endParaRPr lang="en-US" sz="2200" dirty="0">
              <a:latin typeface="Times New Roman" panose="02020603050405020304" pitchFamily="18" charset="0"/>
              <a:cs typeface="Times New Roman" panose="02020603050405020304" pitchFamily="18" charset="0"/>
            </a:endParaRPr>
          </a:p>
          <a:p>
            <a:pPr marL="685800" lvl="2">
              <a:spcBef>
                <a:spcPts val="1000"/>
              </a:spcBef>
            </a:pPr>
            <a:endParaRPr lang="en-US" sz="1800" dirty="0">
              <a:latin typeface="Times New Roman" panose="02020603050405020304" pitchFamily="18" charset="0"/>
              <a:cs typeface="Times New Roman" panose="02020603050405020304" pitchFamily="18" charset="0"/>
            </a:endParaRPr>
          </a:p>
          <a:p>
            <a:pPr marL="685800" lvl="2">
              <a:spcBef>
                <a:spcPts val="1000"/>
              </a:spcBef>
            </a:pPr>
            <a:endParaRPr lang="en-US" sz="1800" dirty="0">
              <a:latin typeface="Times New Roman" panose="02020603050405020304" pitchFamily="18" charset="0"/>
              <a:cs typeface="Times New Roman" panose="02020603050405020304" pitchFamily="18" charset="0"/>
            </a:endParaRPr>
          </a:p>
          <a:p>
            <a:pPr marL="228600" lvl="1">
              <a:spcBef>
                <a:spcPts val="1000"/>
              </a:spcBef>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9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C0CF-A71D-7667-A734-3A2ADE63C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BDA35-38A1-8458-48F9-B1FC0165B8F4}"/>
              </a:ext>
            </a:extLst>
          </p:cNvPr>
          <p:cNvSpPr>
            <a:spLocks noGrp="1"/>
          </p:cNvSpPr>
          <p:nvPr>
            <p:ph type="title"/>
          </p:nvPr>
        </p:nvSpPr>
        <p:spPr>
          <a:xfrm>
            <a:off x="675109" y="313786"/>
            <a:ext cx="10817838" cy="767528"/>
          </a:xfrm>
        </p:spPr>
        <p:txBody>
          <a:bodyPr/>
          <a:lstStyle/>
          <a:p>
            <a:r>
              <a:rPr lang="en-US" dirty="0"/>
              <a:t>Peer Review Committee</a:t>
            </a:r>
          </a:p>
        </p:txBody>
      </p:sp>
      <p:sp>
        <p:nvSpPr>
          <p:cNvPr id="4" name="Content Placeholder 2">
            <a:extLst>
              <a:ext uri="{FF2B5EF4-FFF2-40B4-BE49-F238E27FC236}">
                <a16:creationId xmlns:a16="http://schemas.microsoft.com/office/drawing/2014/main" id="{909FC50B-EC4C-2F05-E43B-BFEC9FDBFBDE}"/>
              </a:ext>
            </a:extLst>
          </p:cNvPr>
          <p:cNvSpPr txBox="1">
            <a:spLocks/>
          </p:cNvSpPr>
          <p:nvPr/>
        </p:nvSpPr>
        <p:spPr>
          <a:xfrm>
            <a:off x="589374" y="1735665"/>
            <a:ext cx="3965693" cy="4470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sz="2200" u="sng" dirty="0">
                <a:latin typeface="Times New Roman" panose="02020603050405020304" pitchFamily="18" charset="0"/>
                <a:cs typeface="Times New Roman" panose="02020603050405020304" pitchFamily="18" charset="0"/>
              </a:rPr>
              <a:t>Inputs</a:t>
            </a:r>
          </a:p>
          <a:p>
            <a:pPr marL="228600" lvl="1">
              <a:spcBef>
                <a:spcPts val="1000"/>
              </a:spcBef>
            </a:pPr>
            <a:r>
              <a:rPr lang="en-US" sz="2200" dirty="0">
                <a:latin typeface="Times New Roman" panose="02020603050405020304" pitchFamily="18" charset="0"/>
                <a:cs typeface="Times New Roman" panose="02020603050405020304" pitchFamily="18" charset="0"/>
              </a:rPr>
              <a:t>Position Description</a:t>
            </a:r>
          </a:p>
          <a:p>
            <a:pPr marL="228600" lvl="1">
              <a:spcBef>
                <a:spcPts val="1000"/>
              </a:spcBef>
            </a:pPr>
            <a:r>
              <a:rPr lang="en-US" sz="2200" dirty="0">
                <a:latin typeface="Times New Roman" panose="02020603050405020304" pitchFamily="18" charset="0"/>
                <a:cs typeface="Times New Roman" panose="02020603050405020304" pitchFamily="18" charset="0"/>
              </a:rPr>
              <a:t>Narrative</a:t>
            </a:r>
          </a:p>
          <a:p>
            <a:pPr marL="228600" lvl="1">
              <a:spcBef>
                <a:spcPts val="1000"/>
              </a:spcBef>
            </a:pPr>
            <a:r>
              <a:rPr lang="en-US" sz="2200" dirty="0">
                <a:latin typeface="Times New Roman" panose="02020603050405020304" pitchFamily="18" charset="0"/>
                <a:cs typeface="Times New Roman" panose="02020603050405020304" pitchFamily="18" charset="0"/>
              </a:rPr>
              <a:t>Supporting tables</a:t>
            </a:r>
          </a:p>
          <a:p>
            <a:pPr marL="228600" lvl="1">
              <a:spcBef>
                <a:spcPts val="1000"/>
              </a:spcBef>
            </a:pPr>
            <a:r>
              <a:rPr lang="en-US" sz="2200" dirty="0">
                <a:latin typeface="Times New Roman" panose="02020603050405020304" pitchFamily="18" charset="0"/>
                <a:cs typeface="Times New Roman" panose="02020603050405020304" pitchFamily="18" charset="0"/>
              </a:rPr>
              <a:t>Supervisor’s letter</a:t>
            </a:r>
          </a:p>
          <a:p>
            <a:pPr marL="228600" lvl="1">
              <a:spcBef>
                <a:spcPts val="1000"/>
              </a:spcBef>
            </a:pPr>
            <a:r>
              <a:rPr lang="en-US" sz="2200" dirty="0">
                <a:latin typeface="Times New Roman" panose="02020603050405020304" pitchFamily="18" charset="0"/>
                <a:cs typeface="Times New Roman" panose="02020603050405020304" pitchFamily="18" charset="0"/>
              </a:rPr>
              <a:t>If required: </a:t>
            </a:r>
          </a:p>
          <a:p>
            <a:pPr marL="685800" lvl="2">
              <a:spcBef>
                <a:spcPts val="1000"/>
              </a:spcBef>
            </a:pPr>
            <a:r>
              <a:rPr lang="en-US" sz="1800" dirty="0">
                <a:latin typeface="Times New Roman" panose="02020603050405020304" pitchFamily="18" charset="0"/>
                <a:cs typeface="Times New Roman" panose="02020603050405020304" pitchFamily="18" charset="0"/>
              </a:rPr>
              <a:t>Ad-hoc review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committee letter</a:t>
            </a:r>
          </a:p>
          <a:p>
            <a:pPr marL="685800" lvl="2">
              <a:spcBef>
                <a:spcPts val="1000"/>
              </a:spcBef>
            </a:pPr>
            <a:r>
              <a:rPr lang="en-US" sz="1800" dirty="0">
                <a:latin typeface="Times New Roman" panose="02020603050405020304" pitchFamily="18" charset="0"/>
                <a:cs typeface="Times New Roman" panose="02020603050405020304" pitchFamily="18" charset="0"/>
              </a:rPr>
              <a:t>Other letters </a:t>
            </a:r>
          </a:p>
          <a:p>
            <a:pPr marL="685800" lvl="2">
              <a:spcBef>
                <a:spcPts val="1000"/>
              </a:spcBef>
            </a:pPr>
            <a:r>
              <a:rPr lang="en-US" sz="1800" dirty="0">
                <a:latin typeface="Times New Roman" panose="02020603050405020304" pitchFamily="18" charset="0"/>
                <a:cs typeface="Times New Roman" panose="02020603050405020304" pitchFamily="18" charset="0"/>
              </a:rPr>
              <a:t>Publication samples</a:t>
            </a:r>
          </a:p>
          <a:p>
            <a:pPr marL="228600" lvl="1">
              <a:spcBef>
                <a:spcPts val="1000"/>
              </a:spcBef>
            </a:pPr>
            <a:endParaRPr lang="en-US" sz="22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551DD1E8-ECAB-F94E-7027-B9636D293674}"/>
              </a:ext>
            </a:extLst>
          </p:cNvPr>
          <p:cNvSpPr txBox="1">
            <a:spLocks/>
          </p:cNvSpPr>
          <p:nvPr/>
        </p:nvSpPr>
        <p:spPr>
          <a:xfrm>
            <a:off x="8652933" y="1735665"/>
            <a:ext cx="3403599" cy="4140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sz="2200" u="sng" dirty="0">
                <a:latin typeface="Times New Roman" panose="02020603050405020304" pitchFamily="18" charset="0"/>
                <a:cs typeface="Times New Roman" panose="02020603050405020304" pitchFamily="18" charset="0"/>
              </a:rPr>
              <a:t>Outputs</a:t>
            </a:r>
          </a:p>
          <a:p>
            <a:pPr marL="228600" lvl="1">
              <a:spcBef>
                <a:spcPts val="1000"/>
              </a:spcBef>
            </a:pPr>
            <a:r>
              <a:rPr lang="en-US" sz="2200" dirty="0">
                <a:latin typeface="Times New Roman" panose="02020603050405020304" pitchFamily="18" charset="0"/>
                <a:cs typeface="Times New Roman" panose="02020603050405020304" pitchFamily="18" charset="0"/>
              </a:rPr>
              <a:t>Vote on the requested action by the whole committee</a:t>
            </a:r>
          </a:p>
          <a:p>
            <a:pPr marL="228600" lvl="1">
              <a:spcBef>
                <a:spcPts val="1000"/>
              </a:spcBef>
            </a:pPr>
            <a:r>
              <a:rPr lang="en-US" sz="2200" dirty="0">
                <a:latin typeface="Times New Roman" panose="02020603050405020304" pitchFamily="18" charset="0"/>
                <a:cs typeface="Times New Roman" panose="02020603050405020304" pitchFamily="18" charset="0"/>
              </a:rPr>
              <a:t>Letter to the candidate</a:t>
            </a:r>
          </a:p>
          <a:p>
            <a:pPr marL="228600" lvl="1">
              <a:spcBef>
                <a:spcPts val="1000"/>
              </a:spcBef>
            </a:pPr>
            <a:r>
              <a:rPr lang="en-US" sz="2200" dirty="0">
                <a:latin typeface="Times New Roman" panose="02020603050405020304" pitchFamily="18" charset="0"/>
                <a:cs typeface="Times New Roman" panose="02020603050405020304" pitchFamily="18" charset="0"/>
              </a:rPr>
              <a:t>Summary of achievements</a:t>
            </a:r>
          </a:p>
          <a:p>
            <a:pPr marL="228600" lvl="1">
              <a:spcBef>
                <a:spcPts val="1000"/>
              </a:spcBef>
            </a:pPr>
            <a:r>
              <a:rPr lang="en-US" sz="2200" dirty="0">
                <a:latin typeface="Times New Roman" panose="02020603050405020304" pitchFamily="18" charset="0"/>
                <a:cs typeface="Times New Roman" panose="02020603050405020304" pitchFamily="18" charset="0"/>
              </a:rPr>
              <a:t>Evaluative comments</a:t>
            </a:r>
          </a:p>
          <a:p>
            <a:pPr marL="228600" lvl="1">
              <a:spcBef>
                <a:spcPts val="1000"/>
              </a:spcBef>
            </a:pPr>
            <a:r>
              <a:rPr lang="en-US" sz="2200" dirty="0">
                <a:latin typeface="Times New Roman" panose="02020603050405020304" pitchFamily="18" charset="0"/>
                <a:cs typeface="Times New Roman" panose="02020603050405020304" pitchFamily="18" charset="0"/>
              </a:rPr>
              <a:t>Suggestions for future success</a:t>
            </a:r>
          </a:p>
          <a:p>
            <a:pPr marL="228600" lvl="1">
              <a:spcBef>
                <a:spcPts val="1000"/>
              </a:spcBef>
            </a:pPr>
            <a:endParaRPr lang="en-US" sz="2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CD9820-6E50-E803-0A14-80F39FC02CEE}"/>
              </a:ext>
            </a:extLst>
          </p:cNvPr>
          <p:cNvSpPr txBox="1"/>
          <p:nvPr/>
        </p:nvSpPr>
        <p:spPr>
          <a:xfrm>
            <a:off x="387243" y="5682734"/>
            <a:ext cx="3659824" cy="461665"/>
          </a:xfrm>
          <a:prstGeom prst="rect">
            <a:avLst/>
          </a:prstGeom>
          <a:noFill/>
        </p:spPr>
        <p:txBody>
          <a:bodyPr wrap="square">
            <a:spAutoFit/>
          </a:bodyPr>
          <a:lstStyle/>
          <a:p>
            <a:pPr algn="ctr"/>
            <a:r>
              <a:rPr lang="en-US" sz="2400" i="1" dirty="0">
                <a:solidFill>
                  <a:srgbClr val="C00000"/>
                </a:solidFill>
                <a:latin typeface="Times New Roman" panose="02020603050405020304" pitchFamily="18" charset="0"/>
                <a:cs typeface="Times New Roman" panose="02020603050405020304" pitchFamily="18" charset="0"/>
              </a:rPr>
              <a:t>and nothing else!</a:t>
            </a:r>
            <a:endParaRPr lang="en-US" sz="2400" i="1" dirty="0">
              <a:solidFill>
                <a:srgbClr val="C00000"/>
              </a:solidFill>
            </a:endParaRPr>
          </a:p>
        </p:txBody>
      </p:sp>
      <p:grpSp>
        <p:nvGrpSpPr>
          <p:cNvPr id="12" name="Group 11">
            <a:extLst>
              <a:ext uri="{FF2B5EF4-FFF2-40B4-BE49-F238E27FC236}">
                <a16:creationId xmlns:a16="http://schemas.microsoft.com/office/drawing/2014/main" id="{3D9B9727-E3E6-78C3-8AFF-CEA883CF65D5}"/>
              </a:ext>
            </a:extLst>
          </p:cNvPr>
          <p:cNvGrpSpPr/>
          <p:nvPr/>
        </p:nvGrpSpPr>
        <p:grpSpPr>
          <a:xfrm>
            <a:off x="3801534" y="2130478"/>
            <a:ext cx="4563534" cy="3552255"/>
            <a:chOff x="3801534" y="2130478"/>
            <a:chExt cx="4563534" cy="3552255"/>
          </a:xfrm>
        </p:grpSpPr>
        <p:sp>
          <p:nvSpPr>
            <p:cNvPr id="11" name="Arrow: Left-Right 10">
              <a:extLst>
                <a:ext uri="{FF2B5EF4-FFF2-40B4-BE49-F238E27FC236}">
                  <a16:creationId xmlns:a16="http://schemas.microsoft.com/office/drawing/2014/main" id="{BA5E2899-3F85-742D-70F8-48AD0891CFFD}"/>
                </a:ext>
              </a:extLst>
            </p:cNvPr>
            <p:cNvSpPr/>
            <p:nvPr/>
          </p:nvSpPr>
          <p:spPr>
            <a:xfrm>
              <a:off x="3801534" y="3429000"/>
              <a:ext cx="4563534" cy="46166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ED6D2CC8-29FB-5410-44C0-652288D93204}"/>
                </a:ext>
              </a:extLst>
            </p:cNvPr>
            <p:cNvSpPr txBox="1">
              <a:spLocks/>
            </p:cNvSpPr>
            <p:nvPr/>
          </p:nvSpPr>
          <p:spPr>
            <a:xfrm>
              <a:off x="4555067" y="2130478"/>
              <a:ext cx="3200399" cy="355225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None/>
              </a:pPr>
              <a:r>
                <a:rPr lang="en-US" sz="2200" u="sng" dirty="0">
                  <a:latin typeface="Times New Roman" panose="02020603050405020304" pitchFamily="18" charset="0"/>
                  <a:cs typeface="Times New Roman" panose="02020603050405020304" pitchFamily="18" charset="0"/>
                </a:rPr>
                <a:t>eBook!</a:t>
              </a:r>
            </a:p>
            <a:p>
              <a:pPr marL="0" lvl="1" indent="0">
                <a:spcBef>
                  <a:spcPts val="1000"/>
                </a:spcBef>
                <a:buNone/>
              </a:pPr>
              <a:r>
                <a:rPr lang="en-US" sz="2200" dirty="0">
                  <a:latin typeface="Times New Roman" panose="02020603050405020304" pitchFamily="18" charset="0"/>
                  <a:cs typeface="Times New Roman" panose="02020603050405020304" pitchFamily="18" charset="0"/>
                </a:rPr>
                <a:t>For ACs:</a:t>
              </a:r>
            </a:p>
            <a:p>
              <a:pPr marL="342900" lvl="1" indent="-342900">
                <a:spcBef>
                  <a:spcPts val="1000"/>
                </a:spcBef>
              </a:pPr>
              <a:r>
                <a:rPr lang="en-US" sz="2000" dirty="0">
                  <a:latin typeface="Times New Roman" panose="02020603050405020304" pitchFamily="18" charset="0"/>
                  <a:cs typeface="Times New Roman" panose="02020603050405020304" pitchFamily="18" charset="0"/>
                </a:rPr>
                <a:t>Coordination of academic programs</a:t>
              </a:r>
            </a:p>
            <a:p>
              <a:pPr marL="342900" lvl="1" indent="-342900">
                <a:spcBef>
                  <a:spcPts val="1000"/>
                </a:spcBef>
              </a:pPr>
              <a:r>
                <a:rPr lang="en-US" sz="2000" dirty="0">
                  <a:latin typeface="Times New Roman" panose="02020603050405020304" pitchFamily="18" charset="0"/>
                  <a:cs typeface="Times New Roman" panose="02020603050405020304" pitchFamily="18" charset="0"/>
                </a:rPr>
                <a:t>Professional Competence</a:t>
              </a:r>
            </a:p>
            <a:p>
              <a:pPr marL="342900" lvl="1" indent="-342900">
                <a:spcBef>
                  <a:spcPts val="1000"/>
                </a:spcBef>
              </a:pPr>
              <a:r>
                <a:rPr lang="en-US" sz="2000" dirty="0">
                  <a:latin typeface="Times New Roman" panose="02020603050405020304" pitchFamily="18" charset="0"/>
                  <a:cs typeface="Times New Roman" panose="02020603050405020304" pitchFamily="18" charset="0"/>
                </a:rPr>
                <a:t>University and Public Service</a:t>
              </a:r>
            </a:p>
            <a:p>
              <a:pPr marL="342900" lvl="1" indent="-342900">
                <a:spcBef>
                  <a:spcPts val="1000"/>
                </a:spcBef>
              </a:pPr>
              <a:r>
                <a:rPr lang="en-US" sz="2000" dirty="0">
                  <a:latin typeface="Times New Roman" panose="02020603050405020304" pitchFamily="18" charset="0"/>
                  <a:cs typeface="Times New Roman" panose="02020603050405020304" pitchFamily="18" charset="0"/>
                </a:rPr>
                <a:t>Affirmative Action and EDI activities</a:t>
              </a:r>
            </a:p>
            <a:p>
              <a:pPr marL="0" lvl="1" indent="0">
                <a:spcBef>
                  <a:spcPts val="1000"/>
                </a:spcBef>
                <a:buNone/>
              </a:pPr>
              <a:endParaRPr lang="en-US" sz="2200" u="sng" dirty="0">
                <a:latin typeface="Times New Roman" panose="02020603050405020304" pitchFamily="18" charset="0"/>
                <a:cs typeface="Times New Roman" panose="02020603050405020304" pitchFamily="18" charset="0"/>
              </a:endParaRPr>
            </a:p>
            <a:p>
              <a:pPr marL="0" lvl="1" indent="0">
                <a:spcBef>
                  <a:spcPts val="1000"/>
                </a:spcBef>
                <a:buNone/>
              </a:pPr>
              <a:endParaRPr lang="en-US" sz="2200" u="sng"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006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C0CF-A71D-7667-A734-3A2ADE63C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BDA35-38A1-8458-48F9-B1FC0165B8F4}"/>
              </a:ext>
            </a:extLst>
          </p:cNvPr>
          <p:cNvSpPr>
            <a:spLocks noGrp="1"/>
          </p:cNvSpPr>
          <p:nvPr>
            <p:ph type="title"/>
          </p:nvPr>
        </p:nvSpPr>
        <p:spPr>
          <a:xfrm>
            <a:off x="675109" y="313786"/>
            <a:ext cx="10817838" cy="767528"/>
          </a:xfrm>
        </p:spPr>
        <p:txBody>
          <a:bodyPr/>
          <a:lstStyle/>
          <a:p>
            <a:r>
              <a:rPr lang="en-US" dirty="0"/>
              <a:t>Effective PRs</a:t>
            </a:r>
          </a:p>
        </p:txBody>
      </p:sp>
      <p:sp>
        <p:nvSpPr>
          <p:cNvPr id="3" name="Content Placeholder 2">
            <a:extLst>
              <a:ext uri="{FF2B5EF4-FFF2-40B4-BE49-F238E27FC236}">
                <a16:creationId xmlns:a16="http://schemas.microsoft.com/office/drawing/2014/main" id="{375B503C-3269-4634-67BD-B2EE26EC52EE}"/>
              </a:ext>
            </a:extLst>
          </p:cNvPr>
          <p:cNvSpPr>
            <a:spLocks noGrp="1"/>
          </p:cNvSpPr>
          <p:nvPr>
            <p:ph idx="1"/>
          </p:nvPr>
        </p:nvSpPr>
        <p:spPr>
          <a:xfrm>
            <a:off x="394641" y="1735847"/>
            <a:ext cx="11374026" cy="4394020"/>
          </a:xfrm>
        </p:spPr>
        <p:txBody>
          <a:bodyPr vert="horz" lIns="91440" tIns="45720" rIns="91440" bIns="45720" rtlCol="0">
            <a:noAutofit/>
          </a:bodyPr>
          <a:lstStyle/>
          <a:p>
            <a:pPr marL="228600" lvl="1">
              <a:spcBef>
                <a:spcPts val="1000"/>
              </a:spcBef>
            </a:pPr>
            <a:r>
              <a:rPr lang="en-US" sz="2200" dirty="0">
                <a:latin typeface="Times New Roman" panose="02020603050405020304" pitchFamily="18" charset="0"/>
                <a:cs typeface="Times New Roman" panose="02020603050405020304" pitchFamily="18" charset="0"/>
              </a:rPr>
              <a:t>Don’t assume the reader is from your field or knows your program.</a:t>
            </a:r>
          </a:p>
          <a:p>
            <a:pPr marL="228600" lvl="1">
              <a:spcBef>
                <a:spcPts val="1000"/>
              </a:spcBef>
            </a:pPr>
            <a:r>
              <a:rPr lang="en-US" sz="2200" dirty="0">
                <a:latin typeface="Times New Roman" panose="02020603050405020304" pitchFamily="18" charset="0"/>
                <a:cs typeface="Times New Roman" panose="02020603050405020304" pitchFamily="18" charset="0"/>
              </a:rPr>
              <a:t>Summarize the rationale and goals of the program.</a:t>
            </a:r>
          </a:p>
          <a:p>
            <a:pPr marL="228600" lvl="1">
              <a:spcBef>
                <a:spcPts val="1000"/>
              </a:spcBef>
            </a:pPr>
            <a:r>
              <a:rPr lang="en-US" sz="2200" dirty="0">
                <a:latin typeface="Times New Roman" panose="02020603050405020304" pitchFamily="18" charset="0"/>
                <a:cs typeface="Times New Roman" panose="02020603050405020304" pitchFamily="18" charset="0"/>
              </a:rPr>
              <a:t>Explain your role in activities.</a:t>
            </a:r>
          </a:p>
          <a:p>
            <a:pPr marL="228600" lvl="1">
              <a:spcBef>
                <a:spcPts val="1000"/>
              </a:spcBef>
            </a:pPr>
            <a:r>
              <a:rPr lang="en-US" sz="2200" dirty="0">
                <a:latin typeface="Times New Roman" panose="02020603050405020304" pitchFamily="18" charset="0"/>
                <a:cs typeface="Times New Roman" panose="02020603050405020304" pitchFamily="18" charset="0"/>
              </a:rPr>
              <a:t>Include all sections of the Program Summary Narrative.</a:t>
            </a:r>
          </a:p>
          <a:p>
            <a:pPr marL="228600" lvl="1">
              <a:spcBef>
                <a:spcPts val="1000"/>
              </a:spcBef>
            </a:pPr>
            <a:r>
              <a:rPr lang="en-US" sz="2200" dirty="0">
                <a:latin typeface="Times New Roman" panose="02020603050405020304" pitchFamily="18" charset="0"/>
                <a:cs typeface="Times New Roman" panose="02020603050405020304" pitchFamily="18" charset="0"/>
              </a:rPr>
              <a:t>Don’t simply summarize the tables in the Narrative.</a:t>
            </a:r>
          </a:p>
          <a:p>
            <a:pPr marL="228600" lvl="1">
              <a:spcBef>
                <a:spcPts val="1000"/>
              </a:spcBef>
            </a:pPr>
            <a:r>
              <a:rPr lang="en-US" sz="2200" dirty="0">
                <a:latin typeface="Times New Roman" panose="02020603050405020304" pitchFamily="18" charset="0"/>
                <a:cs typeface="Times New Roman" panose="02020603050405020304" pitchFamily="18" charset="0"/>
              </a:rPr>
              <a:t>Highlight the positive, frame challenges as pivot points.</a:t>
            </a:r>
          </a:p>
          <a:p>
            <a:pPr marL="228600" lvl="1">
              <a:spcBef>
                <a:spcPts val="1000"/>
              </a:spcBef>
            </a:pPr>
            <a:r>
              <a:rPr lang="en-US" sz="2200" dirty="0">
                <a:latin typeface="Times New Roman" panose="02020603050405020304" pitchFamily="18" charset="0"/>
                <a:cs typeface="Times New Roman" panose="02020603050405020304" pitchFamily="18" charset="0"/>
              </a:rPr>
              <a:t>Don’t exaggerate or mispresent performance.</a:t>
            </a:r>
          </a:p>
          <a:p>
            <a:pPr marL="228600" lvl="1">
              <a:spcBef>
                <a:spcPts val="1000"/>
              </a:spcBef>
            </a:pPr>
            <a:r>
              <a:rPr lang="en-US" sz="2200" dirty="0">
                <a:latin typeface="Times New Roman" panose="02020603050405020304" pitchFamily="18" charset="0"/>
                <a:cs typeface="Times New Roman" panose="02020603050405020304" pitchFamily="18" charset="0"/>
              </a:rPr>
              <a:t>Don’t conflate outputs, outcomes, and impacts.</a:t>
            </a:r>
          </a:p>
          <a:p>
            <a:pPr marL="228600" lvl="1">
              <a:spcBef>
                <a:spcPts val="1000"/>
              </a:spcBef>
            </a:pPr>
            <a:r>
              <a:rPr lang="en-US" sz="2200" dirty="0">
                <a:latin typeface="Times New Roman" panose="02020603050405020304" pitchFamily="18" charset="0"/>
                <a:cs typeface="Times New Roman" panose="02020603050405020304" pitchFamily="18" charset="0"/>
              </a:rPr>
              <a:t>Convey a sense that you’re evolving / growing / know where you’re going.</a:t>
            </a:r>
            <a:endParaRPr lang="en-US" sz="1800" dirty="0">
              <a:latin typeface="Times New Roman" panose="02020603050405020304" pitchFamily="18" charset="0"/>
              <a:cs typeface="Times New Roman" panose="02020603050405020304" pitchFamily="18" charset="0"/>
            </a:endParaRPr>
          </a:p>
          <a:p>
            <a:pPr marL="228600" lvl="1">
              <a:spcBef>
                <a:spcPts val="1000"/>
              </a:spcBef>
            </a:pPr>
            <a:r>
              <a:rPr lang="en-US" sz="2200" dirty="0">
                <a:latin typeface="Times New Roman" panose="02020603050405020304" pitchFamily="18" charset="0"/>
                <a:cs typeface="Times New Roman" panose="02020603050405020304" pitchFamily="18" charset="0"/>
              </a:rPr>
              <a:t>Are not written at the l1th hour.</a:t>
            </a:r>
          </a:p>
        </p:txBody>
      </p:sp>
    </p:spTree>
    <p:extLst>
      <p:ext uri="{BB962C8B-B14F-4D97-AF65-F5344CB8AC3E}">
        <p14:creationId xmlns:p14="http://schemas.microsoft.com/office/powerpoint/2010/main" val="967816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C0CF-A71D-7667-A734-3A2ADE63C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BDA35-38A1-8458-48F9-B1FC0165B8F4}"/>
              </a:ext>
            </a:extLst>
          </p:cNvPr>
          <p:cNvSpPr>
            <a:spLocks noGrp="1"/>
          </p:cNvSpPr>
          <p:nvPr>
            <p:ph type="title"/>
          </p:nvPr>
        </p:nvSpPr>
        <p:spPr>
          <a:xfrm>
            <a:off x="675109" y="313786"/>
            <a:ext cx="10817838" cy="767528"/>
          </a:xfrm>
        </p:spPr>
        <p:txBody>
          <a:bodyPr>
            <a:normAutofit/>
          </a:bodyPr>
          <a:lstStyle/>
          <a:p>
            <a:r>
              <a:rPr lang="en-US" dirty="0"/>
              <a:t>Common Questions from ACs</a:t>
            </a:r>
          </a:p>
        </p:txBody>
      </p:sp>
      <p:sp>
        <p:nvSpPr>
          <p:cNvPr id="43" name="AutoShape 44">
            <a:extLst>
              <a:ext uri="{FF2B5EF4-FFF2-40B4-BE49-F238E27FC236}">
                <a16:creationId xmlns:a16="http://schemas.microsoft.com/office/drawing/2014/main" id="{497C13C3-9F82-C4BA-738E-EF182E78C25A}"/>
              </a:ext>
            </a:extLst>
          </p:cNvPr>
          <p:cNvSpPr>
            <a:spLocks noChangeAspect="1" noChangeArrowheads="1" noTextEdit="1"/>
          </p:cNvSpPr>
          <p:nvPr/>
        </p:nvSpPr>
        <p:spPr bwMode="auto">
          <a:xfrm>
            <a:off x="342321" y="1957388"/>
            <a:ext cx="111125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31" name="Group 1030">
            <a:extLst>
              <a:ext uri="{FF2B5EF4-FFF2-40B4-BE49-F238E27FC236}">
                <a16:creationId xmlns:a16="http://schemas.microsoft.com/office/drawing/2014/main" id="{02180381-5594-FCE9-9F1F-155A9BBA8CF7}"/>
              </a:ext>
            </a:extLst>
          </p:cNvPr>
          <p:cNvGrpSpPr/>
          <p:nvPr/>
        </p:nvGrpSpPr>
        <p:grpSpPr>
          <a:xfrm>
            <a:off x="343910" y="1989138"/>
            <a:ext cx="12218698" cy="1017588"/>
            <a:chOff x="541338" y="1989138"/>
            <a:chExt cx="12273268" cy="1017588"/>
          </a:xfrm>
        </p:grpSpPr>
        <p:sp>
          <p:nvSpPr>
            <p:cNvPr id="44" name="Rectangle 46">
              <a:extLst>
                <a:ext uri="{FF2B5EF4-FFF2-40B4-BE49-F238E27FC236}">
                  <a16:creationId xmlns:a16="http://schemas.microsoft.com/office/drawing/2014/main" id="{0742BE27-D0D3-1294-15CB-E76E12288217}"/>
                </a:ext>
              </a:extLst>
            </p:cNvPr>
            <p:cNvSpPr>
              <a:spLocks noChangeArrowheads="1"/>
            </p:cNvSpPr>
            <p:nvPr/>
          </p:nvSpPr>
          <p:spPr bwMode="auto">
            <a:xfrm>
              <a:off x="541338" y="1989138"/>
              <a:ext cx="4718050" cy="1006475"/>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7">
              <a:extLst>
                <a:ext uri="{FF2B5EF4-FFF2-40B4-BE49-F238E27FC236}">
                  <a16:creationId xmlns:a16="http://schemas.microsoft.com/office/drawing/2014/main" id="{BB26F4FD-A49F-BD5F-B711-CDC9DBF4613C}"/>
                </a:ext>
              </a:extLst>
            </p:cNvPr>
            <p:cNvSpPr>
              <a:spLocks noChangeArrowheads="1"/>
            </p:cNvSpPr>
            <p:nvPr/>
          </p:nvSpPr>
          <p:spPr bwMode="auto">
            <a:xfrm>
              <a:off x="5259388" y="1989138"/>
              <a:ext cx="6837511" cy="1006475"/>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4">
              <a:extLst>
                <a:ext uri="{FF2B5EF4-FFF2-40B4-BE49-F238E27FC236}">
                  <a16:creationId xmlns:a16="http://schemas.microsoft.com/office/drawing/2014/main" id="{8C38C803-A0DC-BB6A-0817-1804103F0058}"/>
                </a:ext>
              </a:extLst>
            </p:cNvPr>
            <p:cNvSpPr>
              <a:spLocks noChangeArrowheads="1"/>
            </p:cNvSpPr>
            <p:nvPr/>
          </p:nvSpPr>
          <p:spPr bwMode="auto">
            <a:xfrm>
              <a:off x="5351463" y="2055813"/>
              <a:ext cx="60483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YES! Just be sure to note your role in the program (which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55">
              <a:extLst>
                <a:ext uri="{FF2B5EF4-FFF2-40B4-BE49-F238E27FC236}">
                  <a16:creationId xmlns:a16="http://schemas.microsoft.com/office/drawing/2014/main" id="{7D052729-2E25-C5F5-A402-4F8C4DDEDCC3}"/>
                </a:ext>
              </a:extLst>
            </p:cNvPr>
            <p:cNvSpPr>
              <a:spLocks noChangeArrowheads="1"/>
            </p:cNvSpPr>
            <p:nvPr/>
          </p:nvSpPr>
          <p:spPr bwMode="auto">
            <a:xfrm>
              <a:off x="5351462" y="2360613"/>
              <a:ext cx="74631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might include documenting the outcomes and impacts).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May also include “internal” outcomes (e.g., team’s learning gain).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56">
              <a:extLst>
                <a:ext uri="{FF2B5EF4-FFF2-40B4-BE49-F238E27FC236}">
                  <a16:creationId xmlns:a16="http://schemas.microsoft.com/office/drawing/2014/main" id="{87756C0E-DFAE-B531-EF4B-FC538D2743D8}"/>
                </a:ext>
              </a:extLst>
            </p:cNvPr>
            <p:cNvSpPr>
              <a:spLocks noChangeArrowheads="1"/>
            </p:cNvSpPr>
            <p:nvPr/>
          </p:nvSpPr>
          <p:spPr bwMode="auto">
            <a:xfrm>
              <a:off x="633413" y="2055813"/>
              <a:ext cx="46497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I ‘just’ coordinate. Can / should I report the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57">
              <a:extLst>
                <a:ext uri="{FF2B5EF4-FFF2-40B4-BE49-F238E27FC236}">
                  <a16:creationId xmlns:a16="http://schemas.microsoft.com/office/drawing/2014/main" id="{29F472F2-6FB7-E954-F6B3-78CA555D5939}"/>
                </a:ext>
              </a:extLst>
            </p:cNvPr>
            <p:cNvSpPr>
              <a:spLocks noChangeArrowheads="1"/>
            </p:cNvSpPr>
            <p:nvPr/>
          </p:nvSpPr>
          <p:spPr bwMode="auto">
            <a:xfrm>
              <a:off x="633413" y="2360613"/>
              <a:ext cx="4022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outcomes and impacts of my Program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58">
              <a:extLst>
                <a:ext uri="{FF2B5EF4-FFF2-40B4-BE49-F238E27FC236}">
                  <a16:creationId xmlns:a16="http://schemas.microsoft.com/office/drawing/2014/main" id="{200138DC-0752-B5A7-C4B4-CE9B16F72482}"/>
                </a:ext>
              </a:extLst>
            </p:cNvPr>
            <p:cNvSpPr>
              <a:spLocks noChangeArrowheads="1"/>
            </p:cNvSpPr>
            <p:nvPr/>
          </p:nvSpPr>
          <p:spPr bwMode="auto">
            <a:xfrm>
              <a:off x="633413" y="2665413"/>
              <a:ext cx="4318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(which is mostly implemented by others)?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32" name="Group 1031">
            <a:extLst>
              <a:ext uri="{FF2B5EF4-FFF2-40B4-BE49-F238E27FC236}">
                <a16:creationId xmlns:a16="http://schemas.microsoft.com/office/drawing/2014/main" id="{F9B231EC-6D80-B2FB-7C11-251107F84D3B}"/>
              </a:ext>
            </a:extLst>
          </p:cNvPr>
          <p:cNvGrpSpPr/>
          <p:nvPr/>
        </p:nvGrpSpPr>
        <p:grpSpPr>
          <a:xfrm>
            <a:off x="343909" y="2995613"/>
            <a:ext cx="11472487" cy="712788"/>
            <a:chOff x="541338" y="2995613"/>
            <a:chExt cx="11110913" cy="712788"/>
          </a:xfrm>
        </p:grpSpPr>
        <p:sp>
          <p:nvSpPr>
            <p:cNvPr id="46" name="Rectangle 48">
              <a:extLst>
                <a:ext uri="{FF2B5EF4-FFF2-40B4-BE49-F238E27FC236}">
                  <a16:creationId xmlns:a16="http://schemas.microsoft.com/office/drawing/2014/main" id="{80C339DD-B2A3-3408-6AA5-3D0B29CDD5E3}"/>
                </a:ext>
              </a:extLst>
            </p:cNvPr>
            <p:cNvSpPr>
              <a:spLocks noChangeArrowheads="1"/>
            </p:cNvSpPr>
            <p:nvPr/>
          </p:nvSpPr>
          <p:spPr bwMode="auto">
            <a:xfrm>
              <a:off x="541338" y="2995613"/>
              <a:ext cx="4718050" cy="701675"/>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9">
              <a:extLst>
                <a:ext uri="{FF2B5EF4-FFF2-40B4-BE49-F238E27FC236}">
                  <a16:creationId xmlns:a16="http://schemas.microsoft.com/office/drawing/2014/main" id="{04F9345A-1D73-C7D4-3C49-90CC7B16513E}"/>
                </a:ext>
              </a:extLst>
            </p:cNvPr>
            <p:cNvSpPr>
              <a:spLocks noChangeArrowheads="1"/>
            </p:cNvSpPr>
            <p:nvPr/>
          </p:nvSpPr>
          <p:spPr bwMode="auto">
            <a:xfrm>
              <a:off x="5259388" y="2995613"/>
              <a:ext cx="6392863" cy="701675"/>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9">
              <a:extLst>
                <a:ext uri="{FF2B5EF4-FFF2-40B4-BE49-F238E27FC236}">
                  <a16:creationId xmlns:a16="http://schemas.microsoft.com/office/drawing/2014/main" id="{364A196C-17A6-ABFA-C842-C3BAAE418C1D}"/>
                </a:ext>
              </a:extLst>
            </p:cNvPr>
            <p:cNvSpPr>
              <a:spLocks noChangeArrowheads="1"/>
            </p:cNvSpPr>
            <p:nvPr/>
          </p:nvSpPr>
          <p:spPr bwMode="auto">
            <a:xfrm>
              <a:off x="5124474" y="3051897"/>
              <a:ext cx="1201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See above.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60">
              <a:extLst>
                <a:ext uri="{FF2B5EF4-FFF2-40B4-BE49-F238E27FC236}">
                  <a16:creationId xmlns:a16="http://schemas.microsoft.com/office/drawing/2014/main" id="{7A1B89ED-6ECB-F807-4063-F6CD1366EA00}"/>
                </a:ext>
              </a:extLst>
            </p:cNvPr>
            <p:cNvSpPr>
              <a:spLocks noChangeArrowheads="1"/>
            </p:cNvSpPr>
            <p:nvPr/>
          </p:nvSpPr>
          <p:spPr bwMode="auto">
            <a:xfrm>
              <a:off x="633413" y="3062288"/>
              <a:ext cx="4278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I supervise people. Can / should I report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61">
              <a:extLst>
                <a:ext uri="{FF2B5EF4-FFF2-40B4-BE49-F238E27FC236}">
                  <a16:creationId xmlns:a16="http://schemas.microsoft.com/office/drawing/2014/main" id="{090FE23E-697B-DEF6-6A3F-F6282B83A011}"/>
                </a:ext>
              </a:extLst>
            </p:cNvPr>
            <p:cNvSpPr>
              <a:spLocks noChangeArrowheads="1"/>
            </p:cNvSpPr>
            <p:nvPr/>
          </p:nvSpPr>
          <p:spPr bwMode="auto">
            <a:xfrm>
              <a:off x="633413" y="3367088"/>
              <a:ext cx="29622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anose="02020603050405020304" pitchFamily="18" charset="0"/>
                </a:rPr>
                <a:t>their outcomes and impacts.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034" name="Group 1033">
            <a:extLst>
              <a:ext uri="{FF2B5EF4-FFF2-40B4-BE49-F238E27FC236}">
                <a16:creationId xmlns:a16="http://schemas.microsoft.com/office/drawing/2014/main" id="{AD82EA7B-B951-6361-F5DE-41199CE092F7}"/>
              </a:ext>
            </a:extLst>
          </p:cNvPr>
          <p:cNvGrpSpPr/>
          <p:nvPr/>
        </p:nvGrpSpPr>
        <p:grpSpPr>
          <a:xfrm>
            <a:off x="343909" y="3697288"/>
            <a:ext cx="11472487" cy="1038226"/>
            <a:chOff x="541338" y="3697288"/>
            <a:chExt cx="11472487" cy="1038226"/>
          </a:xfrm>
        </p:grpSpPr>
        <p:sp>
          <p:nvSpPr>
            <p:cNvPr id="48" name="Rectangle 50">
              <a:extLst>
                <a:ext uri="{FF2B5EF4-FFF2-40B4-BE49-F238E27FC236}">
                  <a16:creationId xmlns:a16="http://schemas.microsoft.com/office/drawing/2014/main" id="{86C5BBDC-F40D-BBB0-401F-7D1C1B965FDB}"/>
                </a:ext>
              </a:extLst>
            </p:cNvPr>
            <p:cNvSpPr>
              <a:spLocks noChangeArrowheads="1"/>
            </p:cNvSpPr>
            <p:nvPr/>
          </p:nvSpPr>
          <p:spPr bwMode="auto">
            <a:xfrm>
              <a:off x="541338" y="3697288"/>
              <a:ext cx="4718050" cy="1004888"/>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51">
              <a:extLst>
                <a:ext uri="{FF2B5EF4-FFF2-40B4-BE49-F238E27FC236}">
                  <a16:creationId xmlns:a16="http://schemas.microsoft.com/office/drawing/2014/main" id="{783DE2BB-D6A9-A7E3-6AF2-FA1B38302A17}"/>
                </a:ext>
              </a:extLst>
            </p:cNvPr>
            <p:cNvSpPr>
              <a:spLocks noChangeArrowheads="1"/>
            </p:cNvSpPr>
            <p:nvPr/>
          </p:nvSpPr>
          <p:spPr bwMode="auto">
            <a:xfrm>
              <a:off x="5259388" y="3697288"/>
              <a:ext cx="6754437" cy="1004888"/>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62">
              <a:extLst>
                <a:ext uri="{FF2B5EF4-FFF2-40B4-BE49-F238E27FC236}">
                  <a16:creationId xmlns:a16="http://schemas.microsoft.com/office/drawing/2014/main" id="{E573F02A-A6E7-A2C1-E404-DFC146404763}"/>
                </a:ext>
              </a:extLst>
            </p:cNvPr>
            <p:cNvSpPr>
              <a:spLocks noChangeArrowheads="1"/>
            </p:cNvSpPr>
            <p:nvPr/>
          </p:nvSpPr>
          <p:spPr bwMode="auto">
            <a:xfrm>
              <a:off x="5320290" y="3762376"/>
              <a:ext cx="66230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YES! Just unpack what you mean by “do research” and help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63">
              <a:extLst>
                <a:ext uri="{FF2B5EF4-FFF2-40B4-BE49-F238E27FC236}">
                  <a16:creationId xmlns:a16="http://schemas.microsoft.com/office/drawing/2014/main" id="{0E1CD158-651A-F418-CF3F-E8FEF55E73C0}"/>
                </a:ext>
              </a:extLst>
            </p:cNvPr>
            <p:cNvSpPr>
              <a:spLocks noChangeArrowheads="1"/>
            </p:cNvSpPr>
            <p:nvPr/>
          </p:nvSpPr>
          <p:spPr bwMode="auto">
            <a:xfrm>
              <a:off x="5320290" y="4067176"/>
              <a:ext cx="6210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us map it onto one of the AC categories (coordination of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64">
              <a:extLst>
                <a:ext uri="{FF2B5EF4-FFF2-40B4-BE49-F238E27FC236}">
                  <a16:creationId xmlns:a16="http://schemas.microsoft.com/office/drawing/2014/main" id="{7FF95749-2063-C623-B740-95E96E8622AE}"/>
                </a:ext>
              </a:extLst>
            </p:cNvPr>
            <p:cNvSpPr>
              <a:spLocks noChangeArrowheads="1"/>
            </p:cNvSpPr>
            <p:nvPr/>
          </p:nvSpPr>
          <p:spPr bwMode="auto">
            <a:xfrm>
              <a:off x="5320290" y="4371976"/>
              <a:ext cx="51260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academic programs, professional competence).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65">
              <a:extLst>
                <a:ext uri="{FF2B5EF4-FFF2-40B4-BE49-F238E27FC236}">
                  <a16:creationId xmlns:a16="http://schemas.microsoft.com/office/drawing/2014/main" id="{5BEF1CA8-D373-F139-08A7-1E1B2C65A9FE}"/>
                </a:ext>
              </a:extLst>
            </p:cNvPr>
            <p:cNvSpPr>
              <a:spLocks noChangeArrowheads="1"/>
            </p:cNvSpPr>
            <p:nvPr/>
          </p:nvSpPr>
          <p:spPr bwMode="auto">
            <a:xfrm>
              <a:off x="633413" y="3762376"/>
              <a:ext cx="44434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I do research. Am I allowed to report it?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35" name="Group 1034">
            <a:extLst>
              <a:ext uri="{FF2B5EF4-FFF2-40B4-BE49-F238E27FC236}">
                <a16:creationId xmlns:a16="http://schemas.microsoft.com/office/drawing/2014/main" id="{25BB5D4B-10C5-B62B-FB00-F23CFBD9C6BF}"/>
              </a:ext>
            </a:extLst>
          </p:cNvPr>
          <p:cNvGrpSpPr/>
          <p:nvPr/>
        </p:nvGrpSpPr>
        <p:grpSpPr>
          <a:xfrm>
            <a:off x="343909" y="4702176"/>
            <a:ext cx="11472487" cy="1027113"/>
            <a:chOff x="541338" y="4702176"/>
            <a:chExt cx="11110913" cy="1027113"/>
          </a:xfrm>
        </p:grpSpPr>
        <p:sp>
          <p:nvSpPr>
            <p:cNvPr id="50" name="Rectangle 52">
              <a:extLst>
                <a:ext uri="{FF2B5EF4-FFF2-40B4-BE49-F238E27FC236}">
                  <a16:creationId xmlns:a16="http://schemas.microsoft.com/office/drawing/2014/main" id="{DE4CE0EE-5D62-A161-987A-01621B83B7E7}"/>
                </a:ext>
              </a:extLst>
            </p:cNvPr>
            <p:cNvSpPr>
              <a:spLocks noChangeArrowheads="1"/>
            </p:cNvSpPr>
            <p:nvPr/>
          </p:nvSpPr>
          <p:spPr bwMode="auto">
            <a:xfrm>
              <a:off x="541338" y="4702176"/>
              <a:ext cx="4718050" cy="1006475"/>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3">
              <a:extLst>
                <a:ext uri="{FF2B5EF4-FFF2-40B4-BE49-F238E27FC236}">
                  <a16:creationId xmlns:a16="http://schemas.microsoft.com/office/drawing/2014/main" id="{B1A612D5-C9D5-C263-F7D8-A292A98B829D}"/>
                </a:ext>
              </a:extLst>
            </p:cNvPr>
            <p:cNvSpPr>
              <a:spLocks noChangeArrowheads="1"/>
            </p:cNvSpPr>
            <p:nvPr/>
          </p:nvSpPr>
          <p:spPr bwMode="auto">
            <a:xfrm>
              <a:off x="5259388" y="4702176"/>
              <a:ext cx="6392863" cy="1006475"/>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66">
              <a:extLst>
                <a:ext uri="{FF2B5EF4-FFF2-40B4-BE49-F238E27FC236}">
                  <a16:creationId xmlns:a16="http://schemas.microsoft.com/office/drawing/2014/main" id="{6F29B98E-356C-C4F2-78F6-A7D5BE65490A}"/>
                </a:ext>
              </a:extLst>
            </p:cNvPr>
            <p:cNvSpPr>
              <a:spLocks noChangeArrowheads="1"/>
            </p:cNvSpPr>
            <p:nvPr/>
          </p:nvSpPr>
          <p:spPr bwMode="auto">
            <a:xfrm>
              <a:off x="5140326" y="4814889"/>
              <a:ext cx="6178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Discuss anticipated impacts. Describe intermediate steps.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5" name="Rectangle 67">
              <a:extLst>
                <a:ext uri="{FF2B5EF4-FFF2-40B4-BE49-F238E27FC236}">
                  <a16:creationId xmlns:a16="http://schemas.microsoft.com/office/drawing/2014/main" id="{737543EB-82BE-EF1F-4E6A-AE56C786B6EC}"/>
                </a:ext>
              </a:extLst>
            </p:cNvPr>
            <p:cNvSpPr>
              <a:spLocks noChangeArrowheads="1"/>
            </p:cNvSpPr>
            <p:nvPr/>
          </p:nvSpPr>
          <p:spPr bwMode="auto">
            <a:xfrm>
              <a:off x="5133754" y="5119689"/>
              <a:ext cx="6370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Describe how you’re laying the groundwork for evaluating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6" name="Rectangle 68">
              <a:extLst>
                <a:ext uri="{FF2B5EF4-FFF2-40B4-BE49-F238E27FC236}">
                  <a16:creationId xmlns:a16="http://schemas.microsoft.com/office/drawing/2014/main" id="{DC3270C3-6693-5D09-A1D1-DFCB9B65EB64}"/>
                </a:ext>
              </a:extLst>
            </p:cNvPr>
            <p:cNvSpPr>
              <a:spLocks noChangeArrowheads="1"/>
            </p:cNvSpPr>
            <p:nvPr/>
          </p:nvSpPr>
          <p:spPr bwMode="auto">
            <a:xfrm>
              <a:off x="5133754" y="5387976"/>
              <a:ext cx="49482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impact. Seek guidance from ANR’s PPE group.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7" name="Rectangle 69">
              <a:extLst>
                <a:ext uri="{FF2B5EF4-FFF2-40B4-BE49-F238E27FC236}">
                  <a16:creationId xmlns:a16="http://schemas.microsoft.com/office/drawing/2014/main" id="{B3C60ABB-36B9-4C47-C321-E21ADC30AE6F}"/>
                </a:ext>
              </a:extLst>
            </p:cNvPr>
            <p:cNvSpPr>
              <a:spLocks noChangeArrowheads="1"/>
            </p:cNvSpPr>
            <p:nvPr/>
          </p:nvSpPr>
          <p:spPr bwMode="auto">
            <a:xfrm>
              <a:off x="633413" y="4768851"/>
              <a:ext cx="44799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anose="02020603050405020304" pitchFamily="18" charset="0"/>
                </a:rPr>
                <a:t>Outcomes are easy, but my program is too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8" name="Rectangle 70">
              <a:extLst>
                <a:ext uri="{FF2B5EF4-FFF2-40B4-BE49-F238E27FC236}">
                  <a16:creationId xmlns:a16="http://schemas.microsoft.com/office/drawing/2014/main" id="{F4951D0C-CFBC-C46E-2460-E40976E65B39}"/>
                </a:ext>
              </a:extLst>
            </p:cNvPr>
            <p:cNvSpPr>
              <a:spLocks noChangeArrowheads="1"/>
            </p:cNvSpPr>
            <p:nvPr/>
          </p:nvSpPr>
          <p:spPr bwMode="auto">
            <a:xfrm>
              <a:off x="633413" y="5073651"/>
              <a:ext cx="46815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new, too small, or operates too far upstream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9" name="Rectangle 71">
              <a:extLst>
                <a:ext uri="{FF2B5EF4-FFF2-40B4-BE49-F238E27FC236}">
                  <a16:creationId xmlns:a16="http://schemas.microsoft.com/office/drawing/2014/main" id="{8901670F-A870-5AD2-DA0B-F9DF32DA29CD}"/>
                </a:ext>
              </a:extLst>
            </p:cNvPr>
            <p:cNvSpPr>
              <a:spLocks noChangeArrowheads="1"/>
            </p:cNvSpPr>
            <p:nvPr/>
          </p:nvSpPr>
          <p:spPr bwMode="auto">
            <a:xfrm>
              <a:off x="633413" y="5378451"/>
              <a:ext cx="3548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anose="02020603050405020304" pitchFamily="18" charset="0"/>
                </a:rPr>
                <a:t>to have “impacts”. What do I do?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426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C0CF-A71D-7667-A734-3A2ADE63C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BDA35-38A1-8458-48F9-B1FC0165B8F4}"/>
              </a:ext>
            </a:extLst>
          </p:cNvPr>
          <p:cNvSpPr>
            <a:spLocks noGrp="1"/>
          </p:cNvSpPr>
          <p:nvPr>
            <p:ph type="title"/>
          </p:nvPr>
        </p:nvSpPr>
        <p:spPr>
          <a:xfrm>
            <a:off x="675109" y="313786"/>
            <a:ext cx="10817838" cy="767528"/>
          </a:xfrm>
        </p:spPr>
        <p:txBody>
          <a:bodyPr>
            <a:normAutofit/>
          </a:bodyPr>
          <a:lstStyle/>
          <a:p>
            <a:r>
              <a:rPr lang="en-US" dirty="0"/>
              <a:t>Common Questions from ACs</a:t>
            </a:r>
          </a:p>
        </p:txBody>
      </p:sp>
      <p:sp>
        <p:nvSpPr>
          <p:cNvPr id="6" name="AutoShape 3">
            <a:extLst>
              <a:ext uri="{FF2B5EF4-FFF2-40B4-BE49-F238E27FC236}">
                <a16:creationId xmlns:a16="http://schemas.microsoft.com/office/drawing/2014/main" id="{1A9BBDB7-1B62-3835-FD92-DEC5AF7F12BD}"/>
              </a:ext>
            </a:extLst>
          </p:cNvPr>
          <p:cNvSpPr>
            <a:spLocks noChangeAspect="1" noChangeArrowheads="1" noTextEdit="1"/>
          </p:cNvSpPr>
          <p:nvPr/>
        </p:nvSpPr>
        <p:spPr bwMode="auto">
          <a:xfrm>
            <a:off x="539750" y="1981200"/>
            <a:ext cx="1111250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8" name="Group 37">
            <a:extLst>
              <a:ext uri="{FF2B5EF4-FFF2-40B4-BE49-F238E27FC236}">
                <a16:creationId xmlns:a16="http://schemas.microsoft.com/office/drawing/2014/main" id="{A4950AB5-D510-9F3B-E88C-406A169BC267}"/>
              </a:ext>
            </a:extLst>
          </p:cNvPr>
          <p:cNvGrpSpPr/>
          <p:nvPr/>
        </p:nvGrpSpPr>
        <p:grpSpPr>
          <a:xfrm>
            <a:off x="541338" y="2012950"/>
            <a:ext cx="11469688" cy="1039813"/>
            <a:chOff x="541338" y="2012950"/>
            <a:chExt cx="11469688" cy="1039813"/>
          </a:xfrm>
        </p:grpSpPr>
        <p:sp>
          <p:nvSpPr>
            <p:cNvPr id="7" name="Rectangle 5">
              <a:extLst>
                <a:ext uri="{FF2B5EF4-FFF2-40B4-BE49-F238E27FC236}">
                  <a16:creationId xmlns:a16="http://schemas.microsoft.com/office/drawing/2014/main" id="{4CEE8006-2FF7-E86F-EA11-F9E85A26432B}"/>
                </a:ext>
              </a:extLst>
            </p:cNvPr>
            <p:cNvSpPr>
              <a:spLocks noChangeArrowheads="1"/>
            </p:cNvSpPr>
            <p:nvPr/>
          </p:nvSpPr>
          <p:spPr bwMode="auto">
            <a:xfrm>
              <a:off x="541338" y="2012950"/>
              <a:ext cx="5318125" cy="1006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4D85CB9C-7B31-8207-9C8A-FCF9C392C3CA}"/>
                </a:ext>
              </a:extLst>
            </p:cNvPr>
            <p:cNvSpPr>
              <a:spLocks noChangeArrowheads="1"/>
            </p:cNvSpPr>
            <p:nvPr/>
          </p:nvSpPr>
          <p:spPr bwMode="auto">
            <a:xfrm>
              <a:off x="5859463" y="2012950"/>
              <a:ext cx="5792788" cy="1006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id="{D352526E-B123-AAF0-EE16-50F619F30FC1}"/>
                </a:ext>
              </a:extLst>
            </p:cNvPr>
            <p:cNvSpPr>
              <a:spLocks noChangeArrowheads="1"/>
            </p:cNvSpPr>
            <p:nvPr/>
          </p:nvSpPr>
          <p:spPr bwMode="auto">
            <a:xfrm>
              <a:off x="5951538" y="2079625"/>
              <a:ext cx="57292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Don’t rely on Project Board for everything! Keep your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4">
              <a:extLst>
                <a:ext uri="{FF2B5EF4-FFF2-40B4-BE49-F238E27FC236}">
                  <a16:creationId xmlns:a16="http://schemas.microsoft.com/office/drawing/2014/main" id="{F84F9297-E10C-3FA9-ED8C-BCF95674B85A}"/>
                </a:ext>
              </a:extLst>
            </p:cNvPr>
            <p:cNvSpPr>
              <a:spLocks noChangeArrowheads="1"/>
            </p:cNvSpPr>
            <p:nvPr/>
          </p:nvSpPr>
          <p:spPr bwMode="auto">
            <a:xfrm>
              <a:off x="5951538" y="2384425"/>
              <a:ext cx="60594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own records and if needed add your own tables. (Don’t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5">
              <a:extLst>
                <a:ext uri="{FF2B5EF4-FFF2-40B4-BE49-F238E27FC236}">
                  <a16:creationId xmlns:a16="http://schemas.microsoft.com/office/drawing/2014/main" id="{D318AA2C-CB32-5E6E-2D05-255CECFAABAA}"/>
                </a:ext>
              </a:extLst>
            </p:cNvPr>
            <p:cNvSpPr>
              <a:spLocks noChangeArrowheads="1"/>
            </p:cNvSpPr>
            <p:nvPr/>
          </p:nvSpPr>
          <p:spPr bwMode="auto">
            <a:xfrm>
              <a:off x="5951538" y="2689225"/>
              <a:ext cx="53641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throw everything into Professional Competence).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6">
              <a:extLst>
                <a:ext uri="{FF2B5EF4-FFF2-40B4-BE49-F238E27FC236}">
                  <a16:creationId xmlns:a16="http://schemas.microsoft.com/office/drawing/2014/main" id="{2BC2998F-2597-13FC-07B9-6B39A47FDF07}"/>
                </a:ext>
              </a:extLst>
            </p:cNvPr>
            <p:cNvSpPr>
              <a:spLocks noChangeArrowheads="1"/>
            </p:cNvSpPr>
            <p:nvPr/>
          </p:nvSpPr>
          <p:spPr bwMode="auto">
            <a:xfrm>
              <a:off x="633413" y="2079625"/>
              <a:ext cx="44180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Project board doesn’t have an activity for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id="{277739F1-5605-DB54-B61F-29E9196AFE53}"/>
                </a:ext>
              </a:extLst>
            </p:cNvPr>
            <p:cNvSpPr>
              <a:spLocks noChangeArrowheads="1"/>
            </p:cNvSpPr>
            <p:nvPr/>
          </p:nvSpPr>
          <p:spPr bwMode="auto">
            <a:xfrm>
              <a:off x="633413" y="2384425"/>
              <a:ext cx="51371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“coordination”. How am I supposed to list my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8">
              <a:extLst>
                <a:ext uri="{FF2B5EF4-FFF2-40B4-BE49-F238E27FC236}">
                  <a16:creationId xmlns:a16="http://schemas.microsoft.com/office/drawing/2014/main" id="{F8945F0A-BEFB-34CA-1D04-42CAC6C6A015}"/>
                </a:ext>
              </a:extLst>
            </p:cNvPr>
            <p:cNvSpPr>
              <a:spLocks noChangeArrowheads="1"/>
            </p:cNvSpPr>
            <p:nvPr/>
          </p:nvSpPr>
          <p:spPr bwMode="auto">
            <a:xfrm>
              <a:off x="633413" y="2689225"/>
              <a:ext cx="26511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coordination activities?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39" name="Group 38">
            <a:extLst>
              <a:ext uri="{FF2B5EF4-FFF2-40B4-BE49-F238E27FC236}">
                <a16:creationId xmlns:a16="http://schemas.microsoft.com/office/drawing/2014/main" id="{CA4E40B0-FE14-C9B5-8D21-DC9995E9FAF6}"/>
              </a:ext>
            </a:extLst>
          </p:cNvPr>
          <p:cNvGrpSpPr/>
          <p:nvPr/>
        </p:nvGrpSpPr>
        <p:grpSpPr>
          <a:xfrm>
            <a:off x="541338" y="3019425"/>
            <a:ext cx="11110913" cy="1039813"/>
            <a:chOff x="541338" y="3019425"/>
            <a:chExt cx="11110913" cy="1039813"/>
          </a:xfrm>
        </p:grpSpPr>
        <p:sp>
          <p:nvSpPr>
            <p:cNvPr id="9" name="Rectangle 7">
              <a:extLst>
                <a:ext uri="{FF2B5EF4-FFF2-40B4-BE49-F238E27FC236}">
                  <a16:creationId xmlns:a16="http://schemas.microsoft.com/office/drawing/2014/main" id="{72D8D562-B5E6-9FD6-3903-7F6C1769B713}"/>
                </a:ext>
              </a:extLst>
            </p:cNvPr>
            <p:cNvSpPr>
              <a:spLocks noChangeArrowheads="1"/>
            </p:cNvSpPr>
            <p:nvPr/>
          </p:nvSpPr>
          <p:spPr bwMode="auto">
            <a:xfrm>
              <a:off x="541338" y="3019425"/>
              <a:ext cx="5318125" cy="1006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6C349170-523D-B268-0A07-87EFBD2E678C}"/>
                </a:ext>
              </a:extLst>
            </p:cNvPr>
            <p:cNvSpPr>
              <a:spLocks noChangeArrowheads="1"/>
            </p:cNvSpPr>
            <p:nvPr/>
          </p:nvSpPr>
          <p:spPr bwMode="auto">
            <a:xfrm>
              <a:off x="5859463" y="3019425"/>
              <a:ext cx="5792788" cy="1006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9">
              <a:extLst>
                <a:ext uri="{FF2B5EF4-FFF2-40B4-BE49-F238E27FC236}">
                  <a16:creationId xmlns:a16="http://schemas.microsoft.com/office/drawing/2014/main" id="{68B2AE6C-2A45-743E-87FD-6C48C5392A86}"/>
                </a:ext>
              </a:extLst>
            </p:cNvPr>
            <p:cNvSpPr>
              <a:spLocks noChangeArrowheads="1"/>
            </p:cNvSpPr>
            <p:nvPr/>
          </p:nvSpPr>
          <p:spPr bwMode="auto">
            <a:xfrm>
              <a:off x="5951538" y="3086100"/>
              <a:ext cx="55118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Make sure this is noted in your Position Description,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47A6F33E-E08F-F82F-3F89-D617FE67A2AB}"/>
                </a:ext>
              </a:extLst>
            </p:cNvPr>
            <p:cNvSpPr>
              <a:spLocks noChangeArrowheads="1"/>
            </p:cNvSpPr>
            <p:nvPr/>
          </p:nvSpPr>
          <p:spPr bwMode="auto">
            <a:xfrm>
              <a:off x="5951538" y="3390900"/>
              <a:ext cx="56610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and add a sentence to your Narrative. Report anything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400E3946-71A0-10ED-8DB4-B8A4565E2274}"/>
                </a:ext>
              </a:extLst>
            </p:cNvPr>
            <p:cNvSpPr>
              <a:spLocks noChangeArrowheads="1"/>
            </p:cNvSpPr>
            <p:nvPr/>
          </p:nvSpPr>
          <p:spPr bwMode="auto">
            <a:xfrm>
              <a:off x="5951538" y="3695700"/>
              <a:ext cx="44402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relevant in alignment with your funding.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30AEB572-CDCA-1A68-FF3F-1E37772DB034}"/>
                </a:ext>
              </a:extLst>
            </p:cNvPr>
            <p:cNvSpPr>
              <a:spLocks noChangeArrowheads="1"/>
            </p:cNvSpPr>
            <p:nvPr/>
          </p:nvSpPr>
          <p:spPr bwMode="auto">
            <a:xfrm>
              <a:off x="633413" y="3086100"/>
              <a:ext cx="49831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anose="02020603050405020304" pitchFamily="18" charset="0"/>
                </a:rPr>
                <a:t>My funding precludes me from doing university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2B60C7F0-7103-329E-8C4A-219437566D71}"/>
                </a:ext>
              </a:extLst>
            </p:cNvPr>
            <p:cNvSpPr>
              <a:spLocks noChangeArrowheads="1"/>
            </p:cNvSpPr>
            <p:nvPr/>
          </p:nvSpPr>
          <p:spPr bwMode="auto">
            <a:xfrm>
              <a:off x="633413" y="3390900"/>
              <a:ext cx="52800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anose="02020603050405020304" pitchFamily="18" charset="0"/>
                </a:rPr>
                <a:t>and public service during working hours. What do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4">
              <a:extLst>
                <a:ext uri="{FF2B5EF4-FFF2-40B4-BE49-F238E27FC236}">
                  <a16:creationId xmlns:a16="http://schemas.microsoft.com/office/drawing/2014/main" id="{4F607058-E0BD-DBED-1C28-2D0549923078}"/>
                </a:ext>
              </a:extLst>
            </p:cNvPr>
            <p:cNvSpPr>
              <a:spLocks noChangeArrowheads="1"/>
            </p:cNvSpPr>
            <p:nvPr/>
          </p:nvSpPr>
          <p:spPr bwMode="auto">
            <a:xfrm>
              <a:off x="633413" y="3695700"/>
              <a:ext cx="6619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I do?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0" name="Group 39">
            <a:extLst>
              <a:ext uri="{FF2B5EF4-FFF2-40B4-BE49-F238E27FC236}">
                <a16:creationId xmlns:a16="http://schemas.microsoft.com/office/drawing/2014/main" id="{10A85346-0CC2-3B51-DE9F-8CB78DCDA0C2}"/>
              </a:ext>
            </a:extLst>
          </p:cNvPr>
          <p:cNvGrpSpPr/>
          <p:nvPr/>
        </p:nvGrpSpPr>
        <p:grpSpPr>
          <a:xfrm>
            <a:off x="541338" y="4025900"/>
            <a:ext cx="11110913" cy="712788"/>
            <a:chOff x="541338" y="4025900"/>
            <a:chExt cx="11110913" cy="712788"/>
          </a:xfrm>
        </p:grpSpPr>
        <p:sp>
          <p:nvSpPr>
            <p:cNvPr id="11" name="Rectangle 9">
              <a:extLst>
                <a:ext uri="{FF2B5EF4-FFF2-40B4-BE49-F238E27FC236}">
                  <a16:creationId xmlns:a16="http://schemas.microsoft.com/office/drawing/2014/main" id="{A1CE8D56-8B7B-CB73-6CF2-598937F8C108}"/>
                </a:ext>
              </a:extLst>
            </p:cNvPr>
            <p:cNvSpPr>
              <a:spLocks noChangeArrowheads="1"/>
            </p:cNvSpPr>
            <p:nvPr/>
          </p:nvSpPr>
          <p:spPr bwMode="auto">
            <a:xfrm>
              <a:off x="541338" y="4025900"/>
              <a:ext cx="5318125" cy="7016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a:extLst>
                <a:ext uri="{FF2B5EF4-FFF2-40B4-BE49-F238E27FC236}">
                  <a16:creationId xmlns:a16="http://schemas.microsoft.com/office/drawing/2014/main" id="{5D61825F-7FCA-041F-D6D7-A6B16854F230}"/>
                </a:ext>
              </a:extLst>
            </p:cNvPr>
            <p:cNvSpPr>
              <a:spLocks noChangeArrowheads="1"/>
            </p:cNvSpPr>
            <p:nvPr/>
          </p:nvSpPr>
          <p:spPr bwMode="auto">
            <a:xfrm>
              <a:off x="5859463" y="4025900"/>
              <a:ext cx="5792788" cy="7016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a:extLst>
                <a:ext uri="{FF2B5EF4-FFF2-40B4-BE49-F238E27FC236}">
                  <a16:creationId xmlns:a16="http://schemas.microsoft.com/office/drawing/2014/main" id="{4A5668F9-A136-0DDC-A775-E995B85D130A}"/>
                </a:ext>
              </a:extLst>
            </p:cNvPr>
            <p:cNvSpPr>
              <a:spLocks noChangeArrowheads="1"/>
            </p:cNvSpPr>
            <p:nvPr/>
          </p:nvSpPr>
          <p:spPr bwMode="auto">
            <a:xfrm>
              <a:off x="5951538" y="4092575"/>
              <a:ext cx="41211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If it’s in your Position Description, 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F6065517-47FB-6123-1065-8DB6FBE9D90E}"/>
                </a:ext>
              </a:extLst>
            </p:cNvPr>
            <p:cNvSpPr>
              <a:spLocks noChangeArrowheads="1"/>
            </p:cNvSpPr>
            <p:nvPr/>
          </p:nvSpPr>
          <p:spPr bwMode="auto">
            <a:xfrm>
              <a:off x="633413" y="4092575"/>
              <a:ext cx="47418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anose="02020603050405020304" pitchFamily="18" charset="0"/>
                </a:rPr>
                <a:t>Do I have to report Affirmative Action / Civil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7">
              <a:extLst>
                <a:ext uri="{FF2B5EF4-FFF2-40B4-BE49-F238E27FC236}">
                  <a16:creationId xmlns:a16="http://schemas.microsoft.com/office/drawing/2014/main" id="{4AA7E245-7779-A037-341D-5B8824C0AE60}"/>
                </a:ext>
              </a:extLst>
            </p:cNvPr>
            <p:cNvSpPr>
              <a:spLocks noChangeArrowheads="1"/>
            </p:cNvSpPr>
            <p:nvPr/>
          </p:nvSpPr>
          <p:spPr bwMode="auto">
            <a:xfrm>
              <a:off x="633413" y="4397375"/>
              <a:ext cx="21097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Rights compliance?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2" name="Group 41">
            <a:extLst>
              <a:ext uri="{FF2B5EF4-FFF2-40B4-BE49-F238E27FC236}">
                <a16:creationId xmlns:a16="http://schemas.microsoft.com/office/drawing/2014/main" id="{755DF9C6-85A1-58C9-56EE-209E29295410}"/>
              </a:ext>
            </a:extLst>
          </p:cNvPr>
          <p:cNvGrpSpPr/>
          <p:nvPr/>
        </p:nvGrpSpPr>
        <p:grpSpPr>
          <a:xfrm>
            <a:off x="541338" y="4727575"/>
            <a:ext cx="11133138" cy="1322388"/>
            <a:chOff x="541338" y="4727575"/>
            <a:chExt cx="11133138" cy="1322388"/>
          </a:xfrm>
        </p:grpSpPr>
        <p:sp>
          <p:nvSpPr>
            <p:cNvPr id="13" name="Rectangle 11">
              <a:extLst>
                <a:ext uri="{FF2B5EF4-FFF2-40B4-BE49-F238E27FC236}">
                  <a16:creationId xmlns:a16="http://schemas.microsoft.com/office/drawing/2014/main" id="{67E42447-3C73-CC0D-15FE-69D2F1CADEA0}"/>
                </a:ext>
              </a:extLst>
            </p:cNvPr>
            <p:cNvSpPr>
              <a:spLocks noChangeArrowheads="1"/>
            </p:cNvSpPr>
            <p:nvPr/>
          </p:nvSpPr>
          <p:spPr bwMode="auto">
            <a:xfrm>
              <a:off x="541338" y="4727575"/>
              <a:ext cx="5318125" cy="13112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a:extLst>
                <a:ext uri="{FF2B5EF4-FFF2-40B4-BE49-F238E27FC236}">
                  <a16:creationId xmlns:a16="http://schemas.microsoft.com/office/drawing/2014/main" id="{39CE1E85-CD53-8E45-D6A7-AC6717DEA725}"/>
                </a:ext>
              </a:extLst>
            </p:cNvPr>
            <p:cNvSpPr>
              <a:spLocks noChangeArrowheads="1"/>
            </p:cNvSpPr>
            <p:nvPr/>
          </p:nvSpPr>
          <p:spPr bwMode="auto">
            <a:xfrm>
              <a:off x="5859463" y="4727575"/>
              <a:ext cx="5792788" cy="13112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a:extLst>
                <a:ext uri="{FF2B5EF4-FFF2-40B4-BE49-F238E27FC236}">
                  <a16:creationId xmlns:a16="http://schemas.microsoft.com/office/drawing/2014/main" id="{E6770A8A-5C91-DD85-A258-69DBFB74C1C2}"/>
                </a:ext>
              </a:extLst>
            </p:cNvPr>
            <p:cNvSpPr>
              <a:spLocks noChangeArrowheads="1"/>
            </p:cNvSpPr>
            <p:nvPr/>
          </p:nvSpPr>
          <p:spPr bwMode="auto">
            <a:xfrm>
              <a:off x="5951538" y="4794250"/>
              <a:ext cx="57038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Give yourself a quota for each section of the narrative.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9">
              <a:extLst>
                <a:ext uri="{FF2B5EF4-FFF2-40B4-BE49-F238E27FC236}">
                  <a16:creationId xmlns:a16="http://schemas.microsoft.com/office/drawing/2014/main" id="{3F5EEC31-AF4D-7935-FFA2-E8401A26A83F}"/>
                </a:ext>
              </a:extLst>
            </p:cNvPr>
            <p:cNvSpPr>
              <a:spLocks noChangeArrowheads="1"/>
            </p:cNvSpPr>
            <p:nvPr/>
          </p:nvSpPr>
          <p:spPr bwMode="auto">
            <a:xfrm>
              <a:off x="5951538" y="5099050"/>
              <a:ext cx="55260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Highlight the most important content for the goals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0">
              <a:extLst>
                <a:ext uri="{FF2B5EF4-FFF2-40B4-BE49-F238E27FC236}">
                  <a16:creationId xmlns:a16="http://schemas.microsoft.com/office/drawing/2014/main" id="{FC953433-7BBB-46DA-A91A-22D40DD6A7BC}"/>
                </a:ext>
              </a:extLst>
            </p:cNvPr>
            <p:cNvSpPr>
              <a:spLocks noChangeArrowheads="1"/>
            </p:cNvSpPr>
            <p:nvPr/>
          </p:nvSpPr>
          <p:spPr bwMode="auto">
            <a:xfrm>
              <a:off x="5951538" y="5403850"/>
              <a:ext cx="15287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this document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1">
              <a:extLst>
                <a:ext uri="{FF2B5EF4-FFF2-40B4-BE49-F238E27FC236}">
                  <a16:creationId xmlns:a16="http://schemas.microsoft.com/office/drawing/2014/main" id="{EAF29553-36A1-C245-7B79-2FAAB58D75A1}"/>
                </a:ext>
              </a:extLst>
            </p:cNvPr>
            <p:cNvSpPr>
              <a:spLocks noChangeArrowheads="1"/>
            </p:cNvSpPr>
            <p:nvPr/>
          </p:nvSpPr>
          <p:spPr bwMode="auto">
            <a:xfrm>
              <a:off x="7383463" y="5403850"/>
              <a:ext cx="42910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 Summarize achievements, let the tables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32">
              <a:extLst>
                <a:ext uri="{FF2B5EF4-FFF2-40B4-BE49-F238E27FC236}">
                  <a16:creationId xmlns:a16="http://schemas.microsoft.com/office/drawing/2014/main" id="{7B6A8C7C-B40D-7250-AEB1-E51E4F3E1702}"/>
                </a:ext>
              </a:extLst>
            </p:cNvPr>
            <p:cNvSpPr>
              <a:spLocks/>
            </p:cNvSpPr>
            <p:nvPr/>
          </p:nvSpPr>
          <p:spPr bwMode="auto">
            <a:xfrm>
              <a:off x="5951538" y="5656263"/>
              <a:ext cx="1431925" cy="12700"/>
            </a:xfrm>
            <a:custGeom>
              <a:avLst/>
              <a:gdLst>
                <a:gd name="T0" fmla="*/ 0 w 902"/>
                <a:gd name="T1" fmla="*/ 0 h 8"/>
                <a:gd name="T2" fmla="*/ 451 w 902"/>
                <a:gd name="T3" fmla="*/ 0 h 8"/>
                <a:gd name="T4" fmla="*/ 902 w 902"/>
                <a:gd name="T5" fmla="*/ 0 h 8"/>
                <a:gd name="T6" fmla="*/ 902 w 902"/>
                <a:gd name="T7" fmla="*/ 8 h 8"/>
                <a:gd name="T8" fmla="*/ 451 w 902"/>
                <a:gd name="T9" fmla="*/ 8 h 8"/>
                <a:gd name="T10" fmla="*/ 0 w 902"/>
                <a:gd name="T11" fmla="*/ 8 h 8"/>
                <a:gd name="T12" fmla="*/ 0 w 90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902" h="8">
                  <a:moveTo>
                    <a:pt x="0" y="0"/>
                  </a:moveTo>
                  <a:lnTo>
                    <a:pt x="451" y="0"/>
                  </a:lnTo>
                  <a:lnTo>
                    <a:pt x="902" y="0"/>
                  </a:lnTo>
                  <a:lnTo>
                    <a:pt x="902" y="8"/>
                  </a:lnTo>
                  <a:lnTo>
                    <a:pt x="451" y="8"/>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3">
              <a:extLst>
                <a:ext uri="{FF2B5EF4-FFF2-40B4-BE49-F238E27FC236}">
                  <a16:creationId xmlns:a16="http://schemas.microsoft.com/office/drawing/2014/main" id="{2EA0A543-0CFC-60E0-0AFD-287621C9E6C9}"/>
                </a:ext>
              </a:extLst>
            </p:cNvPr>
            <p:cNvSpPr>
              <a:spLocks noChangeArrowheads="1"/>
            </p:cNvSpPr>
            <p:nvPr/>
          </p:nvSpPr>
          <p:spPr bwMode="auto">
            <a:xfrm>
              <a:off x="5951538" y="5708650"/>
              <a:ext cx="20097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capture the details.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29C68A1F-15F5-C4F9-770F-B8437F2F63CC}"/>
                </a:ext>
              </a:extLst>
            </p:cNvPr>
            <p:cNvSpPr>
              <a:spLocks noChangeArrowheads="1"/>
            </p:cNvSpPr>
            <p:nvPr/>
          </p:nvSpPr>
          <p:spPr bwMode="auto">
            <a:xfrm>
              <a:off x="633413" y="4794250"/>
              <a:ext cx="5080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0000"/>
                  </a:solidFill>
                  <a:effectLst/>
                  <a:latin typeface="Times New Roman" panose="02020603050405020304" pitchFamily="18" charset="0"/>
                </a:rPr>
                <a:t>Five pages is just not enough for everything I’ve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5">
              <a:extLst>
                <a:ext uri="{FF2B5EF4-FFF2-40B4-BE49-F238E27FC236}">
                  <a16:creationId xmlns:a16="http://schemas.microsoft.com/office/drawing/2014/main" id="{F33731CF-2CE4-EF2F-A871-81C0DF38C0A2}"/>
                </a:ext>
              </a:extLst>
            </p:cNvPr>
            <p:cNvSpPr>
              <a:spLocks noChangeArrowheads="1"/>
            </p:cNvSpPr>
            <p:nvPr/>
          </p:nvSpPr>
          <p:spPr bwMode="auto">
            <a:xfrm>
              <a:off x="633413" y="5099050"/>
              <a:ext cx="21669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rPr>
                <a:t>done. What do I do?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15417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FEA2-7CE3-4F10-9087-707012E3621F}"/>
              </a:ext>
            </a:extLst>
          </p:cNvPr>
          <p:cNvSpPr>
            <a:spLocks noGrp="1"/>
          </p:cNvSpPr>
          <p:nvPr>
            <p:ph type="title"/>
          </p:nvPr>
        </p:nvSpPr>
        <p:spPr/>
        <p:txBody>
          <a:bodyPr/>
          <a:lstStyle/>
          <a:p>
            <a:r>
              <a:rPr lang="en-US" dirty="0"/>
              <a:t>Academic Advancement Resource Page</a:t>
            </a:r>
          </a:p>
        </p:txBody>
      </p:sp>
      <p:sp>
        <p:nvSpPr>
          <p:cNvPr id="3" name="Content Placeholder 2">
            <a:extLst>
              <a:ext uri="{FF2B5EF4-FFF2-40B4-BE49-F238E27FC236}">
                <a16:creationId xmlns:a16="http://schemas.microsoft.com/office/drawing/2014/main" id="{49D72552-25F5-4935-8B6E-5EE1537FB554}"/>
              </a:ext>
            </a:extLst>
          </p:cNvPr>
          <p:cNvSpPr>
            <a:spLocks noGrp="1"/>
          </p:cNvSpPr>
          <p:nvPr>
            <p:ph idx="1"/>
          </p:nvPr>
        </p:nvSpPr>
        <p:spPr>
          <a:xfrm>
            <a:off x="511672" y="1664239"/>
            <a:ext cx="11433280" cy="4879975"/>
          </a:xfrm>
        </p:spPr>
        <p:txBody>
          <a:bodyPr>
            <a:normAutofit/>
          </a:bodyPr>
          <a:lstStyle/>
          <a:p>
            <a:pPr>
              <a:spcAft>
                <a:spcPts val="600"/>
              </a:spcAft>
            </a:pPr>
            <a:r>
              <a:rPr lang="en-US" sz="2400" dirty="0"/>
              <a:t>UC APM (Academic Personnel Manuals): </a:t>
            </a:r>
            <a:r>
              <a:rPr lang="en-US" sz="1800" dirty="0">
                <a:hlinkClick r:id="rId2"/>
              </a:rPr>
              <a:t>https://www.ucop.edu/academic-personnel-programs/academic-personnel-policy/index.html</a:t>
            </a:r>
            <a:endParaRPr lang="en-US" sz="1800" dirty="0"/>
          </a:p>
          <a:p>
            <a:pPr lvl="1">
              <a:spcAft>
                <a:spcPts val="600"/>
              </a:spcAft>
            </a:pPr>
            <a:r>
              <a:rPr lang="en-US" sz="2000" dirty="0"/>
              <a:t>220 Professor Series: 220-80-c, 220-80-d, 220-80-e, 220-80-h, 220-80-i, 220-80-j, and 220-84-b, modified as appropriate.</a:t>
            </a:r>
          </a:p>
          <a:p>
            <a:pPr lvl="1">
              <a:spcAft>
                <a:spcPts val="600"/>
              </a:spcAft>
            </a:pPr>
            <a:r>
              <a:rPr lang="en-US" sz="2000" dirty="0"/>
              <a:t>Specific sections for title series; e.g., </a:t>
            </a:r>
            <a:r>
              <a:rPr lang="en-US" sz="2000" b="1" dirty="0"/>
              <a:t>375 Academic Coordinators; 335 CE Advisors; 334 CE Specialist</a:t>
            </a:r>
          </a:p>
          <a:p>
            <a:pPr>
              <a:spcAft>
                <a:spcPts val="600"/>
              </a:spcAft>
            </a:pPr>
            <a:r>
              <a:rPr lang="en-US" sz="2400" dirty="0"/>
              <a:t>ANR PPM 315 (Policy and Procedure Manual): Advancement: </a:t>
            </a:r>
            <a:r>
              <a:rPr lang="en-US" sz="1800" u="sng" dirty="0">
                <a:hlinkClick r:id="rId3"/>
              </a:rPr>
              <a:t>https://ucanrpolicy.ellucid.com/documents/view/122/active/</a:t>
            </a:r>
            <a:endParaRPr lang="en-US" sz="1800" u="sng" dirty="0"/>
          </a:p>
          <a:p>
            <a:pPr>
              <a:spcAft>
                <a:spcPts val="600"/>
              </a:spcAft>
            </a:pPr>
            <a:r>
              <a:rPr lang="en-US" sz="2400" dirty="0"/>
              <a:t>Guidelines for Preparing the Thematic Program Review Dossier for UC ANR Academics (aka </a:t>
            </a:r>
            <a:r>
              <a:rPr lang="en-US" sz="2400" b="1" dirty="0"/>
              <a:t>eBook</a:t>
            </a:r>
            <a:r>
              <a:rPr lang="en-US" sz="2400" dirty="0"/>
              <a:t>): </a:t>
            </a:r>
            <a:r>
              <a:rPr lang="en-US" sz="1800" dirty="0">
                <a:hlinkClick r:id="rId4"/>
              </a:rPr>
              <a:t>https://ucanr.edu/sites/default/files/2025-01/406678.pdf</a:t>
            </a:r>
            <a:endParaRPr lang="en-US" sz="1800" dirty="0"/>
          </a:p>
          <a:p>
            <a:pPr>
              <a:spcAft>
                <a:spcPts val="600"/>
              </a:spcAft>
            </a:pPr>
            <a:r>
              <a:rPr lang="en-US" sz="2400" dirty="0"/>
              <a:t>Academic HR merit and promotion process: </a:t>
            </a:r>
            <a:r>
              <a:rPr lang="en-US" sz="1800" dirty="0">
                <a:hlinkClick r:id="rId5"/>
              </a:rPr>
              <a:t>https://ucanr.edu/site/uc-anr-human-resources/merit-and-promotion</a:t>
            </a:r>
            <a:endParaRPr lang="en-US" sz="1800" dirty="0"/>
          </a:p>
          <a:p>
            <a:pPr>
              <a:spcAft>
                <a:spcPts val="600"/>
              </a:spcAft>
            </a:pPr>
            <a:endParaRPr lang="en-US" sz="1800" dirty="0"/>
          </a:p>
          <a:p>
            <a:pPr>
              <a:spcAft>
                <a:spcPts val="600"/>
              </a:spcAft>
            </a:pPr>
            <a:endParaRPr lang="en-US" sz="1800" dirty="0"/>
          </a:p>
          <a:p>
            <a:pPr>
              <a:spcAft>
                <a:spcPts val="600"/>
              </a:spcAft>
            </a:pPr>
            <a:endParaRPr lang="en-US" sz="1800" dirty="0"/>
          </a:p>
          <a:p>
            <a:pPr>
              <a:spcAft>
                <a:spcPts val="600"/>
              </a:spcAft>
            </a:pPr>
            <a:endParaRPr lang="en-US" sz="2400" dirty="0"/>
          </a:p>
          <a:p>
            <a:pPr>
              <a:spcAft>
                <a:spcPts val="600"/>
              </a:spcAft>
            </a:pPr>
            <a:endParaRPr lang="en-US" sz="2400" dirty="0"/>
          </a:p>
          <a:p>
            <a:pPr>
              <a:spcAft>
                <a:spcPts val="600"/>
              </a:spcAft>
            </a:pPr>
            <a:endParaRPr lang="en-US" sz="2400" dirty="0"/>
          </a:p>
          <a:p>
            <a:pPr marL="457200" lvl="1" indent="0">
              <a:buNone/>
            </a:pPr>
            <a:endParaRPr lang="en-US" sz="2000" dirty="0"/>
          </a:p>
        </p:txBody>
      </p:sp>
    </p:spTree>
    <p:extLst>
      <p:ext uri="{BB962C8B-B14F-4D97-AF65-F5344CB8AC3E}">
        <p14:creationId xmlns:p14="http://schemas.microsoft.com/office/powerpoint/2010/main" val="15585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EF2EE-07A0-8EC5-68DF-A40675EF850D}"/>
              </a:ext>
            </a:extLst>
          </p:cNvPr>
          <p:cNvSpPr>
            <a:spLocks noGrp="1"/>
          </p:cNvSpPr>
          <p:nvPr>
            <p:ph type="title"/>
          </p:nvPr>
        </p:nvSpPr>
        <p:spPr/>
        <p:txBody>
          <a:bodyPr/>
          <a:lstStyle/>
          <a:p>
            <a:r>
              <a:rPr lang="en-US" dirty="0"/>
              <a:t>The alphabet soup of academic evaluation</a:t>
            </a:r>
          </a:p>
        </p:txBody>
      </p:sp>
      <p:graphicFrame>
        <p:nvGraphicFramePr>
          <p:cNvPr id="7" name="Diagram 6">
            <a:extLst>
              <a:ext uri="{FF2B5EF4-FFF2-40B4-BE49-F238E27FC236}">
                <a16:creationId xmlns:a16="http://schemas.microsoft.com/office/drawing/2014/main" id="{D6588217-E5A1-0538-BDD3-CEF3C81D411A}"/>
              </a:ext>
            </a:extLst>
          </p:cNvPr>
          <p:cNvGraphicFramePr/>
          <p:nvPr/>
        </p:nvGraphicFramePr>
        <p:xfrm>
          <a:off x="753532" y="1769534"/>
          <a:ext cx="10981268" cy="446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206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FB1D-CB4D-3F0C-1444-2424D8B91A65}"/>
              </a:ext>
            </a:extLst>
          </p:cNvPr>
          <p:cNvSpPr>
            <a:spLocks noGrp="1"/>
          </p:cNvSpPr>
          <p:nvPr>
            <p:ph type="title"/>
          </p:nvPr>
        </p:nvSpPr>
        <p:spPr/>
        <p:txBody>
          <a:bodyPr/>
          <a:lstStyle/>
          <a:p>
            <a:r>
              <a:rPr lang="en-US" dirty="0"/>
              <a:t>Annual Evaluation and Program Review</a:t>
            </a:r>
          </a:p>
        </p:txBody>
      </p:sp>
      <p:graphicFrame>
        <p:nvGraphicFramePr>
          <p:cNvPr id="4" name="Content Placeholder 3">
            <a:extLst>
              <a:ext uri="{FF2B5EF4-FFF2-40B4-BE49-F238E27FC236}">
                <a16:creationId xmlns:a16="http://schemas.microsoft.com/office/drawing/2014/main" id="{BAD5EA76-F50D-1CA0-E2EC-4542E7429EC3}"/>
              </a:ext>
            </a:extLst>
          </p:cNvPr>
          <p:cNvGraphicFramePr>
            <a:graphicFrameLocks noGrp="1"/>
          </p:cNvGraphicFramePr>
          <p:nvPr>
            <p:ph idx="1"/>
          </p:nvPr>
        </p:nvGraphicFramePr>
        <p:xfrm>
          <a:off x="838200" y="1498600"/>
          <a:ext cx="10515600" cy="4767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53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1CFF-3279-42C2-A786-058D8212CB36}"/>
              </a:ext>
            </a:extLst>
          </p:cNvPr>
          <p:cNvSpPr>
            <a:spLocks noGrp="1"/>
          </p:cNvSpPr>
          <p:nvPr>
            <p:ph type="title"/>
          </p:nvPr>
        </p:nvSpPr>
        <p:spPr/>
        <p:txBody>
          <a:bodyPr/>
          <a:lstStyle/>
          <a:p>
            <a:r>
              <a:rPr lang="en-US" dirty="0"/>
              <a:t>Case Types</a:t>
            </a:r>
          </a:p>
        </p:txBody>
      </p:sp>
      <p:sp>
        <p:nvSpPr>
          <p:cNvPr id="3" name="Content Placeholder 2">
            <a:extLst>
              <a:ext uri="{FF2B5EF4-FFF2-40B4-BE49-F238E27FC236}">
                <a16:creationId xmlns:a16="http://schemas.microsoft.com/office/drawing/2014/main" id="{9504D957-167E-4595-B220-A7B10E07223D}"/>
              </a:ext>
            </a:extLst>
          </p:cNvPr>
          <p:cNvSpPr>
            <a:spLocks noGrp="1"/>
          </p:cNvSpPr>
          <p:nvPr>
            <p:ph idx="1"/>
          </p:nvPr>
        </p:nvSpPr>
        <p:spPr>
          <a:xfrm>
            <a:off x="535962" y="1825625"/>
            <a:ext cx="11264152" cy="4351338"/>
          </a:xfrm>
        </p:spPr>
        <p:txBody>
          <a:bodyPr>
            <a:normAutofit/>
          </a:bodyPr>
          <a:lstStyle/>
          <a:p>
            <a:pPr>
              <a:lnSpc>
                <a:spcPct val="120000"/>
              </a:lnSpc>
            </a:pPr>
            <a:r>
              <a:rPr lang="en-US" b="1" dirty="0"/>
              <a:t>Merit</a:t>
            </a:r>
            <a:r>
              <a:rPr lang="en-US" dirty="0"/>
              <a:t> - advancement from one step to the next step. Dossiers highlight academic accomplishments since the last successful salary action.</a:t>
            </a:r>
          </a:p>
        </p:txBody>
      </p:sp>
    </p:spTree>
    <p:extLst>
      <p:ext uri="{BB962C8B-B14F-4D97-AF65-F5344CB8AC3E}">
        <p14:creationId xmlns:p14="http://schemas.microsoft.com/office/powerpoint/2010/main" val="319454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D825-95BE-44B7-A66C-73018997E071}"/>
              </a:ext>
            </a:extLst>
          </p:cNvPr>
          <p:cNvSpPr>
            <a:spLocks noGrp="1"/>
          </p:cNvSpPr>
          <p:nvPr>
            <p:ph type="title"/>
          </p:nvPr>
        </p:nvSpPr>
        <p:spPr/>
        <p:txBody>
          <a:bodyPr/>
          <a:lstStyle/>
          <a:p>
            <a:r>
              <a:rPr lang="en-US" dirty="0"/>
              <a:t>Multiple Step Process</a:t>
            </a:r>
          </a:p>
        </p:txBody>
      </p:sp>
      <p:graphicFrame>
        <p:nvGraphicFramePr>
          <p:cNvPr id="7" name="Diagram 6" descr="Review Process for Merit or Accelerated Merit ">
            <a:extLst>
              <a:ext uri="{FF2B5EF4-FFF2-40B4-BE49-F238E27FC236}">
                <a16:creationId xmlns:a16="http://schemas.microsoft.com/office/drawing/2014/main" id="{CD8AAA4D-B486-AADA-9ECF-8EFBAE981364}"/>
              </a:ext>
            </a:extLst>
          </p:cNvPr>
          <p:cNvGraphicFramePr/>
          <p:nvPr/>
        </p:nvGraphicFramePr>
        <p:xfrm>
          <a:off x="605506" y="2451100"/>
          <a:ext cx="5490494" cy="420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EE036BA6-5E11-A94E-57F0-23BE525D7D9C}"/>
              </a:ext>
            </a:extLst>
          </p:cNvPr>
          <p:cNvSpPr>
            <a:spLocks noGrp="1"/>
          </p:cNvSpPr>
          <p:nvPr>
            <p:ph idx="1"/>
          </p:nvPr>
        </p:nvSpPr>
        <p:spPr>
          <a:xfrm>
            <a:off x="2621784" y="1569272"/>
            <a:ext cx="1457938" cy="767528"/>
          </a:xfrm>
        </p:spPr>
        <p:txBody>
          <a:bodyPr>
            <a:normAutofit/>
          </a:bodyPr>
          <a:lstStyle/>
          <a:p>
            <a:pPr marL="0" indent="0" algn="ctr">
              <a:lnSpc>
                <a:spcPct val="120000"/>
              </a:lnSpc>
              <a:buNone/>
            </a:pPr>
            <a:r>
              <a:rPr lang="en-US" b="1" dirty="0"/>
              <a:t>Merit</a:t>
            </a:r>
          </a:p>
        </p:txBody>
      </p:sp>
      <p:sp>
        <p:nvSpPr>
          <p:cNvPr id="12" name="Content Placeholder 2">
            <a:extLst>
              <a:ext uri="{FF2B5EF4-FFF2-40B4-BE49-F238E27FC236}">
                <a16:creationId xmlns:a16="http://schemas.microsoft.com/office/drawing/2014/main" id="{6A51511A-0577-F01B-0A14-9E98271DB825}"/>
              </a:ext>
            </a:extLst>
          </p:cNvPr>
          <p:cNvSpPr txBox="1">
            <a:spLocks/>
          </p:cNvSpPr>
          <p:nvPr/>
        </p:nvSpPr>
        <p:spPr>
          <a:xfrm>
            <a:off x="8143492" y="1535580"/>
            <a:ext cx="1996922" cy="76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endParaRPr lang="en-US" b="1" dirty="0"/>
          </a:p>
        </p:txBody>
      </p:sp>
      <p:pic>
        <p:nvPicPr>
          <p:cNvPr id="3" name="Picture 2">
            <a:extLst>
              <a:ext uri="{FF2B5EF4-FFF2-40B4-BE49-F238E27FC236}">
                <a16:creationId xmlns:a16="http://schemas.microsoft.com/office/drawing/2014/main" id="{0C066F43-1998-DB42-49DC-221946E6941E}"/>
              </a:ext>
            </a:extLst>
          </p:cNvPr>
          <p:cNvPicPr>
            <a:picLocks noChangeAspect="1"/>
          </p:cNvPicPr>
          <p:nvPr/>
        </p:nvPicPr>
        <p:blipFill>
          <a:blip r:embed="rId8"/>
          <a:stretch>
            <a:fillRect/>
          </a:stretch>
        </p:blipFill>
        <p:spPr>
          <a:xfrm>
            <a:off x="7027403" y="1953036"/>
            <a:ext cx="4229100" cy="4229100"/>
          </a:xfrm>
          <a:prstGeom prst="rect">
            <a:avLst/>
          </a:prstGeom>
        </p:spPr>
      </p:pic>
    </p:spTree>
    <p:extLst>
      <p:ext uri="{BB962C8B-B14F-4D97-AF65-F5344CB8AC3E}">
        <p14:creationId xmlns:p14="http://schemas.microsoft.com/office/powerpoint/2010/main" val="358336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2F101-BA90-1013-B302-520F4EA4FF94}"/>
              </a:ext>
            </a:extLst>
          </p:cNvPr>
          <p:cNvSpPr>
            <a:spLocks noGrp="1"/>
          </p:cNvSpPr>
          <p:nvPr>
            <p:ph type="title"/>
          </p:nvPr>
        </p:nvSpPr>
        <p:spPr/>
        <p:txBody>
          <a:bodyPr>
            <a:normAutofit/>
          </a:bodyPr>
          <a:lstStyle/>
          <a:p>
            <a:r>
              <a:rPr lang="en-US" dirty="0"/>
              <a:t>Supervisor Evaluation Letter Template</a:t>
            </a:r>
          </a:p>
        </p:txBody>
      </p:sp>
      <p:sp>
        <p:nvSpPr>
          <p:cNvPr id="6" name="Content Placeholder 4">
            <a:extLst>
              <a:ext uri="{FF2B5EF4-FFF2-40B4-BE49-F238E27FC236}">
                <a16:creationId xmlns:a16="http://schemas.microsoft.com/office/drawing/2014/main" id="{7B9F13BA-E1BB-9122-8705-54895F35EA8A}"/>
              </a:ext>
            </a:extLst>
          </p:cNvPr>
          <p:cNvSpPr>
            <a:spLocks noGrp="1"/>
          </p:cNvSpPr>
          <p:nvPr>
            <p:ph idx="1"/>
          </p:nvPr>
        </p:nvSpPr>
        <p:spPr>
          <a:xfrm>
            <a:off x="7280823" y="2109597"/>
            <a:ext cx="4840134" cy="4877947"/>
          </a:xfrm>
        </p:spPr>
        <p:txBody>
          <a:bodyPr>
            <a:normAutofit/>
          </a:bodyPr>
          <a:lstStyle/>
          <a:p>
            <a:pPr marL="0" indent="0">
              <a:buNone/>
            </a:pPr>
            <a:r>
              <a:rPr lang="en-US" sz="2200" dirty="0"/>
              <a:t>Supervisor letters:</a:t>
            </a:r>
          </a:p>
          <a:p>
            <a:r>
              <a:rPr lang="en-US" sz="1800" dirty="0"/>
              <a:t>Use AC template from </a:t>
            </a:r>
            <a:r>
              <a:rPr lang="en-US" sz="1800" dirty="0">
                <a:hlinkClick r:id="rId2"/>
              </a:rPr>
              <a:t>https://ucanr.edu/site/uc-anr-human-resources/merit-and-promotion</a:t>
            </a:r>
            <a:endParaRPr lang="en-US" sz="1800" dirty="0"/>
          </a:p>
          <a:p>
            <a:r>
              <a:rPr lang="en-US" sz="1800" dirty="0"/>
              <a:t>Letters are not anonymous., will be posted on Project Board at the end of the M&amp;P process</a:t>
            </a:r>
          </a:p>
          <a:p>
            <a:r>
              <a:rPr lang="en-US" sz="1800" dirty="0"/>
              <a:t>You don’t have to share letters with candidates before submitting (but can discuss your views during check-in meetings)</a:t>
            </a:r>
          </a:p>
          <a:p>
            <a:pPr marL="0" indent="0">
              <a:buNone/>
            </a:pPr>
            <a:endParaRPr lang="en-US" sz="2200" dirty="0"/>
          </a:p>
        </p:txBody>
      </p:sp>
      <p:pic>
        <p:nvPicPr>
          <p:cNvPr id="4" name="Picture 3">
            <a:extLst>
              <a:ext uri="{FF2B5EF4-FFF2-40B4-BE49-F238E27FC236}">
                <a16:creationId xmlns:a16="http://schemas.microsoft.com/office/drawing/2014/main" id="{1C853DFA-1EC1-D0F3-71F4-5932DA4F4B6F}"/>
              </a:ext>
            </a:extLst>
          </p:cNvPr>
          <p:cNvPicPr>
            <a:picLocks noChangeAspect="1"/>
          </p:cNvPicPr>
          <p:nvPr/>
        </p:nvPicPr>
        <p:blipFill>
          <a:blip r:embed="rId3"/>
          <a:stretch>
            <a:fillRect/>
          </a:stretch>
        </p:blipFill>
        <p:spPr>
          <a:xfrm>
            <a:off x="71043" y="1666267"/>
            <a:ext cx="6871624" cy="4954886"/>
          </a:xfrm>
          <a:prstGeom prst="rect">
            <a:avLst/>
          </a:prstGeom>
        </p:spPr>
      </p:pic>
      <p:sp>
        <p:nvSpPr>
          <p:cNvPr id="7" name="Oval 6">
            <a:extLst>
              <a:ext uri="{FF2B5EF4-FFF2-40B4-BE49-F238E27FC236}">
                <a16:creationId xmlns:a16="http://schemas.microsoft.com/office/drawing/2014/main" id="{FDFC8923-C195-8E50-8093-492563C42C1F}"/>
              </a:ext>
            </a:extLst>
          </p:cNvPr>
          <p:cNvSpPr/>
          <p:nvPr/>
        </p:nvSpPr>
        <p:spPr>
          <a:xfrm>
            <a:off x="1938803" y="6175634"/>
            <a:ext cx="3671350" cy="51220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95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4B966-76C0-5195-07F4-3D71BC9EA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D8DCB-1EC6-9848-C531-1D69BFF21D0D}"/>
              </a:ext>
            </a:extLst>
          </p:cNvPr>
          <p:cNvSpPr>
            <a:spLocks noGrp="1"/>
          </p:cNvSpPr>
          <p:nvPr>
            <p:ph type="title"/>
          </p:nvPr>
        </p:nvSpPr>
        <p:spPr/>
        <p:txBody>
          <a:bodyPr>
            <a:normAutofit fontScale="90000"/>
          </a:bodyPr>
          <a:lstStyle/>
          <a:p>
            <a:r>
              <a:rPr lang="en-US" dirty="0"/>
              <a:t>Reminder: specific AC Position Description Template</a:t>
            </a:r>
          </a:p>
        </p:txBody>
      </p:sp>
      <p:sp>
        <p:nvSpPr>
          <p:cNvPr id="6" name="Content Placeholder 4">
            <a:extLst>
              <a:ext uri="{FF2B5EF4-FFF2-40B4-BE49-F238E27FC236}">
                <a16:creationId xmlns:a16="http://schemas.microsoft.com/office/drawing/2014/main" id="{906273F9-1892-B089-A823-BBA134C5B567}"/>
              </a:ext>
            </a:extLst>
          </p:cNvPr>
          <p:cNvSpPr>
            <a:spLocks noGrp="1"/>
          </p:cNvSpPr>
          <p:nvPr>
            <p:ph idx="1"/>
          </p:nvPr>
        </p:nvSpPr>
        <p:spPr>
          <a:xfrm>
            <a:off x="7086090" y="1525397"/>
            <a:ext cx="4840134" cy="4877947"/>
          </a:xfrm>
        </p:spPr>
        <p:txBody>
          <a:bodyPr>
            <a:normAutofit fontScale="92500" lnSpcReduction="10000"/>
          </a:bodyPr>
          <a:lstStyle/>
          <a:p>
            <a:pPr marL="0" indent="0">
              <a:buNone/>
            </a:pPr>
            <a:r>
              <a:rPr lang="en-US" sz="2200" dirty="0"/>
              <a:t>PD template and guidance:</a:t>
            </a:r>
          </a:p>
          <a:p>
            <a:r>
              <a:rPr lang="en-US" sz="2200" dirty="0"/>
              <a:t>Academic HR Position Description site: </a:t>
            </a:r>
            <a:r>
              <a:rPr lang="en-US" sz="2200" dirty="0">
                <a:hlinkClick r:id="rId2"/>
              </a:rPr>
              <a:t>Position Description Guidance | UC Agriculture and Natural Resources</a:t>
            </a:r>
            <a:endParaRPr lang="en-US" sz="2200" dirty="0"/>
          </a:p>
          <a:p>
            <a:r>
              <a:rPr lang="en-US" sz="2200" dirty="0"/>
              <a:t>Template for Academic Coordinators Position Description:</a:t>
            </a:r>
          </a:p>
          <a:p>
            <a:r>
              <a:rPr lang="en-US" sz="2200" dirty="0">
                <a:hlinkClick r:id="rId3"/>
              </a:rPr>
              <a:t>https://view.officeapps.live.com/op/view.aspx?src=https%3A%2F%2Fucanr.edu%2Fsites%2Fdefault%2Ffiles%2F2025-01%2F406915.docx&amp;wdOrigin=BROWSELINK</a:t>
            </a:r>
            <a:endParaRPr lang="en-US" sz="2200" dirty="0"/>
          </a:p>
          <a:p>
            <a:r>
              <a:rPr lang="en-US" sz="2200" dirty="0"/>
              <a:t>Guidance for Academic Coordinators Position Descriptions: </a:t>
            </a:r>
            <a:r>
              <a:rPr lang="en-US" sz="2200" dirty="0">
                <a:hlinkClick r:id="rId4"/>
              </a:rPr>
              <a:t>Generic Position Description Elements for any/all UC ANR Advisors</a:t>
            </a:r>
            <a:endParaRPr lang="en-US" sz="2200" dirty="0"/>
          </a:p>
          <a:p>
            <a:endParaRPr lang="en-US" sz="2200" dirty="0"/>
          </a:p>
        </p:txBody>
      </p:sp>
      <p:pic>
        <p:nvPicPr>
          <p:cNvPr id="5" name="Picture 4">
            <a:extLst>
              <a:ext uri="{FF2B5EF4-FFF2-40B4-BE49-F238E27FC236}">
                <a16:creationId xmlns:a16="http://schemas.microsoft.com/office/drawing/2014/main" id="{E6642760-E7EC-4CCE-072A-C4D35BB1B107}"/>
              </a:ext>
            </a:extLst>
          </p:cNvPr>
          <p:cNvPicPr>
            <a:picLocks noChangeAspect="1"/>
          </p:cNvPicPr>
          <p:nvPr/>
        </p:nvPicPr>
        <p:blipFill>
          <a:blip r:embed="rId5"/>
          <a:stretch>
            <a:fillRect/>
          </a:stretch>
        </p:blipFill>
        <p:spPr>
          <a:xfrm>
            <a:off x="429407" y="1709796"/>
            <a:ext cx="6334949" cy="4693548"/>
          </a:xfrm>
          <a:prstGeom prst="rect">
            <a:avLst/>
          </a:prstGeom>
        </p:spPr>
      </p:pic>
    </p:spTree>
    <p:extLst>
      <p:ext uri="{BB962C8B-B14F-4D97-AF65-F5344CB8AC3E}">
        <p14:creationId xmlns:p14="http://schemas.microsoft.com/office/powerpoint/2010/main" val="306775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EE36-D85D-4E1B-9CEB-0041E3E856F0}"/>
              </a:ext>
            </a:extLst>
          </p:cNvPr>
          <p:cNvSpPr>
            <a:spLocks noGrp="1"/>
          </p:cNvSpPr>
          <p:nvPr>
            <p:ph type="title"/>
          </p:nvPr>
        </p:nvSpPr>
        <p:spPr/>
        <p:txBody>
          <a:bodyPr/>
          <a:lstStyle/>
          <a:p>
            <a:r>
              <a:rPr lang="en-US" dirty="0"/>
              <a:t>First term action and 18/30-month option</a:t>
            </a:r>
          </a:p>
        </p:txBody>
      </p:sp>
      <p:sp>
        <p:nvSpPr>
          <p:cNvPr id="6" name="Content Placeholder 2">
            <a:extLst>
              <a:ext uri="{FF2B5EF4-FFF2-40B4-BE49-F238E27FC236}">
                <a16:creationId xmlns:a16="http://schemas.microsoft.com/office/drawing/2014/main" id="{5A0C9122-ED60-3908-28D3-481FE569E0FD}"/>
              </a:ext>
            </a:extLst>
          </p:cNvPr>
          <p:cNvSpPr>
            <a:spLocks noGrp="1"/>
          </p:cNvSpPr>
          <p:nvPr>
            <p:ph idx="1"/>
          </p:nvPr>
        </p:nvSpPr>
        <p:spPr>
          <a:xfrm>
            <a:off x="330200" y="1660524"/>
            <a:ext cx="11620500" cy="4979973"/>
          </a:xfrm>
        </p:spPr>
        <p:txBody>
          <a:bodyPr>
            <a:normAutofit/>
          </a:bodyPr>
          <a:lstStyle/>
          <a:p>
            <a:r>
              <a:rPr lang="en-US" sz="2400" dirty="0"/>
              <a:t>First term academics may not submit an acceleration request for their first action.</a:t>
            </a:r>
          </a:p>
          <a:p>
            <a:r>
              <a:rPr lang="en-US" sz="2400" dirty="0"/>
              <a:t>First term academics usually complete at least two years for those in a two-year term cycle. </a:t>
            </a:r>
          </a:p>
          <a:p>
            <a:pPr>
              <a:lnSpc>
                <a:spcPct val="100000"/>
              </a:lnSpc>
            </a:pPr>
            <a:r>
              <a:rPr lang="en-US" sz="2400" dirty="0"/>
              <a:t>18/30-month option: </a:t>
            </a:r>
          </a:p>
          <a:p>
            <a:pPr lvl="1">
              <a:lnSpc>
                <a:spcPct val="100000"/>
              </a:lnSpc>
            </a:pPr>
            <a:r>
              <a:rPr lang="en-US" sz="2000" dirty="0"/>
              <a:t>The earliest a first-term academic may seek advancement is after at least eighteen (18) full months for those in a two-year term cycle (30 months for three-year cycles).</a:t>
            </a:r>
            <a:r>
              <a:rPr lang="en-US" sz="2000" b="1" dirty="0"/>
              <a:t>The academic must show the equivalent of 24 (or 36) months of performance in the reduced review period.</a:t>
            </a:r>
          </a:p>
          <a:p>
            <a:pPr lvl="1"/>
            <a:r>
              <a:rPr lang="en-US" sz="2000" dirty="0"/>
              <a:t>Discuss this option with your supervisor.</a:t>
            </a:r>
          </a:p>
          <a:p>
            <a:pPr lvl="1"/>
            <a:r>
              <a:rPr lang="en-US" sz="2000" dirty="0"/>
              <a:t>Don’t just try and see what happens: negative decisions come with a cost! (If unsuccessful, one potential outcome is that the academic is not reappointed).</a:t>
            </a:r>
          </a:p>
        </p:txBody>
      </p:sp>
    </p:spTree>
    <p:extLst>
      <p:ext uri="{BB962C8B-B14F-4D97-AF65-F5344CB8AC3E}">
        <p14:creationId xmlns:p14="http://schemas.microsoft.com/office/powerpoint/2010/main" val="2738272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2552</TotalTime>
  <Words>2471</Words>
  <Application>Microsoft Office PowerPoint</Application>
  <PresentationFormat>Widescreen</PresentationFormat>
  <Paragraphs>234</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UC ANR Academic Coordinator Academic Advancement Training</vt:lpstr>
      <vt:lpstr>Annual reporting requirements for academics</vt:lpstr>
      <vt:lpstr>The alphabet soup of academic evaluation</vt:lpstr>
      <vt:lpstr>Annual Evaluation and Program Review</vt:lpstr>
      <vt:lpstr>Case Types</vt:lpstr>
      <vt:lpstr>Multiple Step Process</vt:lpstr>
      <vt:lpstr>Supervisor Evaluation Letter Template</vt:lpstr>
      <vt:lpstr>Reminder: specific AC Position Description Template</vt:lpstr>
      <vt:lpstr>First term action and 18/30-month option</vt:lpstr>
      <vt:lpstr>Academic Coordinator APM-375</vt:lpstr>
      <vt:lpstr>Academic Coordinator APM-375</vt:lpstr>
      <vt:lpstr>Academic Coordinator APM-375</vt:lpstr>
      <vt:lpstr>Academic Coordinator APM-375</vt:lpstr>
      <vt:lpstr>Academic Coordinator APM-375</vt:lpstr>
      <vt:lpstr>Summary Academic Coordinator Review criteria</vt:lpstr>
      <vt:lpstr>eBook Language</vt:lpstr>
      <vt:lpstr>eBook Language</vt:lpstr>
      <vt:lpstr>Academic Coordinator Duties Clarifications</vt:lpstr>
      <vt:lpstr>PR Dossier Supporting Documentation: Optional AC table</vt:lpstr>
      <vt:lpstr>Peer Review Committee</vt:lpstr>
      <vt:lpstr>Peer Review Committee</vt:lpstr>
      <vt:lpstr>Effective PRs</vt:lpstr>
      <vt:lpstr>Common Questions from ACs</vt:lpstr>
      <vt:lpstr>Common Questions from ACs</vt:lpstr>
      <vt:lpstr>Academic Advancement Resource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Daniel Obrist</cp:lastModifiedBy>
  <cp:revision>83</cp:revision>
  <cp:lastPrinted>2024-05-23T16:00:02Z</cp:lastPrinted>
  <dcterms:created xsi:type="dcterms:W3CDTF">2019-09-30T22:39:57Z</dcterms:created>
  <dcterms:modified xsi:type="dcterms:W3CDTF">2025-10-21T17:52:19Z</dcterms:modified>
</cp:coreProperties>
</file>