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8" r:id="rId2"/>
    <p:sldId id="259" r:id="rId3"/>
    <p:sldId id="276" r:id="rId4"/>
    <p:sldId id="263" r:id="rId5"/>
    <p:sldId id="265" r:id="rId6"/>
    <p:sldId id="267" r:id="rId7"/>
    <p:sldId id="268" r:id="rId8"/>
    <p:sldId id="270" r:id="rId9"/>
    <p:sldId id="271" r:id="rId10"/>
    <p:sldId id="272" r:id="rId11"/>
    <p:sldId id="279" r:id="rId12"/>
    <p:sldId id="294" r:id="rId13"/>
    <p:sldId id="277" r:id="rId14"/>
    <p:sldId id="278" r:id="rId15"/>
    <p:sldId id="296" r:id="rId16"/>
    <p:sldId id="280" r:id="rId17"/>
    <p:sldId id="282" r:id="rId18"/>
    <p:sldId id="283" r:id="rId19"/>
    <p:sldId id="262" r:id="rId20"/>
    <p:sldId id="281" r:id="rId21"/>
    <p:sldId id="295" r:id="rId22"/>
    <p:sldId id="291" r:id="rId23"/>
    <p:sldId id="292" r:id="rId24"/>
    <p:sldId id="298" r:id="rId25"/>
    <p:sldId id="290" r:id="rId26"/>
    <p:sldId id="289" r:id="rId27"/>
    <p:sldId id="284" r:id="rId28"/>
    <p:sldId id="304" r:id="rId29"/>
    <p:sldId id="287" r:id="rId30"/>
    <p:sldId id="285" r:id="rId31"/>
    <p:sldId id="303" r:id="rId32"/>
    <p:sldId id="300" r:id="rId33"/>
    <p:sldId id="301" r:id="rId34"/>
    <p:sldId id="302" r:id="rId35"/>
    <p:sldId id="305" r:id="rId36"/>
    <p:sldId id="297" r:id="rId37"/>
    <p:sldId id="299" r:id="rId38"/>
    <p:sldId id="28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4BD17-65C2-4465-94B7-F2777317AA4E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A344B-4776-4199-BC6E-070082A32D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20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6E42A653-3F6C-4A18-B201-04DA8845E9B9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A review of basic fire spreads will be covered in the following slides.</a:t>
            </a:r>
          </a:p>
        </p:txBody>
      </p:sp>
    </p:spTree>
    <p:extLst>
      <p:ext uri="{BB962C8B-B14F-4D97-AF65-F5344CB8AC3E}">
        <p14:creationId xmlns:p14="http://schemas.microsoft.com/office/powerpoint/2010/main" val="2440106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F468DB61-279F-4D2C-A6D0-D3E0495B2816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68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FB4C3E2B-E485-4DD6-A815-EF434044E369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fld id="{EFE1F675-A5FD-430E-9543-453AC9B289F8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160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B1813E-0442-4002-9881-12E7BDB95E7C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83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86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5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4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52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44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5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06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1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47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88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9EAE9-6C02-447E-A506-2B4352778E61}" type="datetimeFigureOut">
              <a:rPr lang="en-US" smtClean="0"/>
              <a:t>10/4/2018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EC302-503F-4890-987F-A2C3FE726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5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bajacobs\My%20Documents\Training\S-190\S190_ep%201\01-21.WMV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bjacobs111111@gmail.com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urn boss\RxPHOTOS\rx300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850" y="0"/>
            <a:ext cx="9963150" cy="687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38979" y="377405"/>
            <a:ext cx="21392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TERMS &amp; FIRE BEHAVIOR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UCCE Rx Workshop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4, 2018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Arnold, CA</a:t>
            </a:r>
          </a:p>
          <a:p>
            <a:pPr algn="ctr"/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 Jacobs, Calaveras Big Trees State Park</a:t>
            </a:r>
          </a:p>
        </p:txBody>
      </p:sp>
    </p:spTree>
    <p:extLst>
      <p:ext uri="{BB962C8B-B14F-4D97-AF65-F5344CB8AC3E}">
        <p14:creationId xmlns:p14="http://schemas.microsoft.com/office/powerpoint/2010/main" val="26549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307975"/>
            <a:ext cx="3933825" cy="1325563"/>
          </a:xfrm>
        </p:spPr>
        <p:txBody>
          <a:bodyPr/>
          <a:lstStyle/>
          <a:p>
            <a:pPr algn="ctr" eaLnBrk="1" hangingPunct="1"/>
            <a:r>
              <a:rPr lang="en-US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FLANKING FIRE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633538"/>
            <a:ext cx="4176713" cy="4351338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SPREADING PERPENDICULAR TO THE WIND OR SLOPE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FLAMES ARE BENDING OVER FLAMES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SUBJECT TO CHANGES BASED ON WIND SHIFTS</a:t>
            </a:r>
          </a:p>
        </p:txBody>
      </p:sp>
      <p:pic>
        <p:nvPicPr>
          <p:cNvPr id="4" name="Picture 2" descr="Unit3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3" y="766366"/>
            <a:ext cx="7510464" cy="563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354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unit3_13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5975" y="0"/>
            <a:ext cx="10522602" cy="6858481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25343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urn boss\RxPHOTOS\rx300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1864" y="896579"/>
            <a:ext cx="8720136" cy="596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2" y="161961"/>
            <a:ext cx="12192001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FIRE BEHAVIOR DESCRIPTORS:</a:t>
            </a:r>
          </a:p>
          <a:p>
            <a:pPr algn="ctr"/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SMOLDERING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CREEPING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RUNNING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TORCHING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FLARE UP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CROWNING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 UP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FIREWHIRL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DRIVEN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PLUME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DOMINATED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SLOPOVER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SPOTTING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14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unit3_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1"/>
            <a:ext cx="9220200" cy="687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587" y="1047786"/>
            <a:ext cx="28432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SMOLDERING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WITHOUT FLAME AND BARELY SPREADING</a:t>
            </a:r>
          </a:p>
        </p:txBody>
      </p:sp>
    </p:spTree>
    <p:extLst>
      <p:ext uri="{BB962C8B-B14F-4D97-AF65-F5344CB8AC3E}">
        <p14:creationId xmlns:p14="http://schemas.microsoft.com/office/powerpoint/2010/main" val="33621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" y="1047786"/>
            <a:ext cx="284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SMOLDERING</a:t>
            </a:r>
          </a:p>
        </p:txBody>
      </p:sp>
    </p:spTree>
    <p:extLst>
      <p:ext uri="{BB962C8B-B14F-4D97-AF65-F5344CB8AC3E}">
        <p14:creationId xmlns:p14="http://schemas.microsoft.com/office/powerpoint/2010/main" val="51600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SC000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8"/>
          <a:stretch>
            <a:fillRect/>
          </a:stretch>
        </p:blipFill>
        <p:spPr bwMode="auto">
          <a:xfrm>
            <a:off x="2798762" y="0"/>
            <a:ext cx="9393238" cy="68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4451" y="1047786"/>
            <a:ext cx="28432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CREEPING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WITH LOW FLAME AND SPREADING SLOWLY</a:t>
            </a:r>
          </a:p>
        </p:txBody>
      </p:sp>
    </p:spTree>
    <p:extLst>
      <p:ext uri="{BB962C8B-B14F-4D97-AF65-F5344CB8AC3E}">
        <p14:creationId xmlns:p14="http://schemas.microsoft.com/office/powerpoint/2010/main" val="747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" y="1047786"/>
            <a:ext cx="284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CREEPING</a:t>
            </a:r>
          </a:p>
        </p:txBody>
      </p:sp>
    </p:spTree>
    <p:extLst>
      <p:ext uri="{BB962C8B-B14F-4D97-AF65-F5344CB8AC3E}">
        <p14:creationId xmlns:p14="http://schemas.microsoft.com/office/powerpoint/2010/main" val="38896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587" y="1047786"/>
            <a:ext cx="284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FIRE</a:t>
            </a:r>
          </a:p>
        </p:txBody>
      </p:sp>
    </p:spTree>
    <p:extLst>
      <p:ext uri="{BB962C8B-B14F-4D97-AF65-F5344CB8AC3E}">
        <p14:creationId xmlns:p14="http://schemas.microsoft.com/office/powerpoint/2010/main" val="8608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47" y="0"/>
            <a:ext cx="978195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57238"/>
            <a:ext cx="24100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RUNNING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SPREAD WITH A WELL DEFINED HEAD</a:t>
            </a:r>
          </a:p>
        </p:txBody>
      </p:sp>
    </p:spTree>
    <p:extLst>
      <p:ext uri="{BB962C8B-B14F-4D97-AF65-F5344CB8AC3E}">
        <p14:creationId xmlns:p14="http://schemas.microsoft.com/office/powerpoint/2010/main" val="388244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8" y="0"/>
            <a:ext cx="96609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04886"/>
            <a:ext cx="27003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FIRE VERTICAL TRANSITION AND TO RUNNING </a:t>
            </a:r>
          </a:p>
        </p:txBody>
      </p:sp>
    </p:spTree>
    <p:extLst>
      <p:ext uri="{BB962C8B-B14F-4D97-AF65-F5344CB8AC3E}">
        <p14:creationId xmlns:p14="http://schemas.microsoft.com/office/powerpoint/2010/main" val="123859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urn boss\RxPHOTOS\rx300_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9905999" cy="687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61961"/>
            <a:ext cx="209637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BEHAVIOR IS A VERY COMPLEX SUBJECT</a:t>
            </a:r>
          </a:p>
          <a:p>
            <a:pPr algn="ctr"/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THEREFORE, IT’S IMPORTANT TO GET EVERYONE ON THE SAME PAGE WITH TERMS</a:t>
            </a:r>
          </a:p>
        </p:txBody>
      </p:sp>
    </p:spTree>
    <p:extLst>
      <p:ext uri="{BB962C8B-B14F-4D97-AF65-F5344CB8AC3E}">
        <p14:creationId xmlns:p14="http://schemas.microsoft.com/office/powerpoint/2010/main" val="407691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025" y="904911"/>
            <a:ext cx="457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FIRE TRANSITION TO SINGLE TREE TORCHING </a:t>
            </a:r>
          </a:p>
        </p:txBody>
      </p:sp>
    </p:spTree>
    <p:extLst>
      <p:ext uri="{BB962C8B-B14F-4D97-AF65-F5344CB8AC3E}">
        <p14:creationId xmlns:p14="http://schemas.microsoft.com/office/powerpoint/2010/main" val="86645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tor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2" y="0"/>
            <a:ext cx="4700588" cy="686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1575" y="633449"/>
            <a:ext cx="25717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TREE TORCHING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LITERALLY ONE TREE BURNING UP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NOTE: TORCHING IS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CROWNING </a:t>
            </a:r>
          </a:p>
        </p:txBody>
      </p:sp>
    </p:spTree>
    <p:extLst>
      <p:ext uri="{BB962C8B-B14F-4D97-AF65-F5344CB8AC3E}">
        <p14:creationId xmlns:p14="http://schemas.microsoft.com/office/powerpoint/2010/main" val="1366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burn boss\RxPHOTOS\rx300_5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4588" y="0"/>
            <a:ext cx="9891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704886"/>
            <a:ext cx="241458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TREE TORCHING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THAN ONE TREE BURNING UP</a:t>
            </a:r>
          </a:p>
        </p:txBody>
      </p:sp>
    </p:spTree>
    <p:extLst>
      <p:ext uri="{BB962C8B-B14F-4D97-AF65-F5344CB8AC3E}">
        <p14:creationId xmlns:p14="http://schemas.microsoft.com/office/powerpoint/2010/main" val="373588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115" y="0"/>
            <a:ext cx="5310759" cy="68722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398" y="342994"/>
            <a:ext cx="315753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TREE TORCHING TRANISTION TO A FLARE UP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BUT SHORT DURATION INCREASE IN SPREAD OR INTENSITY</a:t>
            </a: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NOTE: A FLARE UP IS </a:t>
            </a:r>
            <a:r>
              <a:rPr lang="en-US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BLOW UP</a:t>
            </a:r>
          </a:p>
        </p:txBody>
      </p:sp>
    </p:spTree>
    <p:extLst>
      <p:ext uri="{BB962C8B-B14F-4D97-AF65-F5344CB8AC3E}">
        <p14:creationId xmlns:p14="http://schemas.microsoft.com/office/powerpoint/2010/main" val="290131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1-21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2762" y="2333"/>
            <a:ext cx="9139238" cy="68556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7175" y="705065"/>
            <a:ext cx="252888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CROWNING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FROM TREE TO TREE OR SHRUB TO SHRUB MORE OR LESS INDEPENDENTLY OF THE SURFACE FIRE </a:t>
            </a:r>
          </a:p>
        </p:txBody>
      </p:sp>
    </p:spTree>
    <p:extLst>
      <p:ext uri="{BB962C8B-B14F-4D97-AF65-F5344CB8AC3E}">
        <p14:creationId xmlns:p14="http://schemas.microsoft.com/office/powerpoint/2010/main" val="2357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unit3_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350"/>
            <a:ext cx="9144000" cy="685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175" y="733640"/>
            <a:ext cx="2410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BLOW UP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RAPID AND LONG DURATION INCREASE IN SPREAD AND INTENSITY</a:t>
            </a:r>
          </a:p>
        </p:txBody>
      </p:sp>
    </p:spTree>
    <p:extLst>
      <p:ext uri="{BB962C8B-B14F-4D97-AF65-F5344CB8AC3E}">
        <p14:creationId xmlns:p14="http://schemas.microsoft.com/office/powerpoint/2010/main" val="107155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65" y="0"/>
            <a:ext cx="47791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4411" y="819185"/>
            <a:ext cx="3443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 TIME CROWN FIRE BLOW UP </a:t>
            </a:r>
          </a:p>
        </p:txBody>
      </p:sp>
    </p:spTree>
    <p:extLst>
      <p:ext uri="{BB962C8B-B14F-4D97-AF65-F5344CB8AC3E}">
        <p14:creationId xmlns:p14="http://schemas.microsoft.com/office/powerpoint/2010/main" val="3201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49" y="-100014"/>
            <a:ext cx="9277351" cy="69580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704886"/>
            <a:ext cx="29146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DRIVEN SURFACE RUN TRANSITION INTO A CROWN FIRE </a:t>
            </a:r>
          </a:p>
        </p:txBody>
      </p:sp>
    </p:spTree>
    <p:extLst>
      <p:ext uri="{BB962C8B-B14F-4D97-AF65-F5344CB8AC3E}">
        <p14:creationId xmlns:p14="http://schemas.microsoft.com/office/powerpoint/2010/main" val="42029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8" y="0"/>
            <a:ext cx="909161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33615"/>
            <a:ext cx="31003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FIREWHIRL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VORTEX OF SPINNING, UNSTABLE, SUPER HEATED AIR CONTAINING FIRE</a:t>
            </a: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BE VERY DANGEROUS TO FIREFIGHTERS</a:t>
            </a:r>
          </a:p>
        </p:txBody>
      </p:sp>
    </p:spTree>
    <p:extLst>
      <p:ext uri="{BB962C8B-B14F-4D97-AF65-F5344CB8AC3E}">
        <p14:creationId xmlns:p14="http://schemas.microsoft.com/office/powerpoint/2010/main" val="132432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0"/>
            <a:ext cx="862012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39" y="58846"/>
            <a:ext cx="338613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DRIVEN FIRE BLOW UP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IS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OVERRIDING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FIRE, TOPOGRAPHY, AND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OTHER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FACTORS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KIND OF WINDS DO YOU HAVE IN YOUR AREA THAT COULD CAUSE THIS?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 EVENTS CAN AFFECT AN RX FIRE SEVERAL DAYS AFTER IGNITION IS COMPLETE</a:t>
            </a:r>
          </a:p>
        </p:txBody>
      </p:sp>
    </p:spTree>
    <p:extLst>
      <p:ext uri="{BB962C8B-B14F-4D97-AF65-F5344CB8AC3E}">
        <p14:creationId xmlns:p14="http://schemas.microsoft.com/office/powerpoint/2010/main" val="3078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2981325" y="346077"/>
            <a:ext cx="6764338" cy="1328737"/>
          </a:xfrm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 TYPES OF FIRE SPREAD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94000" y="2013745"/>
            <a:ext cx="2878138" cy="4258468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HEAD FIRE</a:t>
            </a:r>
          </a:p>
          <a:p>
            <a:pPr eaLnBrk="1" hangingPunct="1">
              <a:buFontTx/>
              <a:buNone/>
            </a:pPr>
            <a:endParaRPr lang="en-US" alt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None/>
            </a:pPr>
            <a:endParaRPr lang="en-US" alt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BACKING FIRE</a:t>
            </a:r>
          </a:p>
          <a:p>
            <a:pPr eaLnBrk="1" hangingPunct="1">
              <a:buFontTx/>
              <a:buNone/>
            </a:pPr>
            <a:endParaRPr lang="en-US" alt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None/>
            </a:pPr>
            <a:endParaRPr lang="en-US" alt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FLANKING FIRE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081186"/>
              </p:ext>
            </p:extLst>
          </p:nvPr>
        </p:nvGraphicFramePr>
        <p:xfrm>
          <a:off x="5986464" y="3411145"/>
          <a:ext cx="2138902" cy="160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Photo Editor Photo" r:id="rId4" imgW="9752381" imgH="7314286" progId="MSPhotoEd.3">
                  <p:embed/>
                </p:oleObj>
              </mc:Choice>
              <mc:Fallback>
                <p:oleObj name="Photo Editor Photo" r:id="rId4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4" y="3411145"/>
                        <a:ext cx="2138902" cy="1601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7899"/>
              </p:ext>
            </p:extLst>
          </p:nvPr>
        </p:nvGraphicFramePr>
        <p:xfrm>
          <a:off x="5986464" y="1805576"/>
          <a:ext cx="2138902" cy="160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Photo Editor Photo" r:id="rId6" imgW="21638095" imgH="16228571" progId="MSPhotoEd.3">
                  <p:embed/>
                </p:oleObj>
              </mc:Choice>
              <mc:Fallback>
                <p:oleObj name="Photo Editor Photo" r:id="rId6" imgW="21638095" imgH="16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4" y="1805576"/>
                        <a:ext cx="2138902" cy="1604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4465708"/>
              </p:ext>
            </p:extLst>
          </p:nvPr>
        </p:nvGraphicFramePr>
        <p:xfrm>
          <a:off x="5986464" y="5012537"/>
          <a:ext cx="2155817" cy="161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Photo Editor Photo" r:id="rId8" imgW="9752381" imgH="7314286" progId="MSPhotoEd.3">
                  <p:embed/>
                </p:oleObj>
              </mc:Choice>
              <mc:Fallback>
                <p:oleObj name="Photo Editor Photo" r:id="rId8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4" y="5012537"/>
                        <a:ext cx="2155817" cy="161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4813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38532"/>
            <a:ext cx="410051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 FIRE TRANSITION TO PLUME DOMINATED BLOW UP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IS OVERRIDING WIND AND ALL OTHER FACTORS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IS ACTING LIKE A PYROCUMULUS AND WILL FORM A CAP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COMPLETELY UNPREDICTABLE AND VERY DANGEROUS WHEN THE COLUMN COLLAPSES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513" y="0"/>
            <a:ext cx="81063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949" y="0"/>
            <a:ext cx="693603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325" y="747747"/>
            <a:ext cx="2957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PLUME DOMINATED FIRE </a:t>
            </a:r>
          </a:p>
        </p:txBody>
      </p:sp>
    </p:spTree>
    <p:extLst>
      <p:ext uri="{BB962C8B-B14F-4D97-AF65-F5344CB8AC3E}">
        <p14:creationId xmlns:p14="http://schemas.microsoft.com/office/powerpoint/2010/main" val="301270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6" y="-7506"/>
            <a:ext cx="9763124" cy="68655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76260"/>
            <a:ext cx="24288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WHAT YOU DON’T WANT YOUR RX FIRE TO LOOK LIKE </a:t>
            </a:r>
          </a:p>
        </p:txBody>
      </p:sp>
    </p:spTree>
    <p:extLst>
      <p:ext uri="{BB962C8B-B14F-4D97-AF65-F5344CB8AC3E}">
        <p14:creationId xmlns:p14="http://schemas.microsoft.com/office/powerpoint/2010/main" val="4515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9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Peak Fire after the ru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28" y="514350"/>
            <a:ext cx="24100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SLOPOVER</a:t>
            </a:r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 ACROSS THE FIRELINE AND IMMEDIATELY ADJACENT TO THE MAIN FIRE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9397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x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t="2159" r="1437"/>
          <a:stretch>
            <a:fillRect/>
          </a:stretch>
        </p:blipFill>
        <p:spPr bwMode="auto">
          <a:xfrm>
            <a:off x="2543175" y="0"/>
            <a:ext cx="9648824" cy="685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28" y="514350"/>
            <a:ext cx="24100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SPOTTING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EMBERS CARRIED BY WIND OR CONVECTION STARTING NEW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FIRES AWAY FROM THE MAIN FIRE</a:t>
            </a:r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43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217" y="0"/>
            <a:ext cx="9342783" cy="6931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990634"/>
            <a:ext cx="26860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SPOTTING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(AND A NICE LITTLE HEAD FIRE)</a:t>
            </a:r>
          </a:p>
        </p:txBody>
      </p:sp>
    </p:spTree>
    <p:extLst>
      <p:ext uri="{BB962C8B-B14F-4D97-AF65-F5344CB8AC3E}">
        <p14:creationId xmlns:p14="http://schemas.microsoft.com/office/powerpoint/2010/main" val="37993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0"/>
            <a:ext cx="83058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" y="447710"/>
            <a:ext cx="355758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 FIRE?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 Jacobs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bjacobs111111@gmail.com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559-679-0047</a:t>
            </a:r>
          </a:p>
        </p:txBody>
      </p:sp>
    </p:spTree>
    <p:extLst>
      <p:ext uri="{BB962C8B-B14F-4D97-AF65-F5344CB8AC3E}">
        <p14:creationId xmlns:p14="http://schemas.microsoft.com/office/powerpoint/2010/main" val="41512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339725"/>
            <a:ext cx="2619375" cy="777876"/>
          </a:xfrm>
        </p:spPr>
        <p:txBody>
          <a:bodyPr/>
          <a:lstStyle/>
          <a:p>
            <a:pPr algn="ctr" eaLnBrk="1" hangingPunct="1"/>
            <a:r>
              <a:rPr lang="en-US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HEAD FIRE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9" y="1354137"/>
            <a:ext cx="4148136" cy="55038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FIRE FRONT SPREADING WITH THE WIND OR SLOPE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FLAMES ARE BENDING OVER UNBURNED FUELS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PRODUCES HIGH INTENSITY, RATES OF SPREAD, AND CONVECTIVE COLUMN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 SPOTTING POTENTIAL</a:t>
            </a:r>
          </a:p>
        </p:txBody>
      </p:sp>
      <p:pic>
        <p:nvPicPr>
          <p:cNvPr id="4" name="Picture 2" descr="unit3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25" y="728663"/>
            <a:ext cx="7478184" cy="560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6123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1524000" y="0"/>
          <a:ext cx="9144000" cy="691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hoto Editor Photo" r:id="rId3" imgW="21638095" imgH="16228571" progId="MSPhotoEd.3">
                  <p:embed/>
                </p:oleObj>
              </mc:Choice>
              <mc:Fallback>
                <p:oleObj name="Photo Editor Photo" r:id="rId3" imgW="21638095" imgH="1622857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91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0070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nit3_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668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8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95311" y="198438"/>
            <a:ext cx="3519489" cy="1325563"/>
          </a:xfrm>
        </p:spPr>
        <p:txBody>
          <a:bodyPr/>
          <a:lstStyle/>
          <a:p>
            <a:pPr algn="ctr" eaLnBrk="1" hangingPunct="1"/>
            <a:r>
              <a:rPr lang="en-US" altLang="en-US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BACKING FIRE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399" y="1504952"/>
            <a:ext cx="4648200" cy="50911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FIRE FRONT SPREADING AGAINST THE WIND OR SLOPE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FLAMES ARE BENDING OVER BLACKENED FUELS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PRODUCES LOW INTENSITY AND RATES OF SPREAD</a:t>
            </a:r>
          </a:p>
          <a:p>
            <a:pPr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LOWER SPOTTING POTENTIAL</a:t>
            </a:r>
          </a:p>
        </p:txBody>
      </p:sp>
      <p:pic>
        <p:nvPicPr>
          <p:cNvPr id="4" name="Picture 2" descr="unit03_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4" y="1127524"/>
            <a:ext cx="6948489" cy="521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9887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524000" y="0"/>
          <a:ext cx="9144000" cy="691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9144000" cy="691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8458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unit3_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9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20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470</Words>
  <Application>Microsoft Office PowerPoint</Application>
  <PresentationFormat>Widescreen</PresentationFormat>
  <Paragraphs>129</Paragraphs>
  <Slides>38</Slides>
  <Notes>5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Photo Editor Photo</vt:lpstr>
      <vt:lpstr>PowerPoint Presentation</vt:lpstr>
      <vt:lpstr>PowerPoint Presentation</vt:lpstr>
      <vt:lpstr>3 TYPES OF FIRE SPREAD</vt:lpstr>
      <vt:lpstr>HEAD FIRE</vt:lpstr>
      <vt:lpstr>PowerPoint Presentation</vt:lpstr>
      <vt:lpstr>PowerPoint Presentation</vt:lpstr>
      <vt:lpstr>BACKING FIRE</vt:lpstr>
      <vt:lpstr>PowerPoint Presentation</vt:lpstr>
      <vt:lpstr>PowerPoint Presentation</vt:lpstr>
      <vt:lpstr>FLANKING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Jacobs</dc:creator>
  <cp:lastModifiedBy>Ben Jacobs</cp:lastModifiedBy>
  <cp:revision>23</cp:revision>
  <dcterms:created xsi:type="dcterms:W3CDTF">2018-10-03T00:41:52Z</dcterms:created>
  <dcterms:modified xsi:type="dcterms:W3CDTF">2018-10-04T18:08:56Z</dcterms:modified>
</cp:coreProperties>
</file>