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49" d="100"/>
          <a:sy n="49" d="100"/>
        </p:scale>
        <p:origin x="-989" y="-49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6434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2"/>
            <a:ext cx="3037840" cy="466434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r">
              <a:defRPr sz="1200"/>
            </a:lvl1pPr>
          </a:lstStyle>
          <a:p>
            <a:fld id="{F649EDD8-DA67-442F-90DB-338E03D891BB}" type="datetimeFigureOut">
              <a:rPr lang="en-US" smtClean="0"/>
              <a:t>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r">
              <a:defRPr sz="1200"/>
            </a:lvl1pPr>
          </a:lstStyle>
          <a:p>
            <a:fld id="{DEF46EDC-FD25-4C65-87C0-E84F3730B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011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F6E0E8E6-B6EB-498A-BC29-48D81AAAA5B6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A8B59-FD8C-464E-A2E0-D2DB42977C43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D0685-9E9F-46AF-8733-3458A4A5B67E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578A0-4252-4A4F-8A4C-4F80F1AD91FF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DF071-3364-4AF2-8784-696D9E530376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C83B-2A0D-4895-8D19-F0DA28872F64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ACF0-C7E7-4CC8-840E-A2809FB4BDF6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B64FF-53E9-4519-AFEB-B5EAE0A6C098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0605F-0999-49B8-97E8-A9F5FE66FD89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41493-8214-4CD3-9E66-4A7CE0239274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397E-FD2D-4D0A-B33C-2E5AEFAED143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5092E-80DC-4992-A0D4-E74F7FC3042B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A4C6-EA06-4AF0-A839-1839C57399A0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C016-2580-485A-AC4B-4452BC379743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C8E6-7044-439E-9AE7-82A0C81AB0F0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5F70E-5DFF-42EC-93B3-07D70D7ED1BD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520B5-A0C9-4D15-A71B-70A075D52D64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1EAF71F-1A43-41B7-B605-0710A83174B7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My 4-H story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3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2797">
            <a:off x="638781" y="1221751"/>
            <a:ext cx="3658301" cy="228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6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				Part 2: </a:t>
            </a:r>
            <a:br>
              <a:rPr lang="en-US" dirty="0" smtClean="0"/>
            </a:br>
            <a:r>
              <a:rPr lang="en-US" dirty="0" smtClean="0"/>
              <a:t>	4-h Projects and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cap="none" dirty="0" smtClean="0">
                <a:latin typeface="+mj-lt"/>
              </a:rPr>
              <a:t>Goals in projects: which ones did you achieve?</a:t>
            </a:r>
          </a:p>
          <a:p>
            <a:r>
              <a:rPr lang="en-US" cap="none" dirty="0" smtClean="0">
                <a:latin typeface="+mj-lt"/>
              </a:rPr>
              <a:t>What would you do differently if you were to do it again?</a:t>
            </a:r>
          </a:p>
          <a:p>
            <a:r>
              <a:rPr lang="en-US" cap="none" dirty="0" smtClean="0">
                <a:latin typeface="+mj-lt"/>
              </a:rPr>
              <a:t>Skills learned in 4-H</a:t>
            </a:r>
            <a:endParaRPr lang="en-US" cap="none" dirty="0">
              <a:latin typeface="+mj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cap="none" dirty="0" smtClean="0">
                <a:latin typeface="+mj-lt"/>
              </a:rPr>
              <a:t>Financing project if needed?</a:t>
            </a:r>
          </a:p>
          <a:p>
            <a:r>
              <a:rPr lang="en-US" cap="none" dirty="0" smtClean="0">
                <a:latin typeface="+mj-lt"/>
              </a:rPr>
              <a:t>Was there anyone that was extremely helpful to you and why?</a:t>
            </a:r>
            <a:endParaRPr lang="en-US" cap="non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0064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				Part 3:</a:t>
            </a:r>
            <a:br>
              <a:rPr lang="en-US" dirty="0" smtClean="0"/>
            </a:br>
            <a:r>
              <a:rPr lang="en-US" dirty="0" smtClean="0"/>
              <a:t>	leadership and citizenship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cap="none" dirty="0" smtClean="0"/>
              <a:t>How has 4-H helped you become better leader and citizen?</a:t>
            </a:r>
          </a:p>
          <a:p>
            <a:r>
              <a:rPr lang="en-US" cap="none" dirty="0" smtClean="0"/>
              <a:t>Leadership roles and citizenship projects you been involved in?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cap="none" dirty="0" smtClean="0"/>
              <a:t>How did you work with others to contribute to community or school?</a:t>
            </a:r>
          </a:p>
          <a:p>
            <a:r>
              <a:rPr lang="en-US" cap="none" dirty="0" smtClean="0"/>
              <a:t>What did you learn working with others through leadership roles?</a:t>
            </a:r>
          </a:p>
          <a:p>
            <a:endParaRPr lang="en-US" cap="none" dirty="0" smtClean="0"/>
          </a:p>
        </p:txBody>
      </p:sp>
    </p:spTree>
    <p:extLst>
      <p:ext uri="{BB962C8B-B14F-4D97-AF65-F5344CB8AC3E}">
        <p14:creationId xmlns:p14="http://schemas.microsoft.com/office/powerpoint/2010/main" val="219158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				Part 4:</a:t>
            </a:r>
            <a:br>
              <a:rPr lang="en-US" dirty="0" smtClean="0"/>
            </a:br>
            <a:r>
              <a:rPr lang="en-US" dirty="0" smtClean="0"/>
              <a:t>			impact on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cap="none" dirty="0" smtClean="0">
                <a:latin typeface="+mj-lt"/>
              </a:rPr>
              <a:t>Relationships you’ve had with your 4-H leaders?</a:t>
            </a:r>
          </a:p>
          <a:p>
            <a:r>
              <a:rPr lang="en-US" cap="none" dirty="0" smtClean="0">
                <a:latin typeface="+mj-lt"/>
              </a:rPr>
              <a:t>How has 4-H changed how you feel about yourself?</a:t>
            </a:r>
          </a:p>
          <a:p>
            <a:r>
              <a:rPr lang="en-US" cap="none" dirty="0" smtClean="0">
                <a:latin typeface="+mj-lt"/>
              </a:rPr>
              <a:t>How has your participation influenced your school or career goals?</a:t>
            </a:r>
          </a:p>
          <a:p>
            <a:endParaRPr lang="en-US" cap="none" dirty="0">
              <a:latin typeface="+mj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cap="none" dirty="0" smtClean="0"/>
              <a:t>What has being in 4-H meant to you?</a:t>
            </a:r>
          </a:p>
          <a:p>
            <a:r>
              <a:rPr lang="en-US" cap="none" dirty="0" smtClean="0"/>
              <a:t>How has 4-H helped you develop your spark?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34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4h lo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928" y="1232834"/>
            <a:ext cx="2856566" cy="281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61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 DARLING" panose="02000000000000000000" pitchFamily="2" charset="0"/>
              </a:rPr>
              <a:t>My 4-h story</a:t>
            </a:r>
            <a:endParaRPr lang="en-US" dirty="0">
              <a:latin typeface="AR DARLING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200" dirty="0" smtClean="0">
                <a:solidFill>
                  <a:schemeClr val="accent3"/>
                </a:solidFill>
                <a:latin typeface="AR DARLING" panose="02000000000000000000" pitchFamily="2" charset="0"/>
              </a:rPr>
              <a:t>	</a:t>
            </a:r>
            <a:r>
              <a:rPr lang="en-US" sz="3200" b="1" cap="none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gives the reader an opportunity to get to know the 4-H member: </a:t>
            </a:r>
          </a:p>
          <a:p>
            <a:pPr marL="0" indent="0">
              <a:buNone/>
            </a:pPr>
            <a:endParaRPr lang="en-US" sz="3200" b="1" cap="none" dirty="0" smtClean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cap="none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 activities</a:t>
            </a:r>
          </a:p>
          <a:p>
            <a:r>
              <a:rPr lang="en-US" sz="3200" b="1" cap="none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Leadership</a:t>
            </a:r>
          </a:p>
          <a:p>
            <a:r>
              <a:rPr lang="en-US" sz="3200" b="1" cap="none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Citizenship experiences</a:t>
            </a:r>
          </a:p>
          <a:p>
            <a:r>
              <a:rPr lang="en-US" sz="3200" b="1" cap="none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in the 4-H program and in the school as well as in the community.</a:t>
            </a:r>
          </a:p>
          <a:p>
            <a:endParaRPr lang="en-US" b="1" dirty="0">
              <a:latin typeface="AR DARLING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17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>
                <a:solidFill>
                  <a:schemeClr val="accent3"/>
                </a:solidFill>
              </a:rPr>
              <a:t>Formatting: Word count</a:t>
            </a:r>
            <a:br>
              <a:rPr lang="en-US" u="sng" dirty="0" smtClean="0">
                <a:solidFill>
                  <a:schemeClr val="accent3"/>
                </a:solidFill>
              </a:rPr>
            </a:br>
            <a:endParaRPr lang="en-US" u="sng" dirty="0">
              <a:solidFill>
                <a:schemeClr val="accent3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862" y="2466807"/>
            <a:ext cx="3310128" cy="576262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Juniors </a:t>
            </a:r>
          </a:p>
          <a:p>
            <a:r>
              <a:rPr lang="en-US" dirty="0" smtClean="0"/>
              <a:t>Ages 9-10</a:t>
            </a:r>
          </a:p>
          <a:p>
            <a:r>
              <a:rPr lang="en-US" dirty="0" smtClean="0"/>
              <a:t>(or 1</a:t>
            </a:r>
            <a:r>
              <a:rPr lang="en-US" baseline="30000" dirty="0" smtClean="0"/>
              <a:t>st</a:t>
            </a:r>
            <a:r>
              <a:rPr lang="en-US" dirty="0" smtClean="0"/>
              <a:t> yr. member)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65567" y="3240741"/>
            <a:ext cx="1976717" cy="1600200"/>
          </a:xfrm>
        </p:spPr>
        <p:txBody>
          <a:bodyPr>
            <a:normAutofit fontScale="47500" lnSpcReduction="20000"/>
          </a:bodyPr>
          <a:lstStyle/>
          <a:p>
            <a:endParaRPr lang="en-US" dirty="0" smtClean="0"/>
          </a:p>
          <a:p>
            <a:endParaRPr lang="en-US" sz="3600" dirty="0"/>
          </a:p>
          <a:p>
            <a:r>
              <a:rPr lang="en-US" sz="3600" dirty="0" smtClean="0"/>
              <a:t> </a:t>
            </a:r>
            <a:r>
              <a:rPr lang="en-US" sz="5100" dirty="0" smtClean="0"/>
              <a:t>250-500</a:t>
            </a:r>
          </a:p>
          <a:p>
            <a:r>
              <a:rPr lang="en-US" sz="5100" dirty="0" smtClean="0"/>
              <a:t> words</a:t>
            </a:r>
            <a:endParaRPr lang="en-US" sz="51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Intermediates</a:t>
            </a:r>
          </a:p>
          <a:p>
            <a:r>
              <a:rPr lang="en-US" dirty="0" smtClean="0"/>
              <a:t>Ages 11-13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6"/>
          </p:nvPr>
        </p:nvSpPr>
        <p:spPr>
          <a:xfrm>
            <a:off x="5056093" y="3043069"/>
            <a:ext cx="1532965" cy="2331516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 </a:t>
            </a:r>
            <a:r>
              <a:rPr lang="en-US" sz="2400" dirty="0" smtClean="0"/>
              <a:t>500-1000</a:t>
            </a:r>
          </a:p>
          <a:p>
            <a:r>
              <a:rPr lang="en-US" sz="2400" dirty="0" smtClean="0"/>
              <a:t> words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Seniors</a:t>
            </a:r>
          </a:p>
          <a:p>
            <a:r>
              <a:rPr lang="en-US" dirty="0" smtClean="0"/>
              <a:t>Ages 14-19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7"/>
          </p:nvPr>
        </p:nvSpPr>
        <p:spPr>
          <a:xfrm>
            <a:off x="7770380" y="3043068"/>
            <a:ext cx="3310128" cy="2331517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2400" dirty="0" smtClean="0"/>
              <a:t> 1000-2000</a:t>
            </a:r>
          </a:p>
          <a:p>
            <a:r>
              <a:rPr lang="en-US" sz="2400" dirty="0" smtClean="0"/>
              <a:t> Words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20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>
                <a:solidFill>
                  <a:schemeClr val="accent3"/>
                </a:solidFill>
              </a:rPr>
              <a:t>Formatting Guidelines</a:t>
            </a:r>
            <a:endParaRPr lang="en-US" u="sng" dirty="0">
              <a:solidFill>
                <a:schemeClr val="accent3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Spacing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2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Needs to be</a:t>
            </a:r>
          </a:p>
          <a:p>
            <a:r>
              <a:rPr lang="en-US" sz="2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Double spaced</a:t>
            </a:r>
            <a:endParaRPr lang="en-US" sz="24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Sided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2400" b="1" cap="none" dirty="0" smtClean="0">
                <a:latin typeface="Garamond" panose="02020404030301010803" pitchFamily="18" charset="0"/>
              </a:rPr>
              <a:t>Print single or double-sided</a:t>
            </a:r>
          </a:p>
          <a:p>
            <a:r>
              <a:rPr lang="en-US" sz="2400" b="1" cap="none" dirty="0" smtClean="0">
                <a:latin typeface="Garamond" panose="02020404030301010803" pitchFamily="18" charset="0"/>
              </a:rPr>
              <a:t>You decide</a:t>
            </a:r>
            <a:endParaRPr lang="en-US" sz="2400" b="1" cap="none" dirty="0">
              <a:latin typeface="Garamond" panose="02020404030301010803" pitchFamily="18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Font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7"/>
          </p:nvPr>
        </p:nvSpPr>
        <p:spPr/>
        <p:txBody>
          <a:bodyPr>
            <a:normAutofit fontScale="85000" lnSpcReduction="10000"/>
          </a:bodyPr>
          <a:lstStyle/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Easy to read font such as </a:t>
            </a:r>
          </a:p>
          <a:p>
            <a:r>
              <a:rPr lang="en-US" sz="2400" b="1" cap="none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Times new roman</a:t>
            </a:r>
          </a:p>
          <a:p>
            <a:r>
              <a:rPr lang="en-US" sz="2400" b="1" cap="non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 </a:t>
            </a:r>
          </a:p>
          <a:p>
            <a:r>
              <a:rPr lang="en-US" sz="2400" b="1" cap="none" dirty="0" smtClean="0">
                <a:latin typeface="Garamond" panose="02020404030301010803" pitchFamily="18" charset="0"/>
                <a:ea typeface="Tahoma" panose="020B0604030504040204" pitchFamily="34" charset="0"/>
                <a:cs typeface="Tahoma" panose="020B0604030504040204" pitchFamily="34" charset="0"/>
              </a:rPr>
              <a:t>Garamond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cap="none" dirty="0" smtClean="0">
                <a:latin typeface="Garamond" panose="02020404030301010803" pitchFamily="18" charset="0"/>
                <a:ea typeface="Tahoma" panose="020B0604030504040204" pitchFamily="34" charset="0"/>
                <a:cs typeface="Tahoma" panose="020B0604030504040204" pitchFamily="34" charset="0"/>
              </a:rPr>
              <a:t>Size:  12 to 14 point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56846" y="5647765"/>
            <a:ext cx="3092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Remember margins: 1 ½ inch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79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	 to score higher on a record book,</a:t>
            </a:r>
            <a:br>
              <a:rPr lang="en-US" dirty="0" smtClean="0"/>
            </a:br>
            <a:r>
              <a:rPr lang="en-US" dirty="0"/>
              <a:t>	</a:t>
            </a:r>
            <a:r>
              <a:rPr lang="en-US" dirty="0" smtClean="0"/>
              <a:t>	evaluators are looking for…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Meet appropriate word counts?</a:t>
            </a:r>
          </a:p>
          <a:p>
            <a:r>
              <a:rPr lang="en-US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Describe any personal learning experiences in your projects.</a:t>
            </a:r>
          </a:p>
          <a:p>
            <a:r>
              <a:rPr lang="en-US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Discuss beginning or advanced leadership experiences and activities working with other members.</a:t>
            </a:r>
          </a:p>
          <a:p>
            <a:r>
              <a:rPr lang="en-US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Give examples of experiences working with others on citizenship or community service projects</a:t>
            </a:r>
          </a:p>
          <a:p>
            <a:r>
              <a:rPr lang="en-US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Show overall growth and share sparks both inside and outside of 4-H.</a:t>
            </a:r>
            <a:endParaRPr lang="en-US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88" y="717176"/>
            <a:ext cx="1452283" cy="108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52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28046" y="605117"/>
            <a:ext cx="6629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	</a:t>
            </a:r>
            <a:r>
              <a:rPr lang="en-US" sz="2800" dirty="0" smtClean="0">
                <a:latin typeface="AR ESSENCE" panose="02000000000000000000" pitchFamily="2" charset="0"/>
              </a:rPr>
              <a:t>Sparks </a:t>
            </a:r>
            <a:r>
              <a:rPr lang="en-US" sz="2800" dirty="0">
                <a:latin typeface="AR ESSENCE" panose="02000000000000000000" pitchFamily="2" charset="0"/>
              </a:rPr>
              <a:t>are passions and skills that are meaningful and motivating to you. If you do or are something in 4-H or your life that brings you great joy AND you use that thing to make a positive difference in the world—then that’s your Spark!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952" y="3282773"/>
            <a:ext cx="3025587" cy="202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1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85329" y="1458343"/>
            <a:ext cx="65756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  <a:latin typeface="AR JULIAN" panose="02000000000000000000" pitchFamily="2" charset="0"/>
                <a:cs typeface="Times New Roman" panose="02020603050405020304" pitchFamily="18" charset="0"/>
              </a:rPr>
              <a:t>This is also the section where you would put any challenges you had in 4-H or something you are super proud of since you can’t list it in your P.D.R.</a:t>
            </a:r>
            <a:endParaRPr lang="en-US" sz="2800" dirty="0">
              <a:solidFill>
                <a:schemeClr val="accent3">
                  <a:lumMod val="75000"/>
                </a:schemeClr>
              </a:solidFill>
              <a:latin typeface="AR JULIAN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challenges 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30" y="1719716"/>
            <a:ext cx="2206064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proud o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9540" y="1551155"/>
            <a:ext cx="1665830" cy="2153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32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52281" y="2138082"/>
            <a:ext cx="9221114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	</a:t>
            </a:r>
            <a:r>
              <a:rPr lang="en-US" sz="2400" dirty="0" smtClean="0">
                <a:latin typeface="Franklin Gothic Medium" panose="020B0603020102020204" pitchFamily="34" charset="0"/>
              </a:rPr>
              <a:t>Pick a theme and build the story around that theme </a:t>
            </a:r>
          </a:p>
          <a:p>
            <a:r>
              <a:rPr lang="en-US" sz="2400" dirty="0" smtClean="0">
                <a:latin typeface="Franklin Gothic Medium" panose="020B0603020102020204" pitchFamily="34" charset="0"/>
              </a:rPr>
              <a:t>so the story flows. If you are having trouble, you can look</a:t>
            </a:r>
          </a:p>
          <a:p>
            <a:r>
              <a:rPr lang="en-US" sz="2400" dirty="0" smtClean="0">
                <a:latin typeface="Franklin Gothic Medium" panose="020B0603020102020204" pitchFamily="34" charset="0"/>
              </a:rPr>
              <a:t> at the manual and find part 1, 2, 3, and 4 that can help you</a:t>
            </a:r>
          </a:p>
          <a:p>
            <a:r>
              <a:rPr lang="en-US" sz="2400" dirty="0" smtClean="0">
                <a:latin typeface="Franklin Gothic Medium" panose="020B0603020102020204" pitchFamily="34" charset="0"/>
              </a:rPr>
              <a:t> if you get stuck</a:t>
            </a:r>
            <a:r>
              <a:rPr lang="en-US" dirty="0" smtClean="0">
                <a:latin typeface="Franklin Gothic Medium" panose="020B0603020102020204" pitchFamily="34" charset="0"/>
              </a:rPr>
              <a:t>.  (Page 17 in manual)</a:t>
            </a:r>
          </a:p>
          <a:p>
            <a:endParaRPr lang="en-US" dirty="0">
              <a:latin typeface="Franklin Gothic Medium" panose="020B0603020102020204" pitchFamily="34" charset="0"/>
            </a:endParaRPr>
          </a:p>
          <a:p>
            <a:r>
              <a:rPr lang="en-US" dirty="0">
                <a:latin typeface="Franklin Gothic Medium" panose="020B0603020102020204" pitchFamily="34" charset="0"/>
              </a:rPr>
              <a:t>*</a:t>
            </a:r>
            <a:r>
              <a:rPr lang="en-US" dirty="0" smtClean="0">
                <a:latin typeface="Franklin Gothic Medium" panose="020B0603020102020204" pitchFamily="34" charset="0"/>
              </a:rPr>
              <a:t>Remember it is more important that you tell your story than answer each bullet fully.</a:t>
            </a:r>
          </a:p>
          <a:p>
            <a:r>
              <a:rPr lang="en-US" dirty="0" smtClean="0">
                <a:latin typeface="Franklin Gothic Medium" panose="020B0603020102020204" pitchFamily="34" charset="0"/>
              </a:rPr>
              <a:t> Just make sure to use the content wanted on county evaluation worksheets.</a:t>
            </a:r>
          </a:p>
          <a:p>
            <a:endParaRPr lang="en-US" dirty="0" smtClean="0">
              <a:latin typeface="Franklin Gothic Medium" panose="020B0603020102020204" pitchFamily="34" charset="0"/>
            </a:endParaRPr>
          </a:p>
          <a:p>
            <a:r>
              <a:rPr lang="en-US" dirty="0" smtClean="0">
                <a:latin typeface="Franklin Gothic Medium" panose="020B0603020102020204" pitchFamily="34" charset="0"/>
              </a:rPr>
              <a:t>Avoid focusing on awards….focus on your experiences, challenges, and what you’ve learned.</a:t>
            </a:r>
            <a:endParaRPr lang="en-US" dirty="0">
              <a:latin typeface="Franklin Gothic Medium" panose="020B06030201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118" y="235951"/>
            <a:ext cx="3121152" cy="160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4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				 Part 1:</a:t>
            </a:r>
            <a:br>
              <a:rPr lang="en-US" dirty="0" smtClean="0"/>
            </a:br>
            <a:r>
              <a:rPr lang="en-US" dirty="0" smtClean="0"/>
              <a:t>			    about you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05257" y="2096286"/>
            <a:ext cx="5088714" cy="3311189"/>
          </a:xfrm>
        </p:spPr>
        <p:txBody>
          <a:bodyPr/>
          <a:lstStyle/>
          <a:p>
            <a:endParaRPr lang="en-US" dirty="0" smtClean="0"/>
          </a:p>
          <a:p>
            <a:r>
              <a:rPr lang="en-US" cap="none" dirty="0" smtClean="0"/>
              <a:t>Sparks: interest or passions be?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6249465" y="2096285"/>
            <a:ext cx="5086538" cy="3311189"/>
          </a:xfrm>
        </p:spPr>
        <p:txBody>
          <a:bodyPr/>
          <a:lstStyle/>
          <a:p>
            <a:endParaRPr lang="en-US" dirty="0" smtClean="0"/>
          </a:p>
          <a:p>
            <a:r>
              <a:rPr lang="en-US" cap="none" dirty="0" smtClean="0"/>
              <a:t>Future plans 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102338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8FA751"/>
      </a:accent1>
      <a:accent2>
        <a:srgbClr val="629D7D"/>
      </a:accent2>
      <a:accent3>
        <a:srgbClr val="5A7AAB"/>
      </a:accent3>
      <a:accent4>
        <a:srgbClr val="AA618F"/>
      </a:accent4>
      <a:accent5>
        <a:srgbClr val="BA5445"/>
      </a:accent5>
      <a:accent6>
        <a:srgbClr val="C8A547"/>
      </a:accent6>
      <a:hlink>
        <a:srgbClr val="91BF1A"/>
      </a:hlink>
      <a:folHlink>
        <a:srgbClr val="ADBE82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CF823853-53CC-4249-AEDB-2EA9F718B2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19022</TotalTime>
  <Words>278</Words>
  <Application>Microsoft Office PowerPoint</Application>
  <PresentationFormat>Custom</PresentationFormat>
  <Paragraphs>88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Main Event</vt:lpstr>
      <vt:lpstr>My 4-H story</vt:lpstr>
      <vt:lpstr>My 4-h story</vt:lpstr>
      <vt:lpstr>Formatting: Word count </vt:lpstr>
      <vt:lpstr>Formatting Guidelines</vt:lpstr>
      <vt:lpstr>  to score higher on a record book,   evaluators are looking for…</vt:lpstr>
      <vt:lpstr>PowerPoint Presentation</vt:lpstr>
      <vt:lpstr>PowerPoint Presentation</vt:lpstr>
      <vt:lpstr>PowerPoint Presentation</vt:lpstr>
      <vt:lpstr>     Part 1:        about you </vt:lpstr>
      <vt:lpstr>    Part 2:   4-h Projects and activities</vt:lpstr>
      <vt:lpstr>    Part 3:  leadership and citizenship</vt:lpstr>
      <vt:lpstr>    Part 4:    impact on you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4-H story</dc:title>
  <dc:creator>Josh Firks</dc:creator>
  <cp:lastModifiedBy>Linda</cp:lastModifiedBy>
  <cp:revision>42</cp:revision>
  <cp:lastPrinted>2017-01-20T21:28:41Z</cp:lastPrinted>
  <dcterms:created xsi:type="dcterms:W3CDTF">2016-11-16T16:27:55Z</dcterms:created>
  <dcterms:modified xsi:type="dcterms:W3CDTF">2017-01-20T21:53:26Z</dcterms:modified>
</cp:coreProperties>
</file>