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3" r:id="rId2"/>
    <p:sldId id="277" r:id="rId3"/>
    <p:sldId id="274" r:id="rId4"/>
    <p:sldId id="307" r:id="rId5"/>
    <p:sldId id="306" r:id="rId6"/>
    <p:sldId id="280" r:id="rId7"/>
    <p:sldId id="284" r:id="rId8"/>
  </p:sldIdLst>
  <p:sldSz cx="9144000" cy="6858000" type="screen4x3"/>
  <p:notesSz cx="9083675" cy="6858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9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1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373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925" tIns="14962" rIns="29925" bIns="14962" numCol="1" anchor="t" anchorCtr="0" compatLnSpc="1">
            <a:prstTxWarp prst="textNoShape">
              <a:avLst/>
            </a:prstTxWarp>
          </a:bodyPr>
          <a:lstStyle>
            <a:lvl1pPr defTabSz="298450">
              <a:defRPr sz="400"/>
            </a:lvl1pPr>
          </a:lstStyle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43174" y="0"/>
            <a:ext cx="3938911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925" tIns="14962" rIns="29925" bIns="14962" numCol="1" anchor="t" anchorCtr="0" compatLnSpc="1">
            <a:prstTxWarp prst="textNoShape">
              <a:avLst/>
            </a:prstTxWarp>
          </a:bodyPr>
          <a:lstStyle>
            <a:lvl1pPr algn="r" defTabSz="298450">
              <a:defRPr sz="400"/>
            </a:lvl1pPr>
          </a:lstStyle>
          <a:p>
            <a:endParaRPr lang="en-US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13513"/>
            <a:ext cx="39373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925" tIns="14962" rIns="29925" bIns="14962" numCol="1" anchor="b" anchorCtr="0" compatLnSpc="1">
            <a:prstTxWarp prst="textNoShape">
              <a:avLst/>
            </a:prstTxWarp>
          </a:bodyPr>
          <a:lstStyle>
            <a:lvl1pPr defTabSz="298450">
              <a:defRPr sz="400"/>
            </a:lvl1pPr>
          </a:lstStyle>
          <a:p>
            <a:endParaRPr lang="en-US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43174" y="6513513"/>
            <a:ext cx="3938911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925" tIns="14962" rIns="29925" bIns="14962" numCol="1" anchor="b" anchorCtr="0" compatLnSpc="1">
            <a:prstTxWarp prst="textNoShape">
              <a:avLst/>
            </a:prstTxWarp>
          </a:bodyPr>
          <a:lstStyle>
            <a:lvl1pPr algn="r" defTabSz="298450">
              <a:defRPr sz="400"/>
            </a:lvl1pPr>
          </a:lstStyle>
          <a:p>
            <a:fld id="{950067C1-D926-40ED-BA95-BA38692A3E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9373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203" tIns="30601" rIns="61203" bIns="30601" numCol="1" anchor="t" anchorCtr="0" compatLnSpc="1">
            <a:prstTxWarp prst="textNoShape">
              <a:avLst/>
            </a:prstTxWarp>
          </a:bodyPr>
          <a:lstStyle>
            <a:lvl1pPr defTabSz="612775" eaLnBrk="0" hangingPunct="0">
              <a:defRPr sz="800"/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44765" y="0"/>
            <a:ext cx="39373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203" tIns="30601" rIns="61203" bIns="30601" numCol="1" anchor="t" anchorCtr="0" compatLnSpc="1">
            <a:prstTxWarp prst="textNoShape">
              <a:avLst/>
            </a:prstTxWarp>
          </a:bodyPr>
          <a:lstStyle>
            <a:lvl1pPr algn="r" defTabSz="612775" eaLnBrk="0" hangingPunct="0">
              <a:defRPr sz="800"/>
            </a:lvl1pPr>
          </a:lstStyle>
          <a:p>
            <a:fld id="{2A481FAC-FF90-4946-91BA-E263493A87A8}" type="datetimeFigureOut">
              <a:rPr lang="en-US"/>
              <a:pPr/>
              <a:t>2/7/2014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73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68" y="3257550"/>
            <a:ext cx="726694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203" tIns="30601" rIns="61203" bIns="30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13513"/>
            <a:ext cx="39373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203" tIns="30601" rIns="61203" bIns="30601" numCol="1" anchor="b" anchorCtr="0" compatLnSpc="1">
            <a:prstTxWarp prst="textNoShape">
              <a:avLst/>
            </a:prstTxWarp>
          </a:bodyPr>
          <a:lstStyle>
            <a:lvl1pPr defTabSz="612775" eaLnBrk="0" hangingPunct="0">
              <a:defRPr sz="800"/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44765" y="6513513"/>
            <a:ext cx="393732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1203" tIns="30601" rIns="61203" bIns="30601" numCol="1" anchor="b" anchorCtr="0" compatLnSpc="1">
            <a:prstTxWarp prst="textNoShape">
              <a:avLst/>
            </a:prstTxWarp>
          </a:bodyPr>
          <a:lstStyle>
            <a:lvl1pPr algn="r" defTabSz="612775" eaLnBrk="0" hangingPunct="0">
              <a:defRPr sz="800"/>
            </a:lvl1pPr>
          </a:lstStyle>
          <a:p>
            <a:fld id="{A03AD228-63D2-4033-B66F-A7CB9D6B16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1871-EA9C-41A7-99A1-28C16FBF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F1833-0514-423F-803D-4AE959BE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BA278-E01D-48A8-8C4B-FED83349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9CF3-0C2C-46F7-AC94-93E2C4651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EEB4-98AE-44C6-8A0C-6F04DA5A6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642E-4D9B-4F3E-9D5C-3F95C2EE4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F427-7EB0-4542-AF12-09769DECE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0F57-39F1-4F51-84C1-DBB83EEC4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14D7-0A5E-42F8-B68D-45EF4EF57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0F49B-8FDC-42EB-B4B5-3C4E9EFB9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029B-DDA6-4739-99C7-DEEEAA610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38039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A8B138F-09A2-4408-A038-5FEB1C26F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Arial Black" pitchFamily="34" charset="0"/>
              </a:rPr>
              <a:t>CNFbiofuel™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5181600" cy="563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smtClean="0"/>
              <a:t>CNFbiofuel, Inc.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5038 Salida Blvd. 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Salida CA 95368, USA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Phone: (209) 545-1663 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Fax: (209) 545-3533 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info@CNFbiofuel.com 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www.CNFbiofuel.com</a:t>
            </a:r>
          </a:p>
        </p:txBody>
      </p:sp>
      <p:pic>
        <p:nvPicPr>
          <p:cNvPr id="2052" name="Picture 4" descr="biocoal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5750" y="838200"/>
            <a:ext cx="5048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Effects Of Heating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752600"/>
            <a:ext cx="3733800" cy="4267200"/>
          </a:xfrm>
        </p:spPr>
        <p:txBody>
          <a:bodyPr/>
          <a:lstStyle/>
          <a:p>
            <a:pPr marL="609600" indent="-609600" eaLnBrk="1" hangingPunct="1">
              <a:spcBef>
                <a:spcPct val="75000"/>
              </a:spcBef>
            </a:pPr>
            <a:r>
              <a:rPr lang="en-US" smtClean="0"/>
              <a:t>Removes moisture</a:t>
            </a:r>
          </a:p>
          <a:p>
            <a:pPr marL="609600" indent="-609600" eaLnBrk="1" hangingPunct="1">
              <a:spcBef>
                <a:spcPct val="75000"/>
              </a:spcBef>
            </a:pPr>
            <a:r>
              <a:rPr lang="en-US" smtClean="0"/>
              <a:t>Removes VOCs</a:t>
            </a:r>
          </a:p>
          <a:p>
            <a:pPr marL="609600" indent="-609600" eaLnBrk="1" hangingPunct="1">
              <a:spcBef>
                <a:spcPct val="75000"/>
              </a:spcBef>
            </a:pPr>
            <a:r>
              <a:rPr lang="en-US" smtClean="0"/>
              <a:t>Improves Combustion</a:t>
            </a:r>
          </a:p>
          <a:p>
            <a:pPr marL="609600" indent="-609600" eaLnBrk="1" hangingPunct="1">
              <a:spcBef>
                <a:spcPct val="75000"/>
              </a:spcBef>
            </a:pPr>
            <a:r>
              <a:rPr lang="en-US" smtClean="0"/>
              <a:t>Burns Cleaner</a:t>
            </a:r>
          </a:p>
        </p:txBody>
      </p:sp>
      <p:pic>
        <p:nvPicPr>
          <p:cNvPr id="8196" name="Picture 8" descr="Torrefacti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93775"/>
            <a:ext cx="58674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biocoal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676400"/>
            <a:ext cx="5867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3200400" cy="495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Hydrophobic</a:t>
            </a:r>
          </a:p>
          <a:p>
            <a:pPr eaLnBrk="1" hangingPunct="1"/>
            <a:r>
              <a:rPr lang="en-US" smtClean="0"/>
              <a:t>Friable</a:t>
            </a:r>
          </a:p>
          <a:p>
            <a:pPr eaLnBrk="1" hangingPunct="1"/>
            <a:r>
              <a:rPr lang="en-US" smtClean="0"/>
              <a:t>Uniform</a:t>
            </a:r>
          </a:p>
          <a:p>
            <a:pPr eaLnBrk="1" hangingPunct="1"/>
            <a:r>
              <a:rPr lang="en-US" smtClean="0"/>
              <a:t>Used for</a:t>
            </a:r>
          </a:p>
          <a:p>
            <a:pPr lvl="1" eaLnBrk="1" hangingPunct="1"/>
            <a:r>
              <a:rPr lang="en-US" smtClean="0"/>
              <a:t>Solid Fuel</a:t>
            </a:r>
          </a:p>
          <a:p>
            <a:pPr lvl="1" eaLnBrk="1" hangingPunct="1"/>
            <a:r>
              <a:rPr lang="en-US" smtClean="0"/>
              <a:t>Co-fire</a:t>
            </a:r>
          </a:p>
          <a:p>
            <a:pPr lvl="1" eaLnBrk="1" hangingPunct="1"/>
            <a:r>
              <a:rPr lang="en-US" smtClean="0"/>
              <a:t>Gasification</a:t>
            </a:r>
          </a:p>
          <a:p>
            <a:pPr lvl="1" eaLnBrk="1" hangingPunct="1"/>
            <a:r>
              <a:rPr lang="en-US" smtClean="0"/>
              <a:t>Fuel Cells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Solution: </a:t>
            </a:r>
            <a:r>
              <a:rPr lang="en-US" b="1" dirty="0" err="1" smtClean="0"/>
              <a:t>Torrefied</a:t>
            </a:r>
            <a:r>
              <a:rPr lang="en-US" b="1" dirty="0" smtClean="0"/>
              <a:t> Wood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318"/>
            <a:ext cx="9153144" cy="684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pStan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286000" y="914400"/>
            <a:ext cx="4343400" cy="555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Test Stand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US Power Generation By Sourc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1828800"/>
            <a:ext cx="5181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15400" cy="1447800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Business Plan</a:t>
            </a:r>
          </a:p>
        </p:txBody>
      </p:sp>
      <p:sp>
        <p:nvSpPr>
          <p:cNvPr id="194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3505200" cy="3810000"/>
          </a:xfrm>
          <a:noFill/>
        </p:spPr>
        <p:txBody>
          <a:bodyPr/>
          <a:lstStyle/>
          <a:p>
            <a:pPr eaLnBrk="1" hangingPunct="1">
              <a:spcBef>
                <a:spcPct val="100000"/>
              </a:spcBef>
            </a:pPr>
            <a:r>
              <a:rPr lang="en-US" smtClean="0"/>
              <a:t>Large Market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Large Demand</a:t>
            </a:r>
          </a:p>
          <a:p>
            <a:pPr eaLnBrk="1" hangingPunct="1">
              <a:spcBef>
                <a:spcPct val="100000"/>
              </a:spcBef>
            </a:pPr>
            <a:r>
              <a:rPr lang="en-US" smtClean="0"/>
              <a:t>Unique System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5400" smtClean="0">
                <a:latin typeface="Arial Black" pitchFamily="34" charset="0"/>
              </a:rPr>
              <a:t>CNFbiofuel™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5181600" cy="5638800"/>
          </a:xfrm>
        </p:spPr>
        <p:txBody>
          <a:bodyPr/>
          <a:lstStyle/>
          <a:p>
            <a:pPr algn="l" eaLnBrk="1" hangingPunct="1"/>
            <a:r>
              <a:rPr lang="en-US" b="1" smtClean="0"/>
              <a:t>CNFbiofuel, Inc.</a:t>
            </a:r>
          </a:p>
          <a:p>
            <a:pPr algn="l" eaLnBrk="1" hangingPunct="1"/>
            <a:r>
              <a:rPr lang="en-US" smtClean="0"/>
              <a:t>5038 Salida Blvd. </a:t>
            </a:r>
          </a:p>
          <a:p>
            <a:pPr algn="l" eaLnBrk="1" hangingPunct="1"/>
            <a:r>
              <a:rPr lang="en-US" smtClean="0"/>
              <a:t>Salida CA 95368, USA</a:t>
            </a:r>
          </a:p>
          <a:p>
            <a:pPr algn="l" eaLnBrk="1" hangingPunct="1"/>
            <a:endParaRPr lang="en-US" smtClean="0"/>
          </a:p>
          <a:p>
            <a:pPr algn="l" eaLnBrk="1" hangingPunct="1"/>
            <a:r>
              <a:rPr lang="en-US" smtClean="0"/>
              <a:t>Phone: (209) 545-1663 </a:t>
            </a:r>
          </a:p>
          <a:p>
            <a:pPr algn="l" eaLnBrk="1" hangingPunct="1"/>
            <a:r>
              <a:rPr lang="en-US" smtClean="0"/>
              <a:t>Fax: (209) 545-3533 </a:t>
            </a:r>
          </a:p>
          <a:p>
            <a:pPr algn="l" eaLnBrk="1" hangingPunct="1"/>
            <a:endParaRPr lang="en-US" smtClean="0"/>
          </a:p>
          <a:p>
            <a:pPr algn="l" eaLnBrk="1" hangingPunct="1"/>
            <a:r>
              <a:rPr lang="en-US" smtClean="0"/>
              <a:t>info@CNFbiofuel.com </a:t>
            </a:r>
          </a:p>
          <a:p>
            <a:pPr algn="l" eaLnBrk="1" hangingPunct="1"/>
            <a:r>
              <a:rPr lang="en-US" smtClean="0"/>
              <a:t>www.CNFbiofuel.com</a:t>
            </a:r>
          </a:p>
        </p:txBody>
      </p:sp>
      <p:pic>
        <p:nvPicPr>
          <p:cNvPr id="22532" name="Picture 4" descr="biocoal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5750" y="838200"/>
            <a:ext cx="5048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11840</TotalTime>
  <Words>95</Words>
  <Application>Microsoft Office PowerPoint</Application>
  <PresentationFormat>On-screen Show (4:3)</PresentationFormat>
  <Paragraphs>39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9" baseType="lpstr">
      <vt:lpstr>Default Design</vt:lpstr>
      <vt:lpstr>CNFbiofuel™</vt:lpstr>
      <vt:lpstr>Effects Of Heating</vt:lpstr>
      <vt:lpstr>The Solution: Torrefied Wood</vt:lpstr>
      <vt:lpstr>Slide 4</vt:lpstr>
      <vt:lpstr>Slide 5</vt:lpstr>
      <vt:lpstr>Business Plan</vt:lpstr>
      <vt:lpstr>CNFbiofuel™</vt:lpstr>
      <vt:lpstr>Custom Show 1</vt:lpstr>
    </vt:vector>
  </TitlesOfParts>
  <Company>jpce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</dc:title>
  <dc:creator>jp</dc:creator>
  <cp:lastModifiedBy>John</cp:lastModifiedBy>
  <cp:revision>218</cp:revision>
  <dcterms:created xsi:type="dcterms:W3CDTF">2008-03-03T17:31:49Z</dcterms:created>
  <dcterms:modified xsi:type="dcterms:W3CDTF">2014-02-07T21:24:08Z</dcterms:modified>
</cp:coreProperties>
</file>