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6177-898F-4654-974A-6B3FB4AAF624}" type="datetimeFigureOut">
              <a:rPr lang="en-US" smtClean="0"/>
              <a:t>12/2/2013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DF942-BBDC-4632-B6A2-58AE49DDE8F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22860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Woody Biomass Waste</a:t>
            </a:r>
            <a:endParaRPr lang="en-US" sz="12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1524000"/>
            <a:ext cx="0" cy="6477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76400" y="2174856"/>
            <a:ext cx="4800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19200" y="2555856"/>
            <a:ext cx="9906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Open Pile Burn</a:t>
            </a:r>
            <a:endParaRPr lang="en-US" sz="12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676400" y="2174856"/>
            <a:ext cx="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66800" y="3622656"/>
            <a:ext cx="13716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Electricity Generation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5867400" y="2632056"/>
            <a:ext cx="12192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Processing and Transport</a:t>
            </a:r>
            <a:endParaRPr lang="en-US" sz="1200" dirty="0"/>
          </a:p>
        </p:txBody>
      </p:sp>
      <p:cxnSp>
        <p:nvCxnSpPr>
          <p:cNvPr id="11" name="Straight Arrow Connector 10"/>
          <p:cNvCxnSpPr>
            <a:endCxn id="9" idx="1"/>
          </p:cNvCxnSpPr>
          <p:nvPr/>
        </p:nvCxnSpPr>
        <p:spPr>
          <a:xfrm>
            <a:off x="609600" y="3851256"/>
            <a:ext cx="4572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867400" y="3710524"/>
            <a:ext cx="12192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/>
              <a:t>Bioenergy</a:t>
            </a:r>
            <a:r>
              <a:rPr lang="en-US" sz="1200" dirty="0" smtClean="0"/>
              <a:t> Generation</a:t>
            </a:r>
            <a:endParaRPr lang="en-US" sz="12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410200" y="2860656"/>
            <a:ext cx="4572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0"/>
          </p:cNvCxnSpPr>
          <p:nvPr/>
        </p:nvCxnSpPr>
        <p:spPr>
          <a:xfrm>
            <a:off x="6477000" y="2174856"/>
            <a:ext cx="0" cy="457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8600" y="3394056"/>
            <a:ext cx="76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Natural gas, coal</a:t>
            </a:r>
            <a:endParaRPr 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5257800" y="2522846"/>
            <a:ext cx="533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Diesel</a:t>
            </a:r>
            <a:endParaRPr lang="en-US" sz="1100" dirty="0"/>
          </a:p>
        </p:txBody>
      </p:sp>
      <p:cxnSp>
        <p:nvCxnSpPr>
          <p:cNvPr id="17" name="Straight Arrow Connector 16"/>
          <p:cNvCxnSpPr>
            <a:stCxn id="10" idx="2"/>
            <a:endCxn id="12" idx="0"/>
          </p:cNvCxnSpPr>
          <p:nvPr/>
        </p:nvCxnSpPr>
        <p:spPr>
          <a:xfrm>
            <a:off x="6477000" y="3089256"/>
            <a:ext cx="0" cy="6212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315200" y="3662125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CO</a:t>
            </a:r>
            <a:r>
              <a:rPr lang="en-US" sz="1200" baseline="-25000" dirty="0" smtClean="0">
                <a:solidFill>
                  <a:srgbClr val="0000FF"/>
                </a:solidFill>
              </a:rPr>
              <a:t>2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Black carbon</a:t>
            </a:r>
          </a:p>
          <a:p>
            <a:r>
              <a:rPr lang="en-US" sz="1200" dirty="0" err="1" smtClean="0">
                <a:solidFill>
                  <a:srgbClr val="009900"/>
                </a:solidFill>
              </a:rPr>
              <a:t>Biochar</a:t>
            </a:r>
            <a:endParaRPr lang="en-US" sz="1200" dirty="0">
              <a:solidFill>
                <a:srgbClr val="0099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67000" y="3698856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66"/>
                </a:solidFill>
              </a:rPr>
              <a:t>CO</a:t>
            </a:r>
            <a:r>
              <a:rPr lang="en-US" sz="1200" baseline="-25000" dirty="0" smtClean="0">
                <a:solidFill>
                  <a:srgbClr val="FF0066"/>
                </a:solidFill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38400" y="2442925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CO</a:t>
            </a:r>
            <a:r>
              <a:rPr lang="en-US" sz="1200" baseline="-25000" dirty="0" smtClean="0">
                <a:solidFill>
                  <a:srgbClr val="0000FF"/>
                </a:solidFill>
              </a:rPr>
              <a:t>2</a:t>
            </a:r>
          </a:p>
          <a:p>
            <a:r>
              <a:rPr lang="en-US" sz="1200" dirty="0" smtClean="0">
                <a:solidFill>
                  <a:srgbClr val="0000FF"/>
                </a:solidFill>
              </a:rPr>
              <a:t>CH</a:t>
            </a:r>
            <a:r>
              <a:rPr lang="en-US" sz="1200" baseline="-25000" dirty="0" smtClean="0">
                <a:solidFill>
                  <a:srgbClr val="0000FF"/>
                </a:solidFill>
              </a:rPr>
              <a:t>4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Black carbon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39000" y="2627591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00FF"/>
                </a:solidFill>
              </a:rPr>
              <a:t>CO</a:t>
            </a:r>
            <a:r>
              <a:rPr lang="en-US" sz="1200" baseline="-25000" dirty="0" smtClean="0">
                <a:solidFill>
                  <a:srgbClr val="0000FF"/>
                </a:solidFill>
              </a:rPr>
              <a:t>2</a:t>
            </a:r>
          </a:p>
          <a:p>
            <a:r>
              <a:rPr lang="en-US" sz="1200" dirty="0" smtClean="0">
                <a:solidFill>
                  <a:srgbClr val="FF0000"/>
                </a:solidFill>
              </a:rPr>
              <a:t>Black carbon</a:t>
            </a:r>
            <a:endParaRPr lang="en-US" sz="1200" dirty="0">
              <a:solidFill>
                <a:srgbClr val="FF0000"/>
              </a:solidFill>
            </a:endParaRPr>
          </a:p>
        </p:txBody>
      </p:sp>
      <p:pic>
        <p:nvPicPr>
          <p:cNvPr id="22" name="Picture 21" descr="30 min post ignition"/>
          <p:cNvPicPr>
            <a:picLocks noChangeAspect="1" noChangeArrowheads="1"/>
          </p:cNvPicPr>
          <p:nvPr/>
        </p:nvPicPr>
        <p:blipFill>
          <a:blip r:embed="rId2" cstate="print"/>
          <a:srcRect l="25816" t="2165" r="11698" b="29679"/>
          <a:stretch>
            <a:fillRect/>
          </a:stretch>
        </p:blipFill>
        <p:spPr bwMode="auto">
          <a:xfrm>
            <a:off x="381000" y="4537056"/>
            <a:ext cx="2934723" cy="2134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Lincoln Cogen"/>
          <p:cNvPicPr>
            <a:picLocks/>
          </p:cNvPicPr>
          <p:nvPr/>
        </p:nvPicPr>
        <p:blipFill>
          <a:blip r:embed="rId3" cstate="print"/>
          <a:srcRect l="36142" t="3749" r="42422" b="14344"/>
          <a:stretch>
            <a:fillRect/>
          </a:stretch>
        </p:blipFill>
        <p:spPr bwMode="auto">
          <a:xfrm>
            <a:off x="5638800" y="4613256"/>
            <a:ext cx="3048000" cy="2092344"/>
          </a:xfrm>
          <a:prstGeom prst="rect">
            <a:avLst/>
          </a:prstGeom>
          <a:noFill/>
          <a:ln w="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4" name="Picture 4" descr="IMG_2300"/>
          <p:cNvPicPr>
            <a:picLocks noChangeAspect="1" noChangeArrowheads="1"/>
          </p:cNvPicPr>
          <p:nvPr/>
        </p:nvPicPr>
        <p:blipFill>
          <a:blip r:embed="rId4" cstate="print"/>
          <a:srcRect l="-7222" t="21847" r="148" b="28368"/>
          <a:stretch>
            <a:fillRect/>
          </a:stretch>
        </p:blipFill>
        <p:spPr bwMode="auto">
          <a:xfrm>
            <a:off x="2133600" y="0"/>
            <a:ext cx="480834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476250" y="661988"/>
          <a:ext cx="8191500" cy="5534025"/>
        </p:xfrm>
        <a:graphic>
          <a:graphicData uri="http://schemas.openxmlformats.org/presentationml/2006/ole">
            <p:oleObj spid="_x0000_s1027" name="Worksheet" r:id="rId3" imgW="8191590" imgH="5534021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066800"/>
            <a:ext cx="55245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</Words>
  <Application>Microsoft Office PowerPoint</Application>
  <PresentationFormat>On-screen Show (4:3)</PresentationFormat>
  <Paragraphs>16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Microsoft Office Excel Worksheet</vt:lpstr>
      <vt:lpstr>Slide 1</vt:lpstr>
      <vt:lpstr>Slide 2</vt:lpstr>
      <vt:lpstr>Slide 3</vt:lpstr>
    </vt:vector>
  </TitlesOfParts>
  <Company>Placer County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BSprings</dc:creator>
  <cp:lastModifiedBy>BSprings</cp:lastModifiedBy>
  <cp:revision>2</cp:revision>
  <dcterms:created xsi:type="dcterms:W3CDTF">2013-12-03T00:38:25Z</dcterms:created>
  <dcterms:modified xsi:type="dcterms:W3CDTF">2013-12-03T00:44:47Z</dcterms:modified>
</cp:coreProperties>
</file>