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6177-898F-4654-974A-6B3FB4AAF624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F942-BBDC-4632-B6A2-58AE49DDE8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Woody Biomass Waste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524000"/>
            <a:ext cx="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76400" y="2174856"/>
            <a:ext cx="48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2555856"/>
            <a:ext cx="990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Open Pile Burn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2174856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3622656"/>
            <a:ext cx="1371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Electricity Generation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632056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Processing and Transport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09600" y="385125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7400" y="3710524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Bioenergy</a:t>
            </a:r>
            <a:r>
              <a:rPr lang="en-US" sz="1200" dirty="0" smtClean="0"/>
              <a:t> Generation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10200" y="286065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477000" y="2174856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3394056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Natural gas, coal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2522846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Diesel</a:t>
            </a:r>
            <a:endParaRPr lang="en-US" sz="1100" dirty="0"/>
          </a:p>
        </p:txBody>
      </p: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>
            <a:off x="6477000" y="3089256"/>
            <a:ext cx="0" cy="621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36621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</a:t>
            </a:r>
            <a:r>
              <a:rPr lang="en-US" sz="1200" baseline="-25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Black carbon</a:t>
            </a:r>
          </a:p>
          <a:p>
            <a:r>
              <a:rPr lang="en-US" sz="1200" dirty="0" err="1" smtClean="0">
                <a:solidFill>
                  <a:srgbClr val="009900"/>
                </a:solidFill>
              </a:rPr>
              <a:t>Biochar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369885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</a:rPr>
              <a:t>CO</a:t>
            </a:r>
            <a:r>
              <a:rPr lang="en-US" sz="1200" baseline="-25000" dirty="0" smtClean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24429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</a:t>
            </a:r>
            <a:r>
              <a:rPr lang="en-US" sz="1200" baseline="-25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CH</a:t>
            </a:r>
            <a:r>
              <a:rPr lang="en-US" sz="1200" baseline="-25000" dirty="0" smtClean="0">
                <a:solidFill>
                  <a:srgbClr val="0000FF"/>
                </a:solidFill>
              </a:rPr>
              <a:t>4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Black carbon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26275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</a:t>
            </a:r>
            <a:r>
              <a:rPr lang="en-US" sz="1200" baseline="-25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Black carbon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2" name="Picture 21" descr="30 min post ignition"/>
          <p:cNvPicPr>
            <a:picLocks noChangeAspect="1" noChangeArrowheads="1"/>
          </p:cNvPicPr>
          <p:nvPr/>
        </p:nvPicPr>
        <p:blipFill>
          <a:blip r:embed="rId2" cstate="print"/>
          <a:srcRect l="25816" t="2165" r="11698" b="29679"/>
          <a:stretch>
            <a:fillRect/>
          </a:stretch>
        </p:blipFill>
        <p:spPr bwMode="auto">
          <a:xfrm>
            <a:off x="381000" y="4537056"/>
            <a:ext cx="2934723" cy="213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Lincoln Cogen"/>
          <p:cNvPicPr>
            <a:picLocks/>
          </p:cNvPicPr>
          <p:nvPr/>
        </p:nvPicPr>
        <p:blipFill>
          <a:blip r:embed="rId3" cstate="print"/>
          <a:srcRect l="36142" t="3749" r="42422" b="14344"/>
          <a:stretch>
            <a:fillRect/>
          </a:stretch>
        </p:blipFill>
        <p:spPr bwMode="auto">
          <a:xfrm>
            <a:off x="5638800" y="4613256"/>
            <a:ext cx="3048000" cy="2092344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" name="Picture 4" descr="IMG_2300"/>
          <p:cNvPicPr>
            <a:picLocks noChangeAspect="1" noChangeArrowheads="1"/>
          </p:cNvPicPr>
          <p:nvPr/>
        </p:nvPicPr>
        <p:blipFill>
          <a:blip r:embed="rId4" cstate="print"/>
          <a:srcRect l="-7222" t="21847" r="148" b="28368"/>
          <a:stretch>
            <a:fillRect/>
          </a:stretch>
        </p:blipFill>
        <p:spPr bwMode="auto">
          <a:xfrm>
            <a:off x="2133600" y="0"/>
            <a:ext cx="48083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6250" y="661988"/>
          <a:ext cx="8191500" cy="5534025"/>
        </p:xfrm>
        <a:graphic>
          <a:graphicData uri="http://schemas.openxmlformats.org/presentationml/2006/ole">
            <p:oleObj spid="_x0000_s1027" name="Worksheet" r:id="rId3" imgW="8191590" imgH="553402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524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Microsoft Office Excel Worksheet</vt:lpstr>
      <vt:lpstr>Slide 1</vt:lpstr>
      <vt:lpstr>Slide 2</vt:lpstr>
      <vt:lpstr>Slide 3</vt:lpstr>
    </vt:vector>
  </TitlesOfParts>
  <Company>Placer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BSprings</dc:creator>
  <cp:lastModifiedBy>BSprings</cp:lastModifiedBy>
  <cp:revision>2</cp:revision>
  <dcterms:created xsi:type="dcterms:W3CDTF">2013-12-03T00:38:25Z</dcterms:created>
  <dcterms:modified xsi:type="dcterms:W3CDTF">2013-12-03T00:44:47Z</dcterms:modified>
</cp:coreProperties>
</file>