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591800" cy="8134350"/>
  <p:notesSz cx="10591800" cy="8134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348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4385" y="2521648"/>
            <a:ext cx="9003030" cy="1708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88770" y="4555236"/>
            <a:ext cx="7414260" cy="2033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" y="92100"/>
            <a:ext cx="10287000" cy="7886700"/>
          </a:xfrm>
          <a:custGeom>
            <a:avLst/>
            <a:gdLst/>
            <a:ahLst/>
            <a:cxnLst/>
            <a:rect l="l" t="t" r="r" b="b"/>
            <a:pathLst>
              <a:path w="10287000" h="7886700">
                <a:moveTo>
                  <a:pt x="10287000" y="7886700"/>
                </a:moveTo>
                <a:lnTo>
                  <a:pt x="10287000" y="0"/>
                </a:lnTo>
                <a:lnTo>
                  <a:pt x="0" y="0"/>
                </a:lnTo>
                <a:lnTo>
                  <a:pt x="0" y="7886700"/>
                </a:lnTo>
                <a:lnTo>
                  <a:pt x="10287000" y="7886700"/>
                </a:lnTo>
                <a:close/>
              </a:path>
            </a:pathLst>
          </a:custGeom>
          <a:solidFill>
            <a:srgbClr val="E2D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003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003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9590" y="1870900"/>
            <a:ext cx="4607433" cy="5368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54777" y="1870900"/>
            <a:ext cx="4607433" cy="5368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003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200" y="1561806"/>
            <a:ext cx="9169400" cy="140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003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590" y="1870900"/>
            <a:ext cx="9532620" cy="5368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01212" y="7564945"/>
            <a:ext cx="3389376" cy="406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9590" y="7564945"/>
            <a:ext cx="2436114" cy="406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26096" y="7564945"/>
            <a:ext cx="2436114" cy="406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hyperlink" Target="http://ucanr.edu/sites/anrstaff/files/187682.pdf" TargetMode="External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200" y="1561806"/>
            <a:ext cx="6056630" cy="140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230"/>
              </a:lnSpc>
              <a:spcBef>
                <a:spcPts val="100"/>
              </a:spcBef>
            </a:pPr>
            <a:r>
              <a:rPr spc="-70" dirty="0"/>
              <a:t>Registro </a:t>
            </a:r>
            <a:r>
              <a:rPr spc="155" dirty="0"/>
              <a:t>de</a:t>
            </a:r>
            <a:r>
              <a:rPr spc="-260" dirty="0"/>
              <a:t> </a:t>
            </a:r>
            <a:r>
              <a:rPr spc="-60" dirty="0"/>
              <a:t>Alimentos</a:t>
            </a:r>
          </a:p>
          <a:p>
            <a:pPr marL="12700">
              <a:lnSpc>
                <a:spcPts val="4670"/>
              </a:lnSpc>
            </a:pPr>
            <a:r>
              <a:rPr sz="4000" spc="-60" dirty="0"/>
              <a:t>Lo </a:t>
            </a:r>
            <a:r>
              <a:rPr sz="4000" spc="35" dirty="0"/>
              <a:t>que </a:t>
            </a:r>
            <a:r>
              <a:rPr sz="4000" spc="25" dirty="0"/>
              <a:t>comí</a:t>
            </a:r>
            <a:r>
              <a:rPr sz="4000" spc="145" dirty="0"/>
              <a:t> </a:t>
            </a:r>
            <a:r>
              <a:rPr sz="4000" spc="100" dirty="0"/>
              <a:t>ayer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52400" y="1213294"/>
            <a:ext cx="10287000" cy="4749800"/>
            <a:chOff x="152400" y="1213294"/>
            <a:chExt cx="10287000" cy="4749800"/>
          </a:xfrm>
        </p:grpSpPr>
        <p:sp>
          <p:nvSpPr>
            <p:cNvPr id="4" name="object 4"/>
            <p:cNvSpPr/>
            <p:nvPr/>
          </p:nvSpPr>
          <p:spPr>
            <a:xfrm>
              <a:off x="152400" y="3302127"/>
              <a:ext cx="2873375" cy="2661285"/>
            </a:xfrm>
            <a:custGeom>
              <a:avLst/>
              <a:gdLst/>
              <a:ahLst/>
              <a:cxnLst/>
              <a:rect l="l" t="t" r="r" b="b"/>
              <a:pathLst>
                <a:path w="2873375" h="2661285">
                  <a:moveTo>
                    <a:pt x="2872765" y="2660904"/>
                  </a:moveTo>
                  <a:lnTo>
                    <a:pt x="2872765" y="0"/>
                  </a:lnTo>
                  <a:lnTo>
                    <a:pt x="0" y="0"/>
                  </a:lnTo>
                  <a:lnTo>
                    <a:pt x="0" y="2660904"/>
                  </a:lnTo>
                  <a:lnTo>
                    <a:pt x="2872765" y="2660904"/>
                  </a:lnTo>
                  <a:close/>
                </a:path>
              </a:pathLst>
            </a:custGeom>
            <a:solidFill>
              <a:srgbClr val="66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25165" y="3302114"/>
              <a:ext cx="2106295" cy="2661285"/>
            </a:xfrm>
            <a:custGeom>
              <a:avLst/>
              <a:gdLst/>
              <a:ahLst/>
              <a:cxnLst/>
              <a:rect l="l" t="t" r="r" b="b"/>
              <a:pathLst>
                <a:path w="2106295" h="2661285">
                  <a:moveTo>
                    <a:pt x="2106142" y="2660904"/>
                  </a:moveTo>
                  <a:lnTo>
                    <a:pt x="2106142" y="0"/>
                  </a:lnTo>
                  <a:lnTo>
                    <a:pt x="0" y="0"/>
                  </a:lnTo>
                  <a:lnTo>
                    <a:pt x="0" y="2660904"/>
                  </a:lnTo>
                  <a:lnTo>
                    <a:pt x="2106142" y="2660904"/>
                  </a:lnTo>
                  <a:close/>
                </a:path>
              </a:pathLst>
            </a:custGeom>
            <a:solidFill>
              <a:srgbClr val="EF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31308" y="3302114"/>
              <a:ext cx="3164205" cy="2661285"/>
            </a:xfrm>
            <a:custGeom>
              <a:avLst/>
              <a:gdLst/>
              <a:ahLst/>
              <a:cxnLst/>
              <a:rect l="l" t="t" r="r" b="b"/>
              <a:pathLst>
                <a:path w="3164204" h="2661285">
                  <a:moveTo>
                    <a:pt x="3163824" y="2660904"/>
                  </a:moveTo>
                  <a:lnTo>
                    <a:pt x="3163824" y="0"/>
                  </a:lnTo>
                  <a:lnTo>
                    <a:pt x="0" y="0"/>
                  </a:lnTo>
                  <a:lnTo>
                    <a:pt x="0" y="2660904"/>
                  </a:lnTo>
                  <a:lnTo>
                    <a:pt x="3163824" y="2660904"/>
                  </a:lnTo>
                  <a:close/>
                </a:path>
              </a:pathLst>
            </a:custGeom>
            <a:solidFill>
              <a:srgbClr val="7D3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95131" y="3302127"/>
              <a:ext cx="2144395" cy="2661285"/>
            </a:xfrm>
            <a:custGeom>
              <a:avLst/>
              <a:gdLst/>
              <a:ahLst/>
              <a:cxnLst/>
              <a:rect l="l" t="t" r="r" b="b"/>
              <a:pathLst>
                <a:path w="2144395" h="2661285">
                  <a:moveTo>
                    <a:pt x="2144268" y="2660904"/>
                  </a:moveTo>
                  <a:lnTo>
                    <a:pt x="2144268" y="0"/>
                  </a:lnTo>
                  <a:lnTo>
                    <a:pt x="0" y="0"/>
                  </a:lnTo>
                  <a:lnTo>
                    <a:pt x="0" y="2660904"/>
                  </a:lnTo>
                  <a:lnTo>
                    <a:pt x="2144268" y="2660904"/>
                  </a:lnTo>
                  <a:close/>
                </a:path>
              </a:pathLst>
            </a:custGeom>
            <a:solidFill>
              <a:srgbClr val="FAA8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3645014"/>
              <a:ext cx="10287000" cy="1975485"/>
            </a:xfrm>
            <a:custGeom>
              <a:avLst/>
              <a:gdLst/>
              <a:ahLst/>
              <a:cxnLst/>
              <a:rect l="l" t="t" r="r" b="b"/>
              <a:pathLst>
                <a:path w="10287000" h="1975485">
                  <a:moveTo>
                    <a:pt x="0" y="0"/>
                  </a:moveTo>
                  <a:lnTo>
                    <a:pt x="0" y="1975104"/>
                  </a:lnTo>
                  <a:lnTo>
                    <a:pt x="10287000" y="1975104"/>
                  </a:lnTo>
                  <a:lnTo>
                    <a:pt x="10287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59908" y="3759327"/>
              <a:ext cx="2706624" cy="17464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23731" y="3759327"/>
              <a:ext cx="1344168" cy="1746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3740" y="3759327"/>
              <a:ext cx="1648967" cy="17464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900" y="3759327"/>
              <a:ext cx="2072665" cy="17464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50964" y="1213294"/>
              <a:ext cx="2917190" cy="575310"/>
            </a:xfrm>
            <a:custGeom>
              <a:avLst/>
              <a:gdLst/>
              <a:ahLst/>
              <a:cxnLst/>
              <a:rect l="l" t="t" r="r" b="b"/>
              <a:pathLst>
                <a:path w="2917190" h="575310">
                  <a:moveTo>
                    <a:pt x="2916936" y="316661"/>
                  </a:moveTo>
                  <a:lnTo>
                    <a:pt x="1563649" y="316661"/>
                  </a:lnTo>
                  <a:lnTo>
                    <a:pt x="1563649" y="574979"/>
                  </a:lnTo>
                  <a:lnTo>
                    <a:pt x="2916936" y="574979"/>
                  </a:lnTo>
                  <a:lnTo>
                    <a:pt x="2916936" y="316661"/>
                  </a:lnTo>
                  <a:close/>
                </a:path>
                <a:path w="2917190" h="575310">
                  <a:moveTo>
                    <a:pt x="2916936" y="0"/>
                  </a:moveTo>
                  <a:lnTo>
                    <a:pt x="0" y="0"/>
                  </a:lnTo>
                  <a:lnTo>
                    <a:pt x="0" y="258318"/>
                  </a:lnTo>
                  <a:lnTo>
                    <a:pt x="2916936" y="258318"/>
                  </a:lnTo>
                  <a:lnTo>
                    <a:pt x="2916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52464" y="1222121"/>
            <a:ext cx="560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4" dirty="0">
                <a:solidFill>
                  <a:srgbClr val="003E7E"/>
                </a:solidFill>
                <a:latin typeface="Calibri"/>
                <a:cs typeface="Calibri"/>
              </a:rPr>
              <a:t>N</a:t>
            </a:r>
            <a:r>
              <a:rPr sz="1200" b="1" spc="-15" dirty="0">
                <a:solidFill>
                  <a:srgbClr val="003E7E"/>
                </a:solidFill>
                <a:latin typeface="Calibri"/>
                <a:cs typeface="Calibri"/>
              </a:rPr>
              <a:t>o</a:t>
            </a:r>
            <a:r>
              <a:rPr sz="1200" b="1" spc="-20" dirty="0">
                <a:solidFill>
                  <a:srgbClr val="003E7E"/>
                </a:solidFill>
                <a:latin typeface="Calibri"/>
                <a:cs typeface="Calibri"/>
              </a:rPr>
              <a:t>m</a:t>
            </a:r>
            <a:r>
              <a:rPr sz="1200" b="1" spc="25" dirty="0">
                <a:solidFill>
                  <a:srgbClr val="003E7E"/>
                </a:solidFill>
                <a:latin typeface="Calibri"/>
                <a:cs typeface="Calibri"/>
              </a:rPr>
              <a:t>b</a:t>
            </a:r>
            <a:r>
              <a:rPr sz="1200" b="1" spc="-5" dirty="0">
                <a:solidFill>
                  <a:srgbClr val="003E7E"/>
                </a:solidFill>
                <a:latin typeface="Calibri"/>
                <a:cs typeface="Calibri"/>
              </a:rPr>
              <a:t>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53831" y="1563039"/>
            <a:ext cx="400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3E7E"/>
                </a:solidFill>
                <a:latin typeface="Calibri"/>
                <a:cs typeface="Calibri"/>
              </a:rPr>
              <a:t>F</a:t>
            </a:r>
            <a:r>
              <a:rPr sz="1200" b="1" dirty="0">
                <a:solidFill>
                  <a:srgbClr val="003E7E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003E7E"/>
                </a:solidFill>
                <a:latin typeface="Calibri"/>
                <a:cs typeface="Calibri"/>
              </a:rPr>
              <a:t>ch</a:t>
            </a:r>
            <a:r>
              <a:rPr sz="1200" b="1" spc="85" dirty="0">
                <a:solidFill>
                  <a:srgbClr val="003E7E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61159" y="1912241"/>
            <a:ext cx="114300" cy="16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200" dirty="0">
                <a:solidFill>
                  <a:srgbClr val="FFFFFF"/>
                </a:solidFill>
                <a:latin typeface="Wingdings"/>
                <a:cs typeface="Wingdings"/>
              </a:rPr>
              <a:t>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01342" y="1896837"/>
            <a:ext cx="8566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3E7E"/>
                </a:solidFill>
                <a:latin typeface="Calibri"/>
                <a:cs typeface="Calibri"/>
              </a:rPr>
              <a:t>Lección </a:t>
            </a:r>
            <a:r>
              <a:rPr sz="1100" b="1" spc="75" dirty="0">
                <a:solidFill>
                  <a:srgbClr val="003E7E"/>
                </a:solidFill>
                <a:latin typeface="Calibri"/>
                <a:cs typeface="Calibri"/>
              </a:rPr>
              <a:t>1 </a:t>
            </a:r>
            <a:r>
              <a:rPr sz="1100" b="1" spc="10" dirty="0">
                <a:solidFill>
                  <a:srgbClr val="003E7E"/>
                </a:solidFill>
                <a:latin typeface="Calibri"/>
                <a:cs typeface="Calibri"/>
              </a:rPr>
              <a:t>o</a:t>
            </a:r>
            <a:r>
              <a:rPr sz="1100" b="1" spc="-145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003E7E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03283" y="6112292"/>
            <a:ext cx="10763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10" dirty="0" smtClean="0">
                <a:solidFill>
                  <a:srgbClr val="003E7E"/>
                </a:solidFill>
                <a:latin typeface="Calibri"/>
                <a:cs typeface="Calibri"/>
              </a:rPr>
              <a:t>EFNEP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93335" y="2232118"/>
            <a:ext cx="2033270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014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3E7E"/>
                </a:solidFill>
                <a:latin typeface="Calibri"/>
                <a:cs typeface="Calibri"/>
              </a:rPr>
              <a:t>Lección </a:t>
            </a:r>
            <a:r>
              <a:rPr sz="1100" b="1" spc="75" dirty="0">
                <a:solidFill>
                  <a:srgbClr val="003E7E"/>
                </a:solidFill>
                <a:latin typeface="Calibri"/>
                <a:cs typeface="Calibri"/>
              </a:rPr>
              <a:t>7 </a:t>
            </a:r>
            <a:r>
              <a:rPr sz="1100" b="1" spc="10" dirty="0">
                <a:solidFill>
                  <a:srgbClr val="003E7E"/>
                </a:solidFill>
                <a:latin typeface="Calibri"/>
                <a:cs typeface="Calibri"/>
              </a:rPr>
              <a:t>o</a:t>
            </a:r>
            <a:r>
              <a:rPr sz="1100" b="1" spc="-120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1100" b="1" spc="75" dirty="0">
                <a:solidFill>
                  <a:srgbClr val="003E7E"/>
                </a:solidFill>
                <a:latin typeface="Calibri"/>
                <a:cs typeface="Calibri"/>
              </a:rPr>
              <a:t>8</a:t>
            </a:r>
            <a:endParaRPr sz="1100" dirty="0">
              <a:latin typeface="Calibri"/>
              <a:cs typeface="Calibri"/>
            </a:endParaRPr>
          </a:p>
          <a:p>
            <a:pPr marR="37465" algn="r">
              <a:lnSpc>
                <a:spcPct val="100000"/>
              </a:lnSpc>
              <a:spcBef>
                <a:spcPts val="885"/>
              </a:spcBef>
            </a:pPr>
            <a:endParaRPr sz="10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300" spc="290" dirty="0">
                <a:solidFill>
                  <a:srgbClr val="526BA0"/>
                </a:solidFill>
                <a:latin typeface="Calibri"/>
                <a:cs typeface="Calibri"/>
              </a:rPr>
              <a:t>DO </a:t>
            </a:r>
            <a:r>
              <a:rPr sz="2300" spc="235" dirty="0">
                <a:solidFill>
                  <a:srgbClr val="526BA0"/>
                </a:solidFill>
                <a:latin typeface="Calibri"/>
                <a:cs typeface="Calibri"/>
              </a:rPr>
              <a:t>NOT</a:t>
            </a:r>
            <a:r>
              <a:rPr sz="2300" spc="5" dirty="0">
                <a:solidFill>
                  <a:srgbClr val="526BA0"/>
                </a:solidFill>
                <a:latin typeface="Calibri"/>
                <a:cs typeface="Calibri"/>
              </a:rPr>
              <a:t> </a:t>
            </a:r>
            <a:r>
              <a:rPr sz="2300" spc="235" dirty="0">
                <a:solidFill>
                  <a:srgbClr val="526BA0"/>
                </a:solidFill>
                <a:latin typeface="Calibri"/>
                <a:cs typeface="Calibri"/>
              </a:rPr>
              <a:t>COPY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93526" y="3136689"/>
            <a:ext cx="2033270" cy="1993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00" spc="150" dirty="0">
                <a:solidFill>
                  <a:srgbClr val="526BA0"/>
                </a:solidFill>
                <a:latin typeface="Calibri"/>
                <a:cs typeface="Calibri"/>
              </a:rPr>
              <a:t>No </a:t>
            </a:r>
            <a:r>
              <a:rPr sz="1100" spc="45" dirty="0">
                <a:solidFill>
                  <a:srgbClr val="526BA0"/>
                </a:solidFill>
                <a:latin typeface="Calibri"/>
                <a:cs typeface="Calibri"/>
              </a:rPr>
              <a:t>reproduzca </a:t>
            </a:r>
            <a:r>
              <a:rPr sz="1100" spc="-5" dirty="0">
                <a:solidFill>
                  <a:srgbClr val="526BA0"/>
                </a:solidFill>
                <a:latin typeface="Calibri"/>
                <a:cs typeface="Calibri"/>
              </a:rPr>
              <a:t>este</a:t>
            </a:r>
            <a:r>
              <a:rPr sz="1100" spc="100" dirty="0">
                <a:solidFill>
                  <a:srgbClr val="526BA0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526BA0"/>
                </a:solidFill>
                <a:latin typeface="Calibri"/>
                <a:cs typeface="Calibri"/>
              </a:rPr>
              <a:t>documento.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88016" y="6152298"/>
            <a:ext cx="2273935" cy="3956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65"/>
              </a:spcBef>
            </a:pPr>
            <a:r>
              <a:rPr sz="1200" spc="20" dirty="0">
                <a:solidFill>
                  <a:srgbClr val="003E7E"/>
                </a:solidFill>
                <a:latin typeface="Calibri"/>
                <a:cs typeface="Calibri"/>
              </a:rPr>
              <a:t>Programa </a:t>
            </a:r>
            <a:r>
              <a:rPr sz="1200" spc="40" dirty="0">
                <a:solidFill>
                  <a:srgbClr val="003E7E"/>
                </a:solidFill>
                <a:latin typeface="Calibri"/>
                <a:cs typeface="Calibri"/>
              </a:rPr>
              <a:t>Ampliado de </a:t>
            </a:r>
            <a:r>
              <a:rPr sz="1200" spc="30" dirty="0">
                <a:solidFill>
                  <a:srgbClr val="003E7E"/>
                </a:solidFill>
                <a:latin typeface="Calibri"/>
                <a:cs typeface="Calibri"/>
              </a:rPr>
              <a:t>Educación  </a:t>
            </a:r>
            <a:r>
              <a:rPr sz="1200" spc="10" dirty="0">
                <a:solidFill>
                  <a:srgbClr val="003E7E"/>
                </a:solidFill>
                <a:latin typeface="Calibri"/>
                <a:cs typeface="Calibri"/>
              </a:rPr>
              <a:t>sobre </a:t>
            </a:r>
            <a:r>
              <a:rPr sz="1200" spc="-5" dirty="0">
                <a:solidFill>
                  <a:srgbClr val="003E7E"/>
                </a:solidFill>
                <a:latin typeface="Calibri"/>
                <a:cs typeface="Calibri"/>
              </a:rPr>
              <a:t>Alimentos </a:t>
            </a:r>
            <a:r>
              <a:rPr sz="1200" spc="50" dirty="0">
                <a:solidFill>
                  <a:srgbClr val="003E7E"/>
                </a:solidFill>
                <a:latin typeface="Calibri"/>
                <a:cs typeface="Calibri"/>
              </a:rPr>
              <a:t>y</a:t>
            </a:r>
            <a:r>
              <a:rPr sz="1200" spc="5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003E7E"/>
                </a:solidFill>
                <a:latin typeface="Calibri"/>
                <a:cs typeface="Calibri"/>
              </a:rPr>
              <a:t>Nutrición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90513"/>
            <a:ext cx="10591800" cy="8039734"/>
            <a:chOff x="0" y="90513"/>
            <a:chExt cx="10591800" cy="8039734"/>
          </a:xfrm>
        </p:grpSpPr>
        <p:sp>
          <p:nvSpPr>
            <p:cNvPr id="23" name="object 23"/>
            <p:cNvSpPr/>
            <p:nvPr/>
          </p:nvSpPr>
          <p:spPr>
            <a:xfrm>
              <a:off x="7686416" y="6191669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468"/>
                  </a:lnTo>
                </a:path>
              </a:pathLst>
            </a:custGeom>
            <a:ln w="12700">
              <a:solidFill>
                <a:srgbClr val="003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7864500"/>
              <a:ext cx="10591800" cy="265430"/>
            </a:xfrm>
            <a:custGeom>
              <a:avLst/>
              <a:gdLst/>
              <a:ahLst/>
              <a:cxnLst/>
              <a:rect l="l" t="t" r="r" b="b"/>
              <a:pathLst>
                <a:path w="10591800" h="265429">
                  <a:moveTo>
                    <a:pt x="10325100" y="76200"/>
                  </a:moveTo>
                  <a:lnTo>
                    <a:pt x="10325100" y="265430"/>
                  </a:lnTo>
                </a:path>
                <a:path w="10591800" h="265429">
                  <a:moveTo>
                    <a:pt x="266700" y="76200"/>
                  </a:moveTo>
                  <a:lnTo>
                    <a:pt x="266700" y="265430"/>
                  </a:lnTo>
                </a:path>
                <a:path w="10591800" h="265429">
                  <a:moveTo>
                    <a:pt x="10401300" y="0"/>
                  </a:moveTo>
                  <a:lnTo>
                    <a:pt x="10591800" y="0"/>
                  </a:lnTo>
                </a:path>
                <a:path w="10591800" h="265429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7864500"/>
              <a:ext cx="10591800" cy="265430"/>
            </a:xfrm>
            <a:custGeom>
              <a:avLst/>
              <a:gdLst/>
              <a:ahLst/>
              <a:cxnLst/>
              <a:rect l="l" t="t" r="r" b="b"/>
              <a:pathLst>
                <a:path w="10591800" h="265429">
                  <a:moveTo>
                    <a:pt x="10325100" y="76200"/>
                  </a:moveTo>
                  <a:lnTo>
                    <a:pt x="10325100" y="265430"/>
                  </a:lnTo>
                </a:path>
                <a:path w="10591800" h="265429">
                  <a:moveTo>
                    <a:pt x="266700" y="76200"/>
                  </a:moveTo>
                  <a:lnTo>
                    <a:pt x="266700" y="265430"/>
                  </a:lnTo>
                </a:path>
                <a:path w="10591800" h="265429">
                  <a:moveTo>
                    <a:pt x="10401300" y="0"/>
                  </a:moveTo>
                  <a:lnTo>
                    <a:pt x="10591800" y="0"/>
                  </a:lnTo>
                </a:path>
                <a:path w="10591800" h="265429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92100"/>
              <a:ext cx="10591800" cy="0"/>
            </a:xfrm>
            <a:custGeom>
              <a:avLst/>
              <a:gdLst/>
              <a:ahLst/>
              <a:cxnLst/>
              <a:rect l="l" t="t" r="r" b="b"/>
              <a:pathLst>
                <a:path w="10591800">
                  <a:moveTo>
                    <a:pt x="10477500" y="0"/>
                  </a:moveTo>
                  <a:lnTo>
                    <a:pt x="10591800" y="0"/>
                  </a:lnTo>
                </a:path>
                <a:path w="10591800">
                  <a:moveTo>
                    <a:pt x="114300" y="0"/>
                  </a:moveTo>
                  <a:lnTo>
                    <a:pt x="0" y="0"/>
                  </a:lnTo>
                </a:path>
                <a:path w="10591800">
                  <a:moveTo>
                    <a:pt x="10477500" y="0"/>
                  </a:moveTo>
                  <a:lnTo>
                    <a:pt x="10591800" y="0"/>
                  </a:lnTo>
                </a:path>
                <a:path w="10591800">
                  <a:moveTo>
                    <a:pt x="114300" y="0"/>
                  </a:moveTo>
                  <a:lnTo>
                    <a:pt x="0" y="0"/>
                  </a:lnTo>
                </a:path>
                <a:path w="10591800">
                  <a:moveTo>
                    <a:pt x="10477500" y="0"/>
                  </a:moveTo>
                  <a:lnTo>
                    <a:pt x="10591800" y="0"/>
                  </a:lnTo>
                </a:path>
                <a:path w="10591800">
                  <a:moveTo>
                    <a:pt x="1143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86342" y="188700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92692" y="189335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86342" y="223614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92692" y="2242490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24763" y="7529490"/>
            <a:ext cx="3268979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0" dirty="0">
                <a:solidFill>
                  <a:srgbClr val="526BA0"/>
                </a:solidFill>
                <a:latin typeface="Calibri"/>
                <a:cs typeface="Calibri"/>
              </a:rPr>
              <a:t>Copyright </a:t>
            </a:r>
            <a:r>
              <a:rPr sz="700" spc="-25" dirty="0">
                <a:solidFill>
                  <a:srgbClr val="526BA0"/>
                </a:solidFill>
                <a:latin typeface="Calibri"/>
                <a:cs typeface="Calibri"/>
              </a:rPr>
              <a:t>© </a:t>
            </a:r>
            <a:r>
              <a:rPr sz="700" dirty="0">
                <a:solidFill>
                  <a:srgbClr val="526BA0"/>
                </a:solidFill>
                <a:latin typeface="Calibri"/>
                <a:cs typeface="Calibri"/>
              </a:rPr>
              <a:t>The </a:t>
            </a:r>
            <a:r>
              <a:rPr sz="700" spc="10" dirty="0">
                <a:solidFill>
                  <a:srgbClr val="526BA0"/>
                </a:solidFill>
                <a:latin typeface="Calibri"/>
                <a:cs typeface="Calibri"/>
              </a:rPr>
              <a:t>Regents </a:t>
            </a:r>
            <a:r>
              <a:rPr sz="700" dirty="0">
                <a:solidFill>
                  <a:srgbClr val="526BA0"/>
                </a:solidFill>
                <a:latin typeface="Calibri"/>
                <a:cs typeface="Calibri"/>
              </a:rPr>
              <a:t>of </a:t>
            </a:r>
            <a:r>
              <a:rPr sz="700" spc="-15" dirty="0">
                <a:solidFill>
                  <a:srgbClr val="526BA0"/>
                </a:solidFill>
                <a:latin typeface="Calibri"/>
                <a:cs typeface="Calibri"/>
              </a:rPr>
              <a:t>the </a:t>
            </a:r>
            <a:r>
              <a:rPr sz="700" spc="10" dirty="0">
                <a:solidFill>
                  <a:srgbClr val="526BA0"/>
                </a:solidFill>
                <a:latin typeface="Calibri"/>
                <a:cs typeface="Calibri"/>
              </a:rPr>
              <a:t>University </a:t>
            </a:r>
            <a:r>
              <a:rPr sz="700" dirty="0">
                <a:solidFill>
                  <a:srgbClr val="526BA0"/>
                </a:solidFill>
                <a:latin typeface="Calibri"/>
                <a:cs typeface="Calibri"/>
              </a:rPr>
              <a:t>of</a:t>
            </a:r>
            <a:r>
              <a:rPr sz="700" spc="-10" dirty="0">
                <a:solidFill>
                  <a:srgbClr val="526BA0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526BA0"/>
                </a:solidFill>
                <a:latin typeface="Calibri"/>
                <a:cs typeface="Calibri"/>
              </a:rPr>
              <a:t>California, </a:t>
            </a:r>
            <a:r>
              <a:rPr sz="700" spc="40" dirty="0">
                <a:solidFill>
                  <a:srgbClr val="526BA0"/>
                </a:solidFill>
                <a:latin typeface="Calibri"/>
                <a:cs typeface="Calibri"/>
              </a:rPr>
              <a:t>2013. </a:t>
            </a:r>
            <a:r>
              <a:rPr sz="700" spc="30" dirty="0">
                <a:solidFill>
                  <a:srgbClr val="526BA0"/>
                </a:solidFill>
                <a:latin typeface="Calibri"/>
                <a:cs typeface="Calibri"/>
              </a:rPr>
              <a:t>All </a:t>
            </a:r>
            <a:r>
              <a:rPr sz="700" spc="5" dirty="0">
                <a:solidFill>
                  <a:srgbClr val="526BA0"/>
                </a:solidFill>
                <a:latin typeface="Calibri"/>
                <a:cs typeface="Calibri"/>
              </a:rPr>
              <a:t>Rights </a:t>
            </a:r>
            <a:r>
              <a:rPr sz="700" spc="20" dirty="0">
                <a:solidFill>
                  <a:srgbClr val="526BA0"/>
                </a:solidFill>
                <a:latin typeface="Calibri"/>
                <a:cs typeface="Calibri"/>
              </a:rPr>
              <a:t>Reserved.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47617" y="332777"/>
            <a:ext cx="2916555" cy="495934"/>
          </a:xfrm>
          <a:prstGeom prst="rect">
            <a:avLst/>
          </a:prstGeom>
          <a:solidFill>
            <a:srgbClr val="BFBFBF"/>
          </a:solidFill>
          <a:ln w="25400">
            <a:solidFill>
              <a:srgbClr val="0000FF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77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Guardar como</a:t>
            </a:r>
            <a:r>
              <a:rPr sz="18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botón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116" y="128258"/>
            <a:ext cx="10287000" cy="7911465"/>
            <a:chOff x="104116" y="128258"/>
            <a:chExt cx="10287000" cy="7911465"/>
          </a:xfrm>
        </p:grpSpPr>
        <p:sp>
          <p:nvSpPr>
            <p:cNvPr id="3" name="object 3"/>
            <p:cNvSpPr/>
            <p:nvPr/>
          </p:nvSpPr>
          <p:spPr>
            <a:xfrm>
              <a:off x="104116" y="128258"/>
              <a:ext cx="10287000" cy="7911465"/>
            </a:xfrm>
            <a:custGeom>
              <a:avLst/>
              <a:gdLst/>
              <a:ahLst/>
              <a:cxnLst/>
              <a:rect l="l" t="t" r="r" b="b"/>
              <a:pathLst>
                <a:path w="10287000" h="7911465">
                  <a:moveTo>
                    <a:pt x="0" y="0"/>
                  </a:moveTo>
                  <a:lnTo>
                    <a:pt x="0" y="7910906"/>
                  </a:lnTo>
                  <a:lnTo>
                    <a:pt x="10287000" y="7910906"/>
                  </a:lnTo>
                  <a:lnTo>
                    <a:pt x="10287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7016" y="1304695"/>
              <a:ext cx="1828800" cy="6447790"/>
            </a:xfrm>
            <a:custGeom>
              <a:avLst/>
              <a:gdLst/>
              <a:ahLst/>
              <a:cxnLst/>
              <a:rect l="l" t="t" r="r" b="b"/>
              <a:pathLst>
                <a:path w="1828800" h="6447790">
                  <a:moveTo>
                    <a:pt x="1828800" y="6356299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6356299"/>
                  </a:lnTo>
                  <a:lnTo>
                    <a:pt x="1428" y="6409162"/>
                  </a:lnTo>
                  <a:lnTo>
                    <a:pt x="11430" y="6436309"/>
                  </a:lnTo>
                  <a:lnTo>
                    <a:pt x="38576" y="6446310"/>
                  </a:lnTo>
                  <a:lnTo>
                    <a:pt x="91440" y="6447739"/>
                  </a:lnTo>
                  <a:lnTo>
                    <a:pt x="1737360" y="6447739"/>
                  </a:lnTo>
                  <a:lnTo>
                    <a:pt x="1790223" y="6446310"/>
                  </a:lnTo>
                  <a:lnTo>
                    <a:pt x="1817370" y="6436309"/>
                  </a:lnTo>
                  <a:lnTo>
                    <a:pt x="1827371" y="6409162"/>
                  </a:lnTo>
                  <a:lnTo>
                    <a:pt x="1828800" y="6356299"/>
                  </a:lnTo>
                  <a:close/>
                </a:path>
              </a:pathLst>
            </a:custGeom>
            <a:solidFill>
              <a:srgbClr val="FE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75816" y="1304695"/>
              <a:ext cx="1115695" cy="6447790"/>
            </a:xfrm>
            <a:custGeom>
              <a:avLst/>
              <a:gdLst/>
              <a:ahLst/>
              <a:cxnLst/>
              <a:rect l="l" t="t" r="r" b="b"/>
              <a:pathLst>
                <a:path w="1115695" h="6447790">
                  <a:moveTo>
                    <a:pt x="1115568" y="6356299"/>
                  </a:moveTo>
                  <a:lnTo>
                    <a:pt x="1115568" y="0"/>
                  </a:lnTo>
                  <a:lnTo>
                    <a:pt x="0" y="0"/>
                  </a:lnTo>
                  <a:lnTo>
                    <a:pt x="0" y="6356299"/>
                  </a:lnTo>
                  <a:lnTo>
                    <a:pt x="1428" y="6409162"/>
                  </a:lnTo>
                  <a:lnTo>
                    <a:pt x="11430" y="6436309"/>
                  </a:lnTo>
                  <a:lnTo>
                    <a:pt x="38576" y="6446310"/>
                  </a:lnTo>
                  <a:lnTo>
                    <a:pt x="91440" y="6447739"/>
                  </a:lnTo>
                  <a:lnTo>
                    <a:pt x="1024128" y="6447739"/>
                  </a:lnTo>
                  <a:lnTo>
                    <a:pt x="1076991" y="6446310"/>
                  </a:lnTo>
                  <a:lnTo>
                    <a:pt x="1104138" y="6436309"/>
                  </a:lnTo>
                  <a:lnTo>
                    <a:pt x="1114139" y="6409162"/>
                  </a:lnTo>
                  <a:lnTo>
                    <a:pt x="1115568" y="6356299"/>
                  </a:lnTo>
                  <a:close/>
                </a:path>
              </a:pathLst>
            </a:custGeom>
            <a:solidFill>
              <a:srgbClr val="E8F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9268" y="1304695"/>
              <a:ext cx="5199380" cy="6460490"/>
            </a:xfrm>
            <a:custGeom>
              <a:avLst/>
              <a:gdLst/>
              <a:ahLst/>
              <a:cxnLst/>
              <a:rect l="l" t="t" r="r" b="b"/>
              <a:pathLst>
                <a:path w="5199380" h="6460490">
                  <a:moveTo>
                    <a:pt x="5198948" y="6368999"/>
                  </a:moveTo>
                  <a:lnTo>
                    <a:pt x="5198948" y="0"/>
                  </a:lnTo>
                  <a:lnTo>
                    <a:pt x="0" y="0"/>
                  </a:lnTo>
                  <a:lnTo>
                    <a:pt x="0" y="6368999"/>
                  </a:lnTo>
                  <a:lnTo>
                    <a:pt x="1428" y="6421862"/>
                  </a:lnTo>
                  <a:lnTo>
                    <a:pt x="11430" y="6449009"/>
                  </a:lnTo>
                  <a:lnTo>
                    <a:pt x="38576" y="6459010"/>
                  </a:lnTo>
                  <a:lnTo>
                    <a:pt x="91440" y="6460439"/>
                  </a:lnTo>
                  <a:lnTo>
                    <a:pt x="5107508" y="6460439"/>
                  </a:lnTo>
                  <a:lnTo>
                    <a:pt x="5160371" y="6459010"/>
                  </a:lnTo>
                  <a:lnTo>
                    <a:pt x="5187518" y="6449009"/>
                  </a:lnTo>
                  <a:lnTo>
                    <a:pt x="5197519" y="6421862"/>
                  </a:lnTo>
                  <a:lnTo>
                    <a:pt x="5198948" y="6368999"/>
                  </a:lnTo>
                  <a:close/>
                </a:path>
              </a:pathLst>
            </a:custGeom>
            <a:solidFill>
              <a:srgbClr val="FFF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7016" y="471158"/>
              <a:ext cx="1828800" cy="1201420"/>
            </a:xfrm>
            <a:custGeom>
              <a:avLst/>
              <a:gdLst/>
              <a:ahLst/>
              <a:cxnLst/>
              <a:rect l="l" t="t" r="r" b="b"/>
              <a:pathLst>
                <a:path w="1828800" h="1201420">
                  <a:moveTo>
                    <a:pt x="1828800" y="1201127"/>
                  </a:moveTo>
                  <a:lnTo>
                    <a:pt x="1828800" y="91439"/>
                  </a:lnTo>
                  <a:lnTo>
                    <a:pt x="1827371" y="38576"/>
                  </a:lnTo>
                  <a:lnTo>
                    <a:pt x="1817370" y="11429"/>
                  </a:lnTo>
                  <a:lnTo>
                    <a:pt x="1790223" y="1428"/>
                  </a:lnTo>
                  <a:lnTo>
                    <a:pt x="1737360" y="0"/>
                  </a:lnTo>
                  <a:lnTo>
                    <a:pt x="91440" y="0"/>
                  </a:lnTo>
                  <a:lnTo>
                    <a:pt x="38576" y="1428"/>
                  </a:lnTo>
                  <a:lnTo>
                    <a:pt x="11430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201127"/>
                  </a:lnTo>
                  <a:lnTo>
                    <a:pt x="1828800" y="1201127"/>
                  </a:lnTo>
                  <a:close/>
                </a:path>
              </a:pathLst>
            </a:custGeom>
            <a:solidFill>
              <a:srgbClr val="EF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5816" y="471158"/>
              <a:ext cx="1115695" cy="1201420"/>
            </a:xfrm>
            <a:custGeom>
              <a:avLst/>
              <a:gdLst/>
              <a:ahLst/>
              <a:cxnLst/>
              <a:rect l="l" t="t" r="r" b="b"/>
              <a:pathLst>
                <a:path w="1115695" h="1201420">
                  <a:moveTo>
                    <a:pt x="1115567" y="1201127"/>
                  </a:moveTo>
                  <a:lnTo>
                    <a:pt x="1115567" y="91439"/>
                  </a:lnTo>
                  <a:lnTo>
                    <a:pt x="1114139" y="38576"/>
                  </a:lnTo>
                  <a:lnTo>
                    <a:pt x="1104138" y="11429"/>
                  </a:lnTo>
                  <a:lnTo>
                    <a:pt x="1076991" y="1428"/>
                  </a:lnTo>
                  <a:lnTo>
                    <a:pt x="1024127" y="0"/>
                  </a:lnTo>
                  <a:lnTo>
                    <a:pt x="91439" y="0"/>
                  </a:lnTo>
                  <a:lnTo>
                    <a:pt x="38576" y="1428"/>
                  </a:lnTo>
                  <a:lnTo>
                    <a:pt x="11429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201127"/>
                  </a:lnTo>
                  <a:lnTo>
                    <a:pt x="1115567" y="1201127"/>
                  </a:lnTo>
                  <a:close/>
                </a:path>
              </a:pathLst>
            </a:custGeom>
            <a:solidFill>
              <a:srgbClr val="66B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6253" y="471158"/>
              <a:ext cx="5192395" cy="1201420"/>
            </a:xfrm>
            <a:custGeom>
              <a:avLst/>
              <a:gdLst/>
              <a:ahLst/>
              <a:cxnLst/>
              <a:rect l="l" t="t" r="r" b="b"/>
              <a:pathLst>
                <a:path w="5192395" h="1201420">
                  <a:moveTo>
                    <a:pt x="5191963" y="1201127"/>
                  </a:moveTo>
                  <a:lnTo>
                    <a:pt x="5191963" y="91439"/>
                  </a:lnTo>
                  <a:lnTo>
                    <a:pt x="5190534" y="38576"/>
                  </a:lnTo>
                  <a:lnTo>
                    <a:pt x="5180533" y="11429"/>
                  </a:lnTo>
                  <a:lnTo>
                    <a:pt x="5153386" y="1428"/>
                  </a:lnTo>
                  <a:lnTo>
                    <a:pt x="5100523" y="0"/>
                  </a:lnTo>
                  <a:lnTo>
                    <a:pt x="91439" y="0"/>
                  </a:lnTo>
                  <a:lnTo>
                    <a:pt x="38576" y="1428"/>
                  </a:lnTo>
                  <a:lnTo>
                    <a:pt x="11429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201127"/>
                  </a:lnTo>
                  <a:lnTo>
                    <a:pt x="5191963" y="1201127"/>
                  </a:lnTo>
                  <a:close/>
                </a:path>
              </a:pathLst>
            </a:custGeom>
            <a:solidFill>
              <a:srgbClr val="FAA8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5756" y="527673"/>
            <a:ext cx="13843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Alimentos </a:t>
            </a:r>
            <a:r>
              <a:rPr sz="1000" b="1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0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40" dirty="0">
                <a:solidFill>
                  <a:srgbClr val="FFFFFF"/>
                </a:solidFill>
                <a:latin typeface="Verdana"/>
                <a:cs typeface="Verdana"/>
              </a:rPr>
              <a:t>Bebidas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16908" y="525451"/>
            <a:ext cx="5053330" cy="98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b="1" spc="-65" dirty="0">
                <a:solidFill>
                  <a:srgbClr val="FFFFFF"/>
                </a:solidFill>
                <a:latin typeface="Verdana"/>
                <a:cs typeface="Verdana"/>
              </a:rPr>
              <a:t>Detalles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035"/>
              </a:lnSpc>
            </a:pP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¿Comprado</a:t>
            </a:r>
            <a:r>
              <a:rPr sz="95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3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tienda,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restaurante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hecho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casa?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¿Marca?</a:t>
            </a:r>
            <a:endParaRPr sz="950">
              <a:latin typeface="Calibri"/>
              <a:cs typeface="Calibri"/>
            </a:endParaRPr>
          </a:p>
          <a:p>
            <a:pPr marL="888365" marR="387985" indent="-876300">
              <a:lnSpc>
                <a:spcPts val="1050"/>
              </a:lnSpc>
              <a:spcBef>
                <a:spcPts val="65"/>
              </a:spcBef>
            </a:pP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¿Cómo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lo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preparó: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horneado, hervido, </a:t>
            </a: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frito,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salteado, 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vapor, </a:t>
            </a:r>
            <a:r>
              <a:rPr sz="950" b="1" spc="7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950" b="1" spc="3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parilla,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chamuscado,  rostizado?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¿Con o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sin </a:t>
            </a:r>
            <a:r>
              <a:rPr sz="950" b="1" spc="3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piel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pellejo?</a:t>
            </a:r>
            <a:endParaRPr sz="950">
              <a:latin typeface="Calibri"/>
              <a:cs typeface="Calibri"/>
            </a:endParaRPr>
          </a:p>
          <a:p>
            <a:pPr marL="888365" marR="5080" indent="-876300">
              <a:lnSpc>
                <a:spcPts val="1050"/>
              </a:lnSpc>
            </a:pPr>
            <a:r>
              <a:rPr sz="950" b="1" spc="-15" dirty="0">
                <a:solidFill>
                  <a:srgbClr val="FFFFFF"/>
                </a:solidFill>
                <a:latin typeface="Calibri"/>
                <a:cs typeface="Calibri"/>
              </a:rPr>
              <a:t>¿Le 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añadió: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cualquier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tipo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salsa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jugo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(gravy),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mantequilla,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azúcar/endulzante,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sal, 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aderezo,  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sazonador?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¿Cuánto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agregó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950" b="1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5" dirty="0">
                <a:solidFill>
                  <a:srgbClr val="FFFFFF"/>
                </a:solidFill>
                <a:latin typeface="Calibri"/>
                <a:cs typeface="Calibri"/>
              </a:rPr>
              <a:t>uno?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030"/>
              </a:lnSpc>
            </a:pP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Lácteos/leche:</a:t>
            </a:r>
            <a:r>
              <a:rPr sz="9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¿descremada,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1%,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2%,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entera?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¿De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cartón,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enlatada,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FFFFFF"/>
                </a:solidFill>
                <a:latin typeface="Calibri"/>
                <a:cs typeface="Calibri"/>
              </a:rPr>
              <a:t>polvo?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6908" y="1476864"/>
            <a:ext cx="508127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bebidas: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¿100%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jugo,</a:t>
            </a:r>
            <a:r>
              <a:rPr sz="95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20" dirty="0">
                <a:solidFill>
                  <a:srgbClr val="FFFFFF"/>
                </a:solidFill>
                <a:latin typeface="Calibri"/>
                <a:cs typeface="Calibri"/>
              </a:rPr>
              <a:t>mezcla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jugos,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bebida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sabor,</a:t>
            </a:r>
            <a:r>
              <a:rPr sz="9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25" dirty="0">
                <a:solidFill>
                  <a:srgbClr val="FFFFFF"/>
                </a:solidFill>
                <a:latin typeface="Calibri"/>
                <a:cs typeface="Calibri"/>
              </a:rPr>
              <a:t>bebida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FFFFFF"/>
                </a:solidFill>
                <a:latin typeface="Calibri"/>
                <a:cs typeface="Calibri"/>
              </a:rPr>
              <a:t>deportiva,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leche,</a:t>
            </a:r>
            <a:r>
              <a:rPr sz="9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40" dirty="0">
                <a:solidFill>
                  <a:srgbClr val="FFFFFF"/>
                </a:solidFill>
                <a:latin typeface="Calibri"/>
                <a:cs typeface="Calibri"/>
              </a:rPr>
              <a:t>agua?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9189" y="525451"/>
            <a:ext cx="82169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41910" indent="-17145" algn="just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solidFill>
                  <a:srgbClr val="FFFFFF"/>
                </a:solidFill>
                <a:latin typeface="Verdana"/>
                <a:cs typeface="Verdana"/>
              </a:rPr>
              <a:t>Comidas</a:t>
            </a:r>
            <a:r>
              <a:rPr sz="11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30" dirty="0">
                <a:solidFill>
                  <a:srgbClr val="FFFFFF"/>
                </a:solidFill>
                <a:latin typeface="Verdana"/>
                <a:cs typeface="Verdana"/>
              </a:rPr>
              <a:t>o  </a:t>
            </a:r>
            <a:r>
              <a:rPr sz="1100" b="1" spc="-60" dirty="0">
                <a:solidFill>
                  <a:srgbClr val="FFFFFF"/>
                </a:solidFill>
                <a:latin typeface="Verdana"/>
                <a:cs typeface="Verdana"/>
              </a:rPr>
              <a:t>Bocadillos</a:t>
            </a:r>
            <a:endParaRPr sz="1100">
              <a:latin typeface="Verdana"/>
              <a:cs typeface="Verdana"/>
            </a:endParaRPr>
          </a:p>
          <a:p>
            <a:pPr marL="19685" marR="5080" indent="1905" algn="just">
              <a:lnSpc>
                <a:spcPct val="100000"/>
              </a:lnSpc>
              <a:spcBef>
                <a:spcPts val="1180"/>
              </a:spcBef>
            </a:pP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Desayuno 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Almuerzo  </a:t>
            </a:r>
            <a:r>
              <a:rPr sz="1000" b="1" spc="70" dirty="0">
                <a:solidFill>
                  <a:srgbClr val="FFFFFF"/>
                </a:solidFill>
                <a:latin typeface="Calibri"/>
                <a:cs typeface="Calibri"/>
              </a:rPr>
              <a:t>C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000" b="1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Cena</a:t>
            </a:r>
            <a:endParaRPr sz="1000">
              <a:latin typeface="Calibri"/>
              <a:cs typeface="Calibri"/>
            </a:endParaRPr>
          </a:p>
          <a:p>
            <a:pPr marL="27305" algn="just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B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0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Bocadillo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7016" y="1671740"/>
            <a:ext cx="9601200" cy="5321300"/>
            <a:chOff x="447016" y="1671740"/>
            <a:chExt cx="9601200" cy="5321300"/>
          </a:xfrm>
        </p:grpSpPr>
        <p:sp>
          <p:nvSpPr>
            <p:cNvPr id="15" name="object 15"/>
            <p:cNvSpPr/>
            <p:nvPr/>
          </p:nvSpPr>
          <p:spPr>
            <a:xfrm>
              <a:off x="447014" y="1684440"/>
              <a:ext cx="1828800" cy="5308600"/>
            </a:xfrm>
            <a:custGeom>
              <a:avLst/>
              <a:gdLst/>
              <a:ahLst/>
              <a:cxnLst/>
              <a:rect l="l" t="t" r="r" b="b"/>
              <a:pathLst>
                <a:path w="1828800" h="5308600">
                  <a:moveTo>
                    <a:pt x="1828800" y="4548987"/>
                  </a:moveTo>
                  <a:lnTo>
                    <a:pt x="0" y="4548987"/>
                  </a:lnTo>
                  <a:lnTo>
                    <a:pt x="0" y="5308485"/>
                  </a:lnTo>
                  <a:lnTo>
                    <a:pt x="1828800" y="5308485"/>
                  </a:lnTo>
                  <a:lnTo>
                    <a:pt x="1828800" y="4548987"/>
                  </a:lnTo>
                  <a:close/>
                </a:path>
                <a:path w="1828800" h="5308600">
                  <a:moveTo>
                    <a:pt x="1828800" y="3038005"/>
                  </a:moveTo>
                  <a:lnTo>
                    <a:pt x="0" y="3038005"/>
                  </a:lnTo>
                  <a:lnTo>
                    <a:pt x="0" y="3797503"/>
                  </a:lnTo>
                  <a:lnTo>
                    <a:pt x="1828800" y="3797503"/>
                  </a:lnTo>
                  <a:lnTo>
                    <a:pt x="1828800" y="3038005"/>
                  </a:lnTo>
                  <a:close/>
                </a:path>
                <a:path w="1828800" h="5308600">
                  <a:moveTo>
                    <a:pt x="1828800" y="1519008"/>
                  </a:moveTo>
                  <a:lnTo>
                    <a:pt x="0" y="1519008"/>
                  </a:lnTo>
                  <a:lnTo>
                    <a:pt x="0" y="2278507"/>
                  </a:lnTo>
                  <a:lnTo>
                    <a:pt x="1828800" y="2278507"/>
                  </a:lnTo>
                  <a:lnTo>
                    <a:pt x="1828800" y="1519008"/>
                  </a:lnTo>
                  <a:close/>
                </a:path>
                <a:path w="1828800" h="5308600">
                  <a:moveTo>
                    <a:pt x="1828800" y="0"/>
                  </a:moveTo>
                  <a:lnTo>
                    <a:pt x="0" y="0"/>
                  </a:lnTo>
                  <a:lnTo>
                    <a:pt x="0" y="759498"/>
                  </a:lnTo>
                  <a:lnTo>
                    <a:pt x="1828800" y="759498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CE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5814" y="1685608"/>
              <a:ext cx="1115695" cy="5307330"/>
            </a:xfrm>
            <a:custGeom>
              <a:avLst/>
              <a:gdLst/>
              <a:ahLst/>
              <a:cxnLst/>
              <a:rect l="l" t="t" r="r" b="b"/>
              <a:pathLst>
                <a:path w="1115695" h="5307330">
                  <a:moveTo>
                    <a:pt x="1115568" y="4547819"/>
                  </a:moveTo>
                  <a:lnTo>
                    <a:pt x="0" y="4547819"/>
                  </a:lnTo>
                  <a:lnTo>
                    <a:pt x="0" y="5307317"/>
                  </a:lnTo>
                  <a:lnTo>
                    <a:pt x="1115568" y="5307317"/>
                  </a:lnTo>
                  <a:lnTo>
                    <a:pt x="1115568" y="4547819"/>
                  </a:lnTo>
                  <a:close/>
                </a:path>
                <a:path w="1115695" h="5307330">
                  <a:moveTo>
                    <a:pt x="1115568" y="3036836"/>
                  </a:moveTo>
                  <a:lnTo>
                    <a:pt x="0" y="3036836"/>
                  </a:lnTo>
                  <a:lnTo>
                    <a:pt x="0" y="3796334"/>
                  </a:lnTo>
                  <a:lnTo>
                    <a:pt x="1115568" y="3796334"/>
                  </a:lnTo>
                  <a:lnTo>
                    <a:pt x="1115568" y="3036836"/>
                  </a:lnTo>
                  <a:close/>
                </a:path>
                <a:path w="1115695" h="5307330">
                  <a:moveTo>
                    <a:pt x="1115568" y="1517840"/>
                  </a:moveTo>
                  <a:lnTo>
                    <a:pt x="0" y="1517840"/>
                  </a:lnTo>
                  <a:lnTo>
                    <a:pt x="0" y="2277338"/>
                  </a:lnTo>
                  <a:lnTo>
                    <a:pt x="1115568" y="2277338"/>
                  </a:lnTo>
                  <a:lnTo>
                    <a:pt x="1115568" y="1517840"/>
                  </a:lnTo>
                  <a:close/>
                </a:path>
                <a:path w="1115695" h="5307330">
                  <a:moveTo>
                    <a:pt x="1115568" y="0"/>
                  </a:moveTo>
                  <a:lnTo>
                    <a:pt x="0" y="0"/>
                  </a:lnTo>
                  <a:lnTo>
                    <a:pt x="0" y="759498"/>
                  </a:lnTo>
                  <a:lnTo>
                    <a:pt x="1115568" y="759498"/>
                  </a:lnTo>
                  <a:lnTo>
                    <a:pt x="1115568" y="0"/>
                  </a:lnTo>
                  <a:close/>
                </a:path>
              </a:pathLst>
            </a:custGeom>
            <a:solidFill>
              <a:srgbClr val="D9E8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49266" y="1671740"/>
              <a:ext cx="5199380" cy="5321300"/>
            </a:xfrm>
            <a:custGeom>
              <a:avLst/>
              <a:gdLst/>
              <a:ahLst/>
              <a:cxnLst/>
              <a:rect l="l" t="t" r="r" b="b"/>
              <a:pathLst>
                <a:path w="5199380" h="5321300">
                  <a:moveTo>
                    <a:pt x="5197754" y="0"/>
                  </a:moveTo>
                  <a:lnTo>
                    <a:pt x="7353" y="0"/>
                  </a:lnTo>
                  <a:lnTo>
                    <a:pt x="7353" y="772198"/>
                  </a:lnTo>
                  <a:lnTo>
                    <a:pt x="5197754" y="772198"/>
                  </a:lnTo>
                  <a:lnTo>
                    <a:pt x="5197754" y="0"/>
                  </a:lnTo>
                  <a:close/>
                </a:path>
                <a:path w="5199380" h="5321300">
                  <a:moveTo>
                    <a:pt x="5198948" y="4561687"/>
                  </a:moveTo>
                  <a:lnTo>
                    <a:pt x="0" y="4561687"/>
                  </a:lnTo>
                  <a:lnTo>
                    <a:pt x="0" y="5321185"/>
                  </a:lnTo>
                  <a:lnTo>
                    <a:pt x="5198948" y="5321185"/>
                  </a:lnTo>
                  <a:lnTo>
                    <a:pt x="5198948" y="4561687"/>
                  </a:lnTo>
                  <a:close/>
                </a:path>
                <a:path w="5199380" h="5321300">
                  <a:moveTo>
                    <a:pt x="5198948" y="3050705"/>
                  </a:moveTo>
                  <a:lnTo>
                    <a:pt x="8547" y="3050705"/>
                  </a:lnTo>
                  <a:lnTo>
                    <a:pt x="8547" y="3810203"/>
                  </a:lnTo>
                  <a:lnTo>
                    <a:pt x="5198948" y="3810203"/>
                  </a:lnTo>
                  <a:lnTo>
                    <a:pt x="5198948" y="3050705"/>
                  </a:lnTo>
                  <a:close/>
                </a:path>
                <a:path w="5199380" h="5321300">
                  <a:moveTo>
                    <a:pt x="5198948" y="1531708"/>
                  </a:moveTo>
                  <a:lnTo>
                    <a:pt x="8547" y="1531708"/>
                  </a:lnTo>
                  <a:lnTo>
                    <a:pt x="8547" y="2291207"/>
                  </a:lnTo>
                  <a:lnTo>
                    <a:pt x="5198948" y="2291207"/>
                  </a:lnTo>
                  <a:lnTo>
                    <a:pt x="5198948" y="1531708"/>
                  </a:lnTo>
                  <a:close/>
                </a:path>
              </a:pathLst>
            </a:custGeom>
            <a:solidFill>
              <a:srgbClr val="FFE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42164" y="1522228"/>
            <a:ext cx="270764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163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5000" spc="-6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0" spc="-634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5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85199" y="471158"/>
            <a:ext cx="1470660" cy="7294245"/>
            <a:chOff x="3385199" y="471158"/>
            <a:chExt cx="1470660" cy="7294245"/>
          </a:xfrm>
        </p:grpSpPr>
        <p:sp>
          <p:nvSpPr>
            <p:cNvPr id="20" name="object 20"/>
            <p:cNvSpPr/>
            <p:nvPr/>
          </p:nvSpPr>
          <p:spPr>
            <a:xfrm>
              <a:off x="3385203" y="1304695"/>
              <a:ext cx="1470660" cy="6460490"/>
            </a:xfrm>
            <a:custGeom>
              <a:avLst/>
              <a:gdLst/>
              <a:ahLst/>
              <a:cxnLst/>
              <a:rect l="l" t="t" r="r" b="b"/>
              <a:pathLst>
                <a:path w="1470660" h="6460490">
                  <a:moveTo>
                    <a:pt x="1470418" y="6368999"/>
                  </a:moveTo>
                  <a:lnTo>
                    <a:pt x="1470418" y="0"/>
                  </a:lnTo>
                  <a:lnTo>
                    <a:pt x="0" y="0"/>
                  </a:lnTo>
                  <a:lnTo>
                    <a:pt x="0" y="6368999"/>
                  </a:lnTo>
                  <a:lnTo>
                    <a:pt x="1428" y="6421862"/>
                  </a:lnTo>
                  <a:lnTo>
                    <a:pt x="11430" y="6449009"/>
                  </a:lnTo>
                  <a:lnTo>
                    <a:pt x="38576" y="6459010"/>
                  </a:lnTo>
                  <a:lnTo>
                    <a:pt x="91440" y="6460439"/>
                  </a:lnTo>
                  <a:lnTo>
                    <a:pt x="1378978" y="6460439"/>
                  </a:lnTo>
                  <a:lnTo>
                    <a:pt x="1431842" y="6459010"/>
                  </a:lnTo>
                  <a:lnTo>
                    <a:pt x="1458988" y="6449009"/>
                  </a:lnTo>
                  <a:lnTo>
                    <a:pt x="1468989" y="6421862"/>
                  </a:lnTo>
                  <a:lnTo>
                    <a:pt x="1470418" y="6368999"/>
                  </a:lnTo>
                  <a:close/>
                </a:path>
              </a:pathLst>
            </a:custGeom>
            <a:solidFill>
              <a:srgbClr val="F3E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85197" y="1684440"/>
              <a:ext cx="1470660" cy="5308600"/>
            </a:xfrm>
            <a:custGeom>
              <a:avLst/>
              <a:gdLst/>
              <a:ahLst/>
              <a:cxnLst/>
              <a:rect l="l" t="t" r="r" b="b"/>
              <a:pathLst>
                <a:path w="1470660" h="5308600">
                  <a:moveTo>
                    <a:pt x="1470418" y="4548987"/>
                  </a:moveTo>
                  <a:lnTo>
                    <a:pt x="0" y="4548987"/>
                  </a:lnTo>
                  <a:lnTo>
                    <a:pt x="0" y="5308485"/>
                  </a:lnTo>
                  <a:lnTo>
                    <a:pt x="1470418" y="5308485"/>
                  </a:lnTo>
                  <a:lnTo>
                    <a:pt x="1470418" y="4548987"/>
                  </a:lnTo>
                  <a:close/>
                </a:path>
                <a:path w="1470660" h="5308600">
                  <a:moveTo>
                    <a:pt x="1470418" y="3038005"/>
                  </a:moveTo>
                  <a:lnTo>
                    <a:pt x="0" y="3038005"/>
                  </a:lnTo>
                  <a:lnTo>
                    <a:pt x="0" y="3797503"/>
                  </a:lnTo>
                  <a:lnTo>
                    <a:pt x="1470418" y="3797503"/>
                  </a:lnTo>
                  <a:lnTo>
                    <a:pt x="1470418" y="3038005"/>
                  </a:lnTo>
                  <a:close/>
                </a:path>
                <a:path w="1470660" h="5308600">
                  <a:moveTo>
                    <a:pt x="1470418" y="1519008"/>
                  </a:moveTo>
                  <a:lnTo>
                    <a:pt x="0" y="1519008"/>
                  </a:lnTo>
                  <a:lnTo>
                    <a:pt x="0" y="2278507"/>
                  </a:lnTo>
                  <a:lnTo>
                    <a:pt x="1470418" y="2278507"/>
                  </a:lnTo>
                  <a:lnTo>
                    <a:pt x="1470418" y="1519008"/>
                  </a:lnTo>
                  <a:close/>
                </a:path>
                <a:path w="1470660" h="5308600">
                  <a:moveTo>
                    <a:pt x="1470418" y="0"/>
                  </a:moveTo>
                  <a:lnTo>
                    <a:pt x="0" y="0"/>
                  </a:lnTo>
                  <a:lnTo>
                    <a:pt x="0" y="759498"/>
                  </a:lnTo>
                  <a:lnTo>
                    <a:pt x="1470418" y="759498"/>
                  </a:lnTo>
                  <a:lnTo>
                    <a:pt x="1470418" y="0"/>
                  </a:lnTo>
                  <a:close/>
                </a:path>
              </a:pathLst>
            </a:custGeom>
            <a:solidFill>
              <a:srgbClr val="E7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85203" y="471158"/>
              <a:ext cx="1470660" cy="1201420"/>
            </a:xfrm>
            <a:custGeom>
              <a:avLst/>
              <a:gdLst/>
              <a:ahLst/>
              <a:cxnLst/>
              <a:rect l="l" t="t" r="r" b="b"/>
              <a:pathLst>
                <a:path w="1470660" h="1201420">
                  <a:moveTo>
                    <a:pt x="1470418" y="1201127"/>
                  </a:moveTo>
                  <a:lnTo>
                    <a:pt x="1470418" y="91439"/>
                  </a:lnTo>
                  <a:lnTo>
                    <a:pt x="1468989" y="38576"/>
                  </a:lnTo>
                  <a:lnTo>
                    <a:pt x="1458988" y="11429"/>
                  </a:lnTo>
                  <a:lnTo>
                    <a:pt x="1431842" y="1428"/>
                  </a:lnTo>
                  <a:lnTo>
                    <a:pt x="1378978" y="0"/>
                  </a:lnTo>
                  <a:lnTo>
                    <a:pt x="91439" y="0"/>
                  </a:lnTo>
                  <a:lnTo>
                    <a:pt x="38576" y="1428"/>
                  </a:lnTo>
                  <a:lnTo>
                    <a:pt x="11429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201127"/>
                  </a:lnTo>
                  <a:lnTo>
                    <a:pt x="1470418" y="1201127"/>
                  </a:lnTo>
                  <a:close/>
                </a:path>
              </a:pathLst>
            </a:custGeom>
            <a:solidFill>
              <a:srgbClr val="7D3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468534" y="525451"/>
            <a:ext cx="1169035" cy="952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60" dirty="0">
                <a:solidFill>
                  <a:srgbClr val="FFFFFF"/>
                </a:solidFill>
                <a:latin typeface="Verdana"/>
                <a:cs typeface="Verdana"/>
              </a:rPr>
              <a:t>¿Cuánto</a:t>
            </a:r>
            <a:r>
              <a:rPr sz="1100"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65" dirty="0">
                <a:solidFill>
                  <a:srgbClr val="FFFFFF"/>
                </a:solidFill>
                <a:latin typeface="Verdana"/>
                <a:cs typeface="Verdana"/>
              </a:rPr>
              <a:t>comió?</a:t>
            </a:r>
            <a:endParaRPr sz="1100">
              <a:latin typeface="Verdana"/>
              <a:cs typeface="Verdana"/>
            </a:endParaRPr>
          </a:p>
          <a:p>
            <a:pPr marL="12700" marR="601980" algn="just">
              <a:lnSpc>
                <a:spcPts val="1200"/>
              </a:lnSpc>
              <a:spcBef>
                <a:spcPts val="30"/>
              </a:spcBef>
            </a:pP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tz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taza  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lb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libra  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oz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onza</a:t>
            </a:r>
            <a:endParaRPr sz="1000">
              <a:latin typeface="Calibri"/>
              <a:cs typeface="Calibri"/>
            </a:endParaRPr>
          </a:p>
          <a:p>
            <a:pPr marL="12700" marR="226695" algn="just">
              <a:lnSpc>
                <a:spcPts val="1200"/>
              </a:lnSpc>
            </a:pP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plg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 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pulgada  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cda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cucharada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68534" y="1452551"/>
            <a:ext cx="10496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cdta 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10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cucharadita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4208" y="1534928"/>
            <a:ext cx="646176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47790" algn="l"/>
              </a:tabLst>
            </a:pPr>
            <a:r>
              <a:rPr sz="15000" spc="163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5000" spc="-8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0" u="dbl" strike="dblStrike" spc="1635" dirty="0">
                <a:solidFill>
                  <a:srgbClr val="FFFFFF"/>
                </a:solidFill>
                <a:uFill>
                  <a:solidFill>
                    <a:srgbClr val="F3DBBA"/>
                  </a:solidFill>
                </a:uFill>
                <a:latin typeface="Calibri"/>
                <a:cs typeface="Calibri"/>
              </a:rPr>
              <a:t>4	</a:t>
            </a:r>
            <a:endParaRPr sz="15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971130" y="1889872"/>
            <a:ext cx="4994910" cy="5617845"/>
            <a:chOff x="4971130" y="1889872"/>
            <a:chExt cx="4994910" cy="5617845"/>
          </a:xfrm>
        </p:grpSpPr>
        <p:sp>
          <p:nvSpPr>
            <p:cNvPr id="27" name="object 27"/>
            <p:cNvSpPr/>
            <p:nvPr/>
          </p:nvSpPr>
          <p:spPr>
            <a:xfrm>
              <a:off x="4984127" y="1894634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84127" y="3426053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84127" y="4957988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75892" y="2154730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75892" y="5218087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92362" y="5710960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992362" y="6481868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2362" y="7242379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84127" y="5971055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984127" y="6741964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984127" y="7502475"/>
              <a:ext cx="4968875" cy="0"/>
            </a:xfrm>
            <a:custGeom>
              <a:avLst/>
              <a:gdLst/>
              <a:ahLst/>
              <a:cxnLst/>
              <a:rect l="l" t="t" r="r" b="b"/>
              <a:pathLst>
                <a:path w="4968875">
                  <a:moveTo>
                    <a:pt x="0" y="0"/>
                  </a:moveTo>
                  <a:lnTo>
                    <a:pt x="4968544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424321" y="1988519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24338" y="2746709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24338" y="3504899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24338" y="4263089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63192" y="4263089"/>
            <a:ext cx="4994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0940" algn="l"/>
              </a:tabLst>
            </a:pPr>
            <a:r>
              <a:rPr sz="1000" u="sng" spc="60" dirty="0">
                <a:solidFill>
                  <a:srgbClr val="A36E3D"/>
                </a:solidFill>
                <a:uFill>
                  <a:solidFill>
                    <a:srgbClr val="F3DBBA"/>
                  </a:solidFill>
                </a:uFill>
                <a:latin typeface="Calibri"/>
                <a:cs typeface="Calibri"/>
              </a:rPr>
              <a:t> 	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75816" y="5021279"/>
            <a:ext cx="1115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100"/>
              </a:spcBef>
              <a:tabLst>
                <a:tab pos="377190" algn="l"/>
                <a:tab pos="594995" algn="l"/>
                <a:tab pos="81153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24338" y="5779469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427386" y="6537659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235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24380" y="7295849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4316" y="7768949"/>
            <a:ext cx="1076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5" dirty="0">
                <a:solidFill>
                  <a:srgbClr val="003E7E"/>
                </a:solidFill>
                <a:latin typeface="Calibri"/>
                <a:cs typeface="Calibri"/>
              </a:rPr>
              <a:t>DO </a:t>
            </a:r>
            <a:r>
              <a:rPr sz="1200" spc="125" dirty="0">
                <a:solidFill>
                  <a:srgbClr val="003E7E"/>
                </a:solidFill>
                <a:latin typeface="Calibri"/>
                <a:cs typeface="Calibri"/>
              </a:rPr>
              <a:t>NOT</a:t>
            </a:r>
            <a:r>
              <a:rPr sz="1200" spc="-30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1200" spc="120" dirty="0">
                <a:solidFill>
                  <a:srgbClr val="003E7E"/>
                </a:solidFill>
                <a:latin typeface="Calibri"/>
                <a:cs typeface="Calibri"/>
              </a:rPr>
              <a:t>COPY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19695" y="7776569"/>
            <a:ext cx="2033270" cy="1993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00" spc="150" dirty="0">
                <a:solidFill>
                  <a:srgbClr val="003E7E"/>
                </a:solidFill>
                <a:latin typeface="Calibri"/>
                <a:cs typeface="Calibri"/>
              </a:rPr>
              <a:t>No </a:t>
            </a:r>
            <a:r>
              <a:rPr sz="1100" spc="45" dirty="0">
                <a:solidFill>
                  <a:srgbClr val="003E7E"/>
                </a:solidFill>
                <a:latin typeface="Calibri"/>
                <a:cs typeface="Calibri"/>
              </a:rPr>
              <a:t>reproduzca </a:t>
            </a:r>
            <a:r>
              <a:rPr sz="1100" spc="-5" dirty="0">
                <a:solidFill>
                  <a:srgbClr val="003E7E"/>
                </a:solidFill>
                <a:latin typeface="Calibri"/>
                <a:cs typeface="Calibri"/>
              </a:rPr>
              <a:t>este</a:t>
            </a:r>
            <a:r>
              <a:rPr sz="1100" spc="100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003E7E"/>
                </a:solidFill>
                <a:latin typeface="Calibri"/>
                <a:cs typeface="Calibri"/>
              </a:rPr>
              <a:t>documento.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88939" y="7823877"/>
            <a:ext cx="3272154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Copyright </a:t>
            </a:r>
            <a:r>
              <a:rPr sz="700" spc="-25" dirty="0">
                <a:solidFill>
                  <a:srgbClr val="003E7E"/>
                </a:solidFill>
                <a:latin typeface="Calibri"/>
                <a:cs typeface="Calibri"/>
              </a:rPr>
              <a:t>©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The </a:t>
            </a:r>
            <a:r>
              <a:rPr sz="700" spc="10" dirty="0">
                <a:solidFill>
                  <a:srgbClr val="003E7E"/>
                </a:solidFill>
                <a:latin typeface="Calibri"/>
                <a:cs typeface="Calibri"/>
              </a:rPr>
              <a:t>Regents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of </a:t>
            </a:r>
            <a:r>
              <a:rPr sz="700" spc="-15" dirty="0">
                <a:solidFill>
                  <a:srgbClr val="003E7E"/>
                </a:solidFill>
                <a:latin typeface="Calibri"/>
                <a:cs typeface="Calibri"/>
              </a:rPr>
              <a:t>the </a:t>
            </a:r>
            <a:r>
              <a:rPr sz="700" spc="10" dirty="0">
                <a:solidFill>
                  <a:srgbClr val="003E7E"/>
                </a:solidFill>
                <a:latin typeface="Calibri"/>
                <a:cs typeface="Calibri"/>
              </a:rPr>
              <a:t>University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of</a:t>
            </a:r>
            <a:r>
              <a:rPr sz="700" spc="-10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California, </a:t>
            </a:r>
            <a:r>
              <a:rPr sz="700" spc="45" dirty="0">
                <a:solidFill>
                  <a:srgbClr val="003E7E"/>
                </a:solidFill>
                <a:latin typeface="Calibri"/>
                <a:cs typeface="Calibri"/>
              </a:rPr>
              <a:t>2014. </a:t>
            </a: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All </a:t>
            </a:r>
            <a:r>
              <a:rPr sz="700" spc="5" dirty="0">
                <a:solidFill>
                  <a:srgbClr val="003E7E"/>
                </a:solidFill>
                <a:latin typeface="Calibri"/>
                <a:cs typeface="Calibri"/>
              </a:rPr>
              <a:t>Rights </a:t>
            </a:r>
            <a:r>
              <a:rPr sz="700" spc="20" dirty="0">
                <a:solidFill>
                  <a:srgbClr val="003E7E"/>
                </a:solidFill>
                <a:latin typeface="Calibri"/>
                <a:cs typeface="Calibri"/>
              </a:rPr>
              <a:t>Reserved.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334695" y="2175954"/>
            <a:ext cx="948055" cy="238760"/>
            <a:chOff x="2334695" y="2175954"/>
            <a:chExt cx="948055" cy="238760"/>
          </a:xfrm>
        </p:grpSpPr>
        <p:sp>
          <p:nvSpPr>
            <p:cNvPr id="51" name="object 51"/>
            <p:cNvSpPr/>
            <p:nvPr/>
          </p:nvSpPr>
          <p:spPr>
            <a:xfrm>
              <a:off x="2341045" y="2182307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597"/>
                  </a:moveTo>
                  <a:lnTo>
                    <a:pt x="225597" y="225597"/>
                  </a:lnTo>
                  <a:lnTo>
                    <a:pt x="225597" y="0"/>
                  </a:lnTo>
                  <a:lnTo>
                    <a:pt x="0" y="0"/>
                  </a:lnTo>
                  <a:lnTo>
                    <a:pt x="0" y="2255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73798" y="2182307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597"/>
                  </a:moveTo>
                  <a:lnTo>
                    <a:pt x="225597" y="225597"/>
                  </a:lnTo>
                  <a:lnTo>
                    <a:pt x="225597" y="0"/>
                  </a:lnTo>
                  <a:lnTo>
                    <a:pt x="0" y="0"/>
                  </a:lnTo>
                  <a:lnTo>
                    <a:pt x="0" y="2255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06551" y="2182307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597"/>
                  </a:moveTo>
                  <a:lnTo>
                    <a:pt x="225597" y="225597"/>
                  </a:lnTo>
                  <a:lnTo>
                    <a:pt x="225597" y="0"/>
                  </a:lnTo>
                  <a:lnTo>
                    <a:pt x="0" y="0"/>
                  </a:lnTo>
                  <a:lnTo>
                    <a:pt x="0" y="2255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50351" y="2182267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666"/>
                  </a:moveTo>
                  <a:lnTo>
                    <a:pt x="225666" y="225666"/>
                  </a:lnTo>
                  <a:lnTo>
                    <a:pt x="225666" y="0"/>
                  </a:lnTo>
                  <a:lnTo>
                    <a:pt x="0" y="0"/>
                  </a:lnTo>
                  <a:lnTo>
                    <a:pt x="0" y="225666"/>
                  </a:lnTo>
                  <a:close/>
                </a:path>
              </a:pathLst>
            </a:custGeom>
            <a:ln w="126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2334695" y="2918563"/>
            <a:ext cx="948055" cy="238760"/>
            <a:chOff x="2334695" y="2918563"/>
            <a:chExt cx="948055" cy="238760"/>
          </a:xfrm>
        </p:grpSpPr>
        <p:sp>
          <p:nvSpPr>
            <p:cNvPr id="56" name="object 56"/>
            <p:cNvSpPr/>
            <p:nvPr/>
          </p:nvSpPr>
          <p:spPr>
            <a:xfrm>
              <a:off x="2341045" y="2924913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597"/>
                  </a:moveTo>
                  <a:lnTo>
                    <a:pt x="225597" y="225597"/>
                  </a:lnTo>
                  <a:lnTo>
                    <a:pt x="225597" y="0"/>
                  </a:lnTo>
                  <a:lnTo>
                    <a:pt x="0" y="0"/>
                  </a:lnTo>
                  <a:lnTo>
                    <a:pt x="0" y="2255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73798" y="2924913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597"/>
                  </a:moveTo>
                  <a:lnTo>
                    <a:pt x="225597" y="225597"/>
                  </a:lnTo>
                  <a:lnTo>
                    <a:pt x="225597" y="0"/>
                  </a:lnTo>
                  <a:lnTo>
                    <a:pt x="0" y="0"/>
                  </a:lnTo>
                  <a:lnTo>
                    <a:pt x="0" y="2255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50351" y="2924876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666"/>
                  </a:moveTo>
                  <a:lnTo>
                    <a:pt x="225666" y="225666"/>
                  </a:lnTo>
                  <a:lnTo>
                    <a:pt x="225666" y="0"/>
                  </a:lnTo>
                  <a:lnTo>
                    <a:pt x="0" y="0"/>
                  </a:lnTo>
                  <a:lnTo>
                    <a:pt x="0" y="225666"/>
                  </a:lnTo>
                  <a:close/>
                </a:path>
              </a:pathLst>
            </a:custGeom>
            <a:ln w="126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06551" y="2924913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597"/>
                  </a:moveTo>
                  <a:lnTo>
                    <a:pt x="225597" y="225597"/>
                  </a:lnTo>
                  <a:lnTo>
                    <a:pt x="225597" y="0"/>
                  </a:lnTo>
                  <a:lnTo>
                    <a:pt x="0" y="0"/>
                  </a:lnTo>
                  <a:lnTo>
                    <a:pt x="0" y="2255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2334695" y="3677780"/>
            <a:ext cx="948055" cy="238760"/>
            <a:chOff x="2334695" y="3677780"/>
            <a:chExt cx="948055" cy="238760"/>
          </a:xfrm>
        </p:grpSpPr>
        <p:sp>
          <p:nvSpPr>
            <p:cNvPr id="61" name="object 61"/>
            <p:cNvSpPr/>
            <p:nvPr/>
          </p:nvSpPr>
          <p:spPr>
            <a:xfrm>
              <a:off x="2341045" y="3684133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597"/>
                  </a:moveTo>
                  <a:lnTo>
                    <a:pt x="225597" y="225597"/>
                  </a:lnTo>
                  <a:lnTo>
                    <a:pt x="225597" y="0"/>
                  </a:lnTo>
                  <a:lnTo>
                    <a:pt x="0" y="0"/>
                  </a:lnTo>
                  <a:lnTo>
                    <a:pt x="0" y="2255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73798" y="3684133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597"/>
                  </a:moveTo>
                  <a:lnTo>
                    <a:pt x="225597" y="225597"/>
                  </a:lnTo>
                  <a:lnTo>
                    <a:pt x="225597" y="0"/>
                  </a:lnTo>
                  <a:lnTo>
                    <a:pt x="0" y="0"/>
                  </a:lnTo>
                  <a:lnTo>
                    <a:pt x="0" y="2255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050351" y="3684093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666"/>
                  </a:moveTo>
                  <a:lnTo>
                    <a:pt x="225666" y="225666"/>
                  </a:lnTo>
                  <a:lnTo>
                    <a:pt x="225666" y="0"/>
                  </a:lnTo>
                  <a:lnTo>
                    <a:pt x="0" y="0"/>
                  </a:lnTo>
                  <a:lnTo>
                    <a:pt x="0" y="225666"/>
                  </a:lnTo>
                  <a:close/>
                </a:path>
              </a:pathLst>
            </a:custGeom>
            <a:ln w="126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06551" y="3684133"/>
              <a:ext cx="226060" cy="226060"/>
            </a:xfrm>
            <a:custGeom>
              <a:avLst/>
              <a:gdLst/>
              <a:ahLst/>
              <a:cxnLst/>
              <a:rect l="l" t="t" r="r" b="b"/>
              <a:pathLst>
                <a:path w="226060" h="226060">
                  <a:moveTo>
                    <a:pt x="0" y="225597"/>
                  </a:moveTo>
                  <a:lnTo>
                    <a:pt x="225597" y="225597"/>
                  </a:lnTo>
                  <a:lnTo>
                    <a:pt x="225597" y="0"/>
                  </a:lnTo>
                  <a:lnTo>
                    <a:pt x="0" y="0"/>
                  </a:lnTo>
                  <a:lnTo>
                    <a:pt x="0" y="2255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/>
          <p:nvPr/>
        </p:nvSpPr>
        <p:spPr>
          <a:xfrm>
            <a:off x="2334691" y="4448100"/>
            <a:ext cx="942340" cy="238760"/>
          </a:xfrm>
          <a:custGeom>
            <a:avLst/>
            <a:gdLst/>
            <a:ahLst/>
            <a:cxnLst/>
            <a:rect l="l" t="t" r="r" b="b"/>
            <a:pathLst>
              <a:path w="942339" h="238760">
                <a:moveTo>
                  <a:pt x="703795" y="0"/>
                </a:moveTo>
                <a:lnTo>
                  <a:pt x="703795" y="0"/>
                </a:lnTo>
                <a:lnTo>
                  <a:pt x="0" y="0"/>
                </a:lnTo>
                <a:lnTo>
                  <a:pt x="0" y="238302"/>
                </a:lnTo>
                <a:lnTo>
                  <a:pt x="703795" y="238302"/>
                </a:lnTo>
                <a:lnTo>
                  <a:pt x="703795" y="0"/>
                </a:lnTo>
                <a:close/>
              </a:path>
              <a:path w="942339" h="238760">
                <a:moveTo>
                  <a:pt x="942098" y="0"/>
                </a:moveTo>
                <a:lnTo>
                  <a:pt x="703808" y="0"/>
                </a:lnTo>
                <a:lnTo>
                  <a:pt x="703808" y="238302"/>
                </a:lnTo>
                <a:lnTo>
                  <a:pt x="942098" y="238302"/>
                </a:lnTo>
                <a:lnTo>
                  <a:pt x="9420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2334695" y="4448100"/>
          <a:ext cx="930273" cy="225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object 67"/>
          <p:cNvSpPr/>
          <p:nvPr/>
        </p:nvSpPr>
        <p:spPr>
          <a:xfrm>
            <a:off x="2345779" y="5212869"/>
            <a:ext cx="948055" cy="238760"/>
          </a:xfrm>
          <a:custGeom>
            <a:avLst/>
            <a:gdLst/>
            <a:ahLst/>
            <a:cxnLst/>
            <a:rect l="l" t="t" r="r" b="b"/>
            <a:pathLst>
              <a:path w="948054" h="238760">
                <a:moveTo>
                  <a:pt x="703795" y="0"/>
                </a:moveTo>
                <a:lnTo>
                  <a:pt x="703795" y="0"/>
                </a:lnTo>
                <a:lnTo>
                  <a:pt x="0" y="0"/>
                </a:lnTo>
                <a:lnTo>
                  <a:pt x="0" y="238302"/>
                </a:lnTo>
                <a:lnTo>
                  <a:pt x="703795" y="238302"/>
                </a:lnTo>
                <a:lnTo>
                  <a:pt x="703795" y="0"/>
                </a:lnTo>
                <a:close/>
              </a:path>
              <a:path w="948054" h="238760">
                <a:moveTo>
                  <a:pt x="947635" y="0"/>
                </a:moveTo>
                <a:lnTo>
                  <a:pt x="709345" y="0"/>
                </a:lnTo>
                <a:lnTo>
                  <a:pt x="709345" y="238302"/>
                </a:lnTo>
                <a:lnTo>
                  <a:pt x="947635" y="238302"/>
                </a:lnTo>
                <a:lnTo>
                  <a:pt x="947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2345781" y="5212869"/>
          <a:ext cx="936623" cy="225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object 69"/>
          <p:cNvSpPr/>
          <p:nvPr/>
        </p:nvSpPr>
        <p:spPr>
          <a:xfrm>
            <a:off x="2345779" y="5977637"/>
            <a:ext cx="948055" cy="238760"/>
          </a:xfrm>
          <a:custGeom>
            <a:avLst/>
            <a:gdLst/>
            <a:ahLst/>
            <a:cxnLst/>
            <a:rect l="l" t="t" r="r" b="b"/>
            <a:pathLst>
              <a:path w="948054" h="238760">
                <a:moveTo>
                  <a:pt x="703795" y="0"/>
                </a:moveTo>
                <a:lnTo>
                  <a:pt x="703795" y="0"/>
                </a:lnTo>
                <a:lnTo>
                  <a:pt x="0" y="0"/>
                </a:lnTo>
                <a:lnTo>
                  <a:pt x="0" y="238302"/>
                </a:lnTo>
                <a:lnTo>
                  <a:pt x="703795" y="238302"/>
                </a:lnTo>
                <a:lnTo>
                  <a:pt x="703795" y="0"/>
                </a:lnTo>
                <a:close/>
              </a:path>
              <a:path w="948054" h="238760">
                <a:moveTo>
                  <a:pt x="947635" y="0"/>
                </a:moveTo>
                <a:lnTo>
                  <a:pt x="709345" y="0"/>
                </a:lnTo>
                <a:lnTo>
                  <a:pt x="709345" y="238302"/>
                </a:lnTo>
                <a:lnTo>
                  <a:pt x="947635" y="238302"/>
                </a:lnTo>
                <a:lnTo>
                  <a:pt x="9476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2345781" y="5977637"/>
          <a:ext cx="936623" cy="225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1" name="object 71"/>
          <p:cNvGrpSpPr/>
          <p:nvPr/>
        </p:nvGrpSpPr>
        <p:grpSpPr>
          <a:xfrm>
            <a:off x="0" y="0"/>
            <a:ext cx="10543540" cy="8016875"/>
            <a:chOff x="0" y="0"/>
            <a:chExt cx="10543540" cy="8016875"/>
          </a:xfrm>
        </p:grpSpPr>
        <p:sp>
          <p:nvSpPr>
            <p:cNvPr id="72" name="object 72"/>
            <p:cNvSpPr/>
            <p:nvPr/>
          </p:nvSpPr>
          <p:spPr>
            <a:xfrm>
              <a:off x="448845" y="2442071"/>
              <a:ext cx="9598025" cy="0"/>
            </a:xfrm>
            <a:custGeom>
              <a:avLst/>
              <a:gdLst/>
              <a:ahLst/>
              <a:cxnLst/>
              <a:rect l="l" t="t" r="r" b="b"/>
              <a:pathLst>
                <a:path w="9598025">
                  <a:moveTo>
                    <a:pt x="0" y="0"/>
                  </a:moveTo>
                  <a:lnTo>
                    <a:pt x="9597542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58370" y="3202852"/>
              <a:ext cx="9588500" cy="0"/>
            </a:xfrm>
            <a:custGeom>
              <a:avLst/>
              <a:gdLst/>
              <a:ahLst/>
              <a:cxnLst/>
              <a:rect l="l" t="t" r="r" b="b"/>
              <a:pathLst>
                <a:path w="9588500">
                  <a:moveTo>
                    <a:pt x="0" y="0"/>
                  </a:moveTo>
                  <a:lnTo>
                    <a:pt x="958801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8370" y="3962947"/>
              <a:ext cx="9588500" cy="0"/>
            </a:xfrm>
            <a:custGeom>
              <a:avLst/>
              <a:gdLst/>
              <a:ahLst/>
              <a:cxnLst/>
              <a:rect l="l" t="t" r="r" b="b"/>
              <a:pathLst>
                <a:path w="9588500">
                  <a:moveTo>
                    <a:pt x="0" y="0"/>
                  </a:moveTo>
                  <a:lnTo>
                    <a:pt x="958801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58370" y="4722448"/>
              <a:ext cx="9588500" cy="0"/>
            </a:xfrm>
            <a:custGeom>
              <a:avLst/>
              <a:gdLst/>
              <a:ahLst/>
              <a:cxnLst/>
              <a:rect l="l" t="t" r="r" b="b"/>
              <a:pathLst>
                <a:path w="9588500">
                  <a:moveTo>
                    <a:pt x="0" y="0"/>
                  </a:moveTo>
                  <a:lnTo>
                    <a:pt x="958801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8370" y="5481948"/>
              <a:ext cx="9588500" cy="0"/>
            </a:xfrm>
            <a:custGeom>
              <a:avLst/>
              <a:gdLst/>
              <a:ahLst/>
              <a:cxnLst/>
              <a:rect l="l" t="t" r="r" b="b"/>
              <a:pathLst>
                <a:path w="9588500">
                  <a:moveTo>
                    <a:pt x="0" y="0"/>
                  </a:moveTo>
                  <a:lnTo>
                    <a:pt x="958801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58370" y="6233783"/>
              <a:ext cx="9588500" cy="0"/>
            </a:xfrm>
            <a:custGeom>
              <a:avLst/>
              <a:gdLst/>
              <a:ahLst/>
              <a:cxnLst/>
              <a:rect l="l" t="t" r="r" b="b"/>
              <a:pathLst>
                <a:path w="9588500">
                  <a:moveTo>
                    <a:pt x="0" y="0"/>
                  </a:moveTo>
                  <a:lnTo>
                    <a:pt x="958801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8370" y="6992933"/>
              <a:ext cx="9588500" cy="0"/>
            </a:xfrm>
            <a:custGeom>
              <a:avLst/>
              <a:gdLst/>
              <a:ahLst/>
              <a:cxnLst/>
              <a:rect l="l" t="t" r="r" b="b"/>
              <a:pathLst>
                <a:path w="9588500">
                  <a:moveTo>
                    <a:pt x="0" y="0"/>
                  </a:moveTo>
                  <a:lnTo>
                    <a:pt x="9588017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0"/>
              <a:ext cx="10543540" cy="242570"/>
            </a:xfrm>
            <a:custGeom>
              <a:avLst/>
              <a:gdLst/>
              <a:ahLst/>
              <a:cxnLst/>
              <a:rect l="l" t="t" r="r" b="b"/>
              <a:pathLst>
                <a:path w="10543540" h="242570">
                  <a:moveTo>
                    <a:pt x="10276816" y="166358"/>
                  </a:moveTo>
                  <a:lnTo>
                    <a:pt x="10276816" y="0"/>
                  </a:lnTo>
                </a:path>
                <a:path w="10543540" h="242570">
                  <a:moveTo>
                    <a:pt x="218416" y="166358"/>
                  </a:moveTo>
                  <a:lnTo>
                    <a:pt x="218416" y="0"/>
                  </a:lnTo>
                </a:path>
                <a:path w="10543540" h="242570">
                  <a:moveTo>
                    <a:pt x="10353016" y="242558"/>
                  </a:moveTo>
                  <a:lnTo>
                    <a:pt x="10543516" y="242558"/>
                  </a:lnTo>
                </a:path>
                <a:path w="10543540" h="242570">
                  <a:moveTo>
                    <a:pt x="142216" y="242558"/>
                  </a:moveTo>
                  <a:lnTo>
                    <a:pt x="0" y="242558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0"/>
              <a:ext cx="10543540" cy="242570"/>
            </a:xfrm>
            <a:custGeom>
              <a:avLst/>
              <a:gdLst/>
              <a:ahLst/>
              <a:cxnLst/>
              <a:rect l="l" t="t" r="r" b="b"/>
              <a:pathLst>
                <a:path w="10543540" h="242570">
                  <a:moveTo>
                    <a:pt x="10276816" y="166358"/>
                  </a:moveTo>
                  <a:lnTo>
                    <a:pt x="10276816" y="0"/>
                  </a:lnTo>
                </a:path>
                <a:path w="10543540" h="242570">
                  <a:moveTo>
                    <a:pt x="218416" y="166358"/>
                  </a:moveTo>
                  <a:lnTo>
                    <a:pt x="218416" y="0"/>
                  </a:lnTo>
                </a:path>
                <a:path w="10543540" h="242570">
                  <a:moveTo>
                    <a:pt x="10353016" y="242558"/>
                  </a:moveTo>
                  <a:lnTo>
                    <a:pt x="10543516" y="242558"/>
                  </a:lnTo>
                </a:path>
                <a:path w="10543540" h="242570">
                  <a:moveTo>
                    <a:pt x="142216" y="242558"/>
                  </a:moveTo>
                  <a:lnTo>
                    <a:pt x="0" y="2425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8014958"/>
              <a:ext cx="10543540" cy="0"/>
            </a:xfrm>
            <a:custGeom>
              <a:avLst/>
              <a:gdLst/>
              <a:ahLst/>
              <a:cxnLst/>
              <a:rect l="l" t="t" r="r" b="b"/>
              <a:pathLst>
                <a:path w="10543540">
                  <a:moveTo>
                    <a:pt x="10429216" y="0"/>
                  </a:moveTo>
                  <a:lnTo>
                    <a:pt x="10543516" y="0"/>
                  </a:lnTo>
                </a:path>
                <a:path w="10543540">
                  <a:moveTo>
                    <a:pt x="66016" y="0"/>
                  </a:moveTo>
                  <a:lnTo>
                    <a:pt x="0" y="0"/>
                  </a:lnTo>
                </a:path>
                <a:path w="10543540">
                  <a:moveTo>
                    <a:pt x="10429216" y="0"/>
                  </a:moveTo>
                  <a:lnTo>
                    <a:pt x="10543516" y="0"/>
                  </a:lnTo>
                </a:path>
                <a:path w="10543540">
                  <a:moveTo>
                    <a:pt x="66016" y="0"/>
                  </a:moveTo>
                  <a:lnTo>
                    <a:pt x="0" y="0"/>
                  </a:lnTo>
                </a:path>
                <a:path w="10543540">
                  <a:moveTo>
                    <a:pt x="10429216" y="0"/>
                  </a:moveTo>
                  <a:lnTo>
                    <a:pt x="10543516" y="0"/>
                  </a:lnTo>
                </a:path>
                <a:path w="10543540">
                  <a:moveTo>
                    <a:pt x="660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34691" y="2175955"/>
              <a:ext cx="948055" cy="4799330"/>
            </a:xfrm>
            <a:custGeom>
              <a:avLst/>
              <a:gdLst/>
              <a:ahLst/>
              <a:cxnLst/>
              <a:rect l="l" t="t" r="r" b="b"/>
              <a:pathLst>
                <a:path w="948054" h="4799330">
                  <a:moveTo>
                    <a:pt x="238290" y="1501838"/>
                  </a:moveTo>
                  <a:lnTo>
                    <a:pt x="0" y="1501838"/>
                  </a:lnTo>
                  <a:lnTo>
                    <a:pt x="0" y="1740128"/>
                  </a:lnTo>
                  <a:lnTo>
                    <a:pt x="238290" y="1740128"/>
                  </a:lnTo>
                  <a:lnTo>
                    <a:pt x="238290" y="1501838"/>
                  </a:lnTo>
                  <a:close/>
                </a:path>
                <a:path w="948054" h="4799330">
                  <a:moveTo>
                    <a:pt x="238290" y="742607"/>
                  </a:moveTo>
                  <a:lnTo>
                    <a:pt x="0" y="742607"/>
                  </a:lnTo>
                  <a:lnTo>
                    <a:pt x="0" y="980909"/>
                  </a:lnTo>
                  <a:lnTo>
                    <a:pt x="238290" y="980909"/>
                  </a:lnTo>
                  <a:lnTo>
                    <a:pt x="238290" y="742607"/>
                  </a:lnTo>
                  <a:close/>
                </a:path>
                <a:path w="948054" h="4799330">
                  <a:moveTo>
                    <a:pt x="254914" y="4571987"/>
                  </a:moveTo>
                  <a:lnTo>
                    <a:pt x="27711" y="4571987"/>
                  </a:lnTo>
                  <a:lnTo>
                    <a:pt x="27711" y="4799203"/>
                  </a:lnTo>
                  <a:lnTo>
                    <a:pt x="254914" y="4799203"/>
                  </a:lnTo>
                  <a:lnTo>
                    <a:pt x="254914" y="4571987"/>
                  </a:lnTo>
                  <a:close/>
                </a:path>
                <a:path w="948054" h="4799330">
                  <a:moveTo>
                    <a:pt x="703795" y="12"/>
                  </a:moveTo>
                  <a:lnTo>
                    <a:pt x="703795" y="12"/>
                  </a:lnTo>
                  <a:lnTo>
                    <a:pt x="0" y="12"/>
                  </a:lnTo>
                  <a:lnTo>
                    <a:pt x="0" y="238302"/>
                  </a:lnTo>
                  <a:lnTo>
                    <a:pt x="703795" y="238302"/>
                  </a:lnTo>
                  <a:lnTo>
                    <a:pt x="703795" y="12"/>
                  </a:lnTo>
                  <a:close/>
                </a:path>
                <a:path w="948054" h="4799330">
                  <a:moveTo>
                    <a:pt x="947635" y="0"/>
                  </a:moveTo>
                  <a:lnTo>
                    <a:pt x="709345" y="0"/>
                  </a:lnTo>
                  <a:lnTo>
                    <a:pt x="709345" y="238302"/>
                  </a:lnTo>
                  <a:lnTo>
                    <a:pt x="947635" y="238302"/>
                  </a:lnTo>
                  <a:lnTo>
                    <a:pt x="947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68716" y="6754254"/>
              <a:ext cx="214629" cy="214629"/>
            </a:xfrm>
            <a:custGeom>
              <a:avLst/>
              <a:gdLst/>
              <a:ahLst/>
              <a:cxnLst/>
              <a:rect l="l" t="t" r="r" b="b"/>
              <a:pathLst>
                <a:path w="214630" h="214629">
                  <a:moveTo>
                    <a:pt x="0" y="214583"/>
                  </a:moveTo>
                  <a:lnTo>
                    <a:pt x="214583" y="214583"/>
                  </a:lnTo>
                  <a:lnTo>
                    <a:pt x="214583" y="0"/>
                  </a:lnTo>
                  <a:lnTo>
                    <a:pt x="0" y="0"/>
                  </a:lnTo>
                  <a:lnTo>
                    <a:pt x="0" y="214583"/>
                  </a:lnTo>
                  <a:close/>
                </a:path>
              </a:pathLst>
            </a:custGeom>
            <a:ln w="126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044037" y="2918562"/>
              <a:ext cx="243840" cy="4057015"/>
            </a:xfrm>
            <a:custGeom>
              <a:avLst/>
              <a:gdLst/>
              <a:ahLst/>
              <a:cxnLst/>
              <a:rect l="l" t="t" r="r" b="b"/>
              <a:pathLst>
                <a:path w="243839" h="4057015">
                  <a:moveTo>
                    <a:pt x="238290" y="759218"/>
                  </a:moveTo>
                  <a:lnTo>
                    <a:pt x="0" y="759218"/>
                  </a:lnTo>
                  <a:lnTo>
                    <a:pt x="0" y="997521"/>
                  </a:lnTo>
                  <a:lnTo>
                    <a:pt x="238290" y="997521"/>
                  </a:lnTo>
                  <a:lnTo>
                    <a:pt x="238290" y="759218"/>
                  </a:lnTo>
                  <a:close/>
                </a:path>
                <a:path w="243839" h="4057015">
                  <a:moveTo>
                    <a:pt x="238290" y="0"/>
                  </a:moveTo>
                  <a:lnTo>
                    <a:pt x="0" y="0"/>
                  </a:lnTo>
                  <a:lnTo>
                    <a:pt x="0" y="238302"/>
                  </a:lnTo>
                  <a:lnTo>
                    <a:pt x="238290" y="238302"/>
                  </a:lnTo>
                  <a:lnTo>
                    <a:pt x="238290" y="0"/>
                  </a:lnTo>
                  <a:close/>
                </a:path>
                <a:path w="243839" h="4057015">
                  <a:moveTo>
                    <a:pt x="243840" y="3829380"/>
                  </a:moveTo>
                  <a:lnTo>
                    <a:pt x="16624" y="3829380"/>
                  </a:lnTo>
                  <a:lnTo>
                    <a:pt x="16624" y="4056596"/>
                  </a:lnTo>
                  <a:lnTo>
                    <a:pt x="243840" y="4056596"/>
                  </a:lnTo>
                  <a:lnTo>
                    <a:pt x="243840" y="3829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067014" y="6754293"/>
              <a:ext cx="214629" cy="214629"/>
            </a:xfrm>
            <a:custGeom>
              <a:avLst/>
              <a:gdLst/>
              <a:ahLst/>
              <a:cxnLst/>
              <a:rect l="l" t="t" r="r" b="b"/>
              <a:pathLst>
                <a:path w="214629" h="214629">
                  <a:moveTo>
                    <a:pt x="0" y="214514"/>
                  </a:moveTo>
                  <a:lnTo>
                    <a:pt x="214514" y="214514"/>
                  </a:lnTo>
                  <a:lnTo>
                    <a:pt x="214514" y="0"/>
                  </a:lnTo>
                  <a:lnTo>
                    <a:pt x="0" y="0"/>
                  </a:lnTo>
                  <a:lnTo>
                    <a:pt x="0" y="2145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67444" y="2918562"/>
              <a:ext cx="255270" cy="4057015"/>
            </a:xfrm>
            <a:custGeom>
              <a:avLst/>
              <a:gdLst/>
              <a:ahLst/>
              <a:cxnLst/>
              <a:rect l="l" t="t" r="r" b="b"/>
              <a:pathLst>
                <a:path w="255269" h="4057015">
                  <a:moveTo>
                    <a:pt x="238290" y="759231"/>
                  </a:moveTo>
                  <a:lnTo>
                    <a:pt x="0" y="759231"/>
                  </a:lnTo>
                  <a:lnTo>
                    <a:pt x="0" y="997521"/>
                  </a:lnTo>
                  <a:lnTo>
                    <a:pt x="238290" y="997521"/>
                  </a:lnTo>
                  <a:lnTo>
                    <a:pt x="238290" y="759231"/>
                  </a:lnTo>
                  <a:close/>
                </a:path>
                <a:path w="255269" h="4057015">
                  <a:moveTo>
                    <a:pt x="238290" y="0"/>
                  </a:moveTo>
                  <a:lnTo>
                    <a:pt x="0" y="0"/>
                  </a:lnTo>
                  <a:lnTo>
                    <a:pt x="0" y="238302"/>
                  </a:lnTo>
                  <a:lnTo>
                    <a:pt x="238290" y="238302"/>
                  </a:lnTo>
                  <a:lnTo>
                    <a:pt x="238290" y="0"/>
                  </a:lnTo>
                  <a:close/>
                </a:path>
                <a:path w="255269" h="4057015">
                  <a:moveTo>
                    <a:pt x="254914" y="3829380"/>
                  </a:moveTo>
                  <a:lnTo>
                    <a:pt x="27711" y="3829380"/>
                  </a:lnTo>
                  <a:lnTo>
                    <a:pt x="27711" y="4056596"/>
                  </a:lnTo>
                  <a:lnTo>
                    <a:pt x="254914" y="4056596"/>
                  </a:lnTo>
                  <a:lnTo>
                    <a:pt x="254914" y="3829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01469" y="6754254"/>
              <a:ext cx="214629" cy="214629"/>
            </a:xfrm>
            <a:custGeom>
              <a:avLst/>
              <a:gdLst/>
              <a:ahLst/>
              <a:cxnLst/>
              <a:rect l="l" t="t" r="r" b="b"/>
              <a:pathLst>
                <a:path w="214630" h="214629">
                  <a:moveTo>
                    <a:pt x="0" y="214583"/>
                  </a:moveTo>
                  <a:lnTo>
                    <a:pt x="214583" y="214583"/>
                  </a:lnTo>
                  <a:lnTo>
                    <a:pt x="214583" y="0"/>
                  </a:lnTo>
                  <a:lnTo>
                    <a:pt x="0" y="0"/>
                  </a:lnTo>
                  <a:lnTo>
                    <a:pt x="0" y="214583"/>
                  </a:lnTo>
                  <a:close/>
                </a:path>
              </a:pathLst>
            </a:custGeom>
            <a:ln w="126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800197" y="2918562"/>
              <a:ext cx="255270" cy="4057015"/>
            </a:xfrm>
            <a:custGeom>
              <a:avLst/>
              <a:gdLst/>
              <a:ahLst/>
              <a:cxnLst/>
              <a:rect l="l" t="t" r="r" b="b"/>
              <a:pathLst>
                <a:path w="255269" h="4057015">
                  <a:moveTo>
                    <a:pt x="238290" y="759231"/>
                  </a:moveTo>
                  <a:lnTo>
                    <a:pt x="0" y="759231"/>
                  </a:lnTo>
                  <a:lnTo>
                    <a:pt x="0" y="997521"/>
                  </a:lnTo>
                  <a:lnTo>
                    <a:pt x="238290" y="997521"/>
                  </a:lnTo>
                  <a:lnTo>
                    <a:pt x="238290" y="759231"/>
                  </a:lnTo>
                  <a:close/>
                </a:path>
                <a:path w="255269" h="4057015">
                  <a:moveTo>
                    <a:pt x="238290" y="0"/>
                  </a:moveTo>
                  <a:lnTo>
                    <a:pt x="0" y="0"/>
                  </a:lnTo>
                  <a:lnTo>
                    <a:pt x="0" y="238302"/>
                  </a:lnTo>
                  <a:lnTo>
                    <a:pt x="238290" y="238302"/>
                  </a:lnTo>
                  <a:lnTo>
                    <a:pt x="238290" y="0"/>
                  </a:lnTo>
                  <a:close/>
                </a:path>
                <a:path w="255269" h="4057015">
                  <a:moveTo>
                    <a:pt x="254914" y="3829380"/>
                  </a:moveTo>
                  <a:lnTo>
                    <a:pt x="27711" y="3829380"/>
                  </a:lnTo>
                  <a:lnTo>
                    <a:pt x="27711" y="4056596"/>
                  </a:lnTo>
                  <a:lnTo>
                    <a:pt x="254914" y="4056596"/>
                  </a:lnTo>
                  <a:lnTo>
                    <a:pt x="254914" y="38293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834222" y="6754254"/>
              <a:ext cx="214629" cy="214629"/>
            </a:xfrm>
            <a:custGeom>
              <a:avLst/>
              <a:gdLst/>
              <a:ahLst/>
              <a:cxnLst/>
              <a:rect l="l" t="t" r="r" b="b"/>
              <a:pathLst>
                <a:path w="214630" h="214629">
                  <a:moveTo>
                    <a:pt x="0" y="214583"/>
                  </a:moveTo>
                  <a:lnTo>
                    <a:pt x="214583" y="214583"/>
                  </a:lnTo>
                  <a:lnTo>
                    <a:pt x="214583" y="0"/>
                  </a:lnTo>
                  <a:lnTo>
                    <a:pt x="0" y="0"/>
                  </a:lnTo>
                  <a:lnTo>
                    <a:pt x="0" y="214583"/>
                  </a:lnTo>
                  <a:close/>
                </a:path>
              </a:pathLst>
            </a:custGeom>
            <a:ln w="126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0" name="object 90"/>
          <p:cNvGraphicFramePr>
            <a:graphicFrameLocks noGrp="1"/>
          </p:cNvGraphicFramePr>
          <p:nvPr/>
        </p:nvGraphicFramePr>
        <p:xfrm>
          <a:off x="2351318" y="7523760"/>
          <a:ext cx="911859" cy="2145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5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774" y="0"/>
            <a:ext cx="10287000" cy="7879080"/>
            <a:chOff x="135774" y="0"/>
            <a:chExt cx="10287000" cy="7879080"/>
          </a:xfrm>
        </p:grpSpPr>
        <p:sp>
          <p:nvSpPr>
            <p:cNvPr id="3" name="object 3"/>
            <p:cNvSpPr/>
            <p:nvPr/>
          </p:nvSpPr>
          <p:spPr>
            <a:xfrm>
              <a:off x="135774" y="0"/>
              <a:ext cx="10287000" cy="7879080"/>
            </a:xfrm>
            <a:custGeom>
              <a:avLst/>
              <a:gdLst/>
              <a:ahLst/>
              <a:cxnLst/>
              <a:rect l="l" t="t" r="r" b="b"/>
              <a:pathLst>
                <a:path w="10287000" h="7879080">
                  <a:moveTo>
                    <a:pt x="10287000" y="7879041"/>
                  </a:moveTo>
                  <a:lnTo>
                    <a:pt x="10287000" y="0"/>
                  </a:lnTo>
                  <a:lnTo>
                    <a:pt x="0" y="0"/>
                  </a:lnTo>
                  <a:lnTo>
                    <a:pt x="0" y="7879041"/>
                  </a:lnTo>
                  <a:lnTo>
                    <a:pt x="10287000" y="7879041"/>
                  </a:lnTo>
                  <a:close/>
                </a:path>
              </a:pathLst>
            </a:custGeom>
            <a:solidFill>
              <a:srgbClr val="E2D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8674" y="463985"/>
              <a:ext cx="1828800" cy="5830570"/>
            </a:xfrm>
            <a:custGeom>
              <a:avLst/>
              <a:gdLst/>
              <a:ahLst/>
              <a:cxnLst/>
              <a:rect l="l" t="t" r="r" b="b"/>
              <a:pathLst>
                <a:path w="1828800" h="5830570">
                  <a:moveTo>
                    <a:pt x="1828800" y="5738901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5738901"/>
                  </a:lnTo>
                  <a:lnTo>
                    <a:pt x="1428" y="5791765"/>
                  </a:lnTo>
                  <a:lnTo>
                    <a:pt x="11430" y="5818911"/>
                  </a:lnTo>
                  <a:lnTo>
                    <a:pt x="38576" y="5828912"/>
                  </a:lnTo>
                  <a:lnTo>
                    <a:pt x="91440" y="5830341"/>
                  </a:lnTo>
                  <a:lnTo>
                    <a:pt x="1737360" y="5830341"/>
                  </a:lnTo>
                  <a:lnTo>
                    <a:pt x="1790223" y="5828912"/>
                  </a:lnTo>
                  <a:lnTo>
                    <a:pt x="1817370" y="5818911"/>
                  </a:lnTo>
                  <a:lnTo>
                    <a:pt x="1827371" y="5791765"/>
                  </a:lnTo>
                  <a:lnTo>
                    <a:pt x="1828800" y="5738901"/>
                  </a:lnTo>
                  <a:close/>
                </a:path>
              </a:pathLst>
            </a:custGeom>
            <a:solidFill>
              <a:srgbClr val="FE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07474" y="463985"/>
              <a:ext cx="1115695" cy="5830570"/>
            </a:xfrm>
            <a:custGeom>
              <a:avLst/>
              <a:gdLst/>
              <a:ahLst/>
              <a:cxnLst/>
              <a:rect l="l" t="t" r="r" b="b"/>
              <a:pathLst>
                <a:path w="1115695" h="5830570">
                  <a:moveTo>
                    <a:pt x="1115568" y="5738901"/>
                  </a:moveTo>
                  <a:lnTo>
                    <a:pt x="1115568" y="0"/>
                  </a:lnTo>
                  <a:lnTo>
                    <a:pt x="0" y="0"/>
                  </a:lnTo>
                  <a:lnTo>
                    <a:pt x="0" y="5738901"/>
                  </a:lnTo>
                  <a:lnTo>
                    <a:pt x="1428" y="5791765"/>
                  </a:lnTo>
                  <a:lnTo>
                    <a:pt x="11430" y="5818911"/>
                  </a:lnTo>
                  <a:lnTo>
                    <a:pt x="38576" y="5828912"/>
                  </a:lnTo>
                  <a:lnTo>
                    <a:pt x="91440" y="5830341"/>
                  </a:lnTo>
                  <a:lnTo>
                    <a:pt x="1024128" y="5830341"/>
                  </a:lnTo>
                  <a:lnTo>
                    <a:pt x="1076991" y="5828912"/>
                  </a:lnTo>
                  <a:lnTo>
                    <a:pt x="1104138" y="5818911"/>
                  </a:lnTo>
                  <a:lnTo>
                    <a:pt x="1114139" y="5791765"/>
                  </a:lnTo>
                  <a:lnTo>
                    <a:pt x="1115568" y="5738901"/>
                  </a:lnTo>
                  <a:close/>
                </a:path>
              </a:pathLst>
            </a:custGeom>
            <a:solidFill>
              <a:srgbClr val="E8F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7463" y="226338"/>
              <a:ext cx="1115695" cy="2279015"/>
            </a:xfrm>
            <a:custGeom>
              <a:avLst/>
              <a:gdLst/>
              <a:ahLst/>
              <a:cxnLst/>
              <a:rect l="l" t="t" r="r" b="b"/>
              <a:pathLst>
                <a:path w="1115695" h="2279015">
                  <a:moveTo>
                    <a:pt x="1115568" y="1519008"/>
                  </a:moveTo>
                  <a:lnTo>
                    <a:pt x="0" y="1519008"/>
                  </a:lnTo>
                  <a:lnTo>
                    <a:pt x="0" y="2278507"/>
                  </a:lnTo>
                  <a:lnTo>
                    <a:pt x="1115568" y="2278507"/>
                  </a:lnTo>
                  <a:lnTo>
                    <a:pt x="1115568" y="1519008"/>
                  </a:lnTo>
                  <a:close/>
                </a:path>
                <a:path w="1115695" h="2279015">
                  <a:moveTo>
                    <a:pt x="1115568" y="91440"/>
                  </a:moveTo>
                  <a:lnTo>
                    <a:pt x="1114145" y="38582"/>
                  </a:lnTo>
                  <a:lnTo>
                    <a:pt x="1104138" y="11430"/>
                  </a:lnTo>
                  <a:lnTo>
                    <a:pt x="1076998" y="1435"/>
                  </a:lnTo>
                  <a:lnTo>
                    <a:pt x="1024128" y="0"/>
                  </a:lnTo>
                  <a:lnTo>
                    <a:pt x="91440" y="0"/>
                  </a:lnTo>
                  <a:lnTo>
                    <a:pt x="38582" y="1435"/>
                  </a:lnTo>
                  <a:lnTo>
                    <a:pt x="11430" y="11430"/>
                  </a:lnTo>
                  <a:lnTo>
                    <a:pt x="1435" y="38582"/>
                  </a:lnTo>
                  <a:lnTo>
                    <a:pt x="0" y="91440"/>
                  </a:lnTo>
                  <a:lnTo>
                    <a:pt x="0" y="759498"/>
                  </a:lnTo>
                  <a:lnTo>
                    <a:pt x="1115568" y="759498"/>
                  </a:lnTo>
                  <a:lnTo>
                    <a:pt x="1115568" y="91440"/>
                  </a:lnTo>
                  <a:close/>
                </a:path>
              </a:pathLst>
            </a:custGeom>
            <a:solidFill>
              <a:srgbClr val="DAE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8044" y="463985"/>
              <a:ext cx="5182235" cy="5830570"/>
            </a:xfrm>
            <a:custGeom>
              <a:avLst/>
              <a:gdLst/>
              <a:ahLst/>
              <a:cxnLst/>
              <a:rect l="l" t="t" r="r" b="b"/>
              <a:pathLst>
                <a:path w="5182234" h="5830570">
                  <a:moveTo>
                    <a:pt x="5181828" y="5738901"/>
                  </a:moveTo>
                  <a:lnTo>
                    <a:pt x="5181828" y="0"/>
                  </a:lnTo>
                  <a:lnTo>
                    <a:pt x="0" y="0"/>
                  </a:lnTo>
                  <a:lnTo>
                    <a:pt x="0" y="5738901"/>
                  </a:lnTo>
                  <a:lnTo>
                    <a:pt x="1428" y="5791765"/>
                  </a:lnTo>
                  <a:lnTo>
                    <a:pt x="38576" y="5828912"/>
                  </a:lnTo>
                  <a:lnTo>
                    <a:pt x="91440" y="5830341"/>
                  </a:lnTo>
                  <a:lnTo>
                    <a:pt x="5090388" y="5830341"/>
                  </a:lnTo>
                  <a:lnTo>
                    <a:pt x="5143252" y="5828912"/>
                  </a:lnTo>
                  <a:lnTo>
                    <a:pt x="5170398" y="5818911"/>
                  </a:lnTo>
                  <a:lnTo>
                    <a:pt x="5180399" y="5791765"/>
                  </a:lnTo>
                  <a:lnTo>
                    <a:pt x="5181828" y="5738901"/>
                  </a:lnTo>
                  <a:close/>
                </a:path>
              </a:pathLst>
            </a:custGeom>
            <a:solidFill>
              <a:srgbClr val="FFF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663" y="1745347"/>
              <a:ext cx="1828800" cy="3789679"/>
            </a:xfrm>
            <a:custGeom>
              <a:avLst/>
              <a:gdLst/>
              <a:ahLst/>
              <a:cxnLst/>
              <a:rect l="l" t="t" r="r" b="b"/>
              <a:pathLst>
                <a:path w="1828800" h="3789679">
                  <a:moveTo>
                    <a:pt x="1828800" y="3029991"/>
                  </a:moveTo>
                  <a:lnTo>
                    <a:pt x="0" y="3029991"/>
                  </a:lnTo>
                  <a:lnTo>
                    <a:pt x="0" y="3789489"/>
                  </a:lnTo>
                  <a:lnTo>
                    <a:pt x="1828800" y="3789489"/>
                  </a:lnTo>
                  <a:lnTo>
                    <a:pt x="1828800" y="3029991"/>
                  </a:lnTo>
                  <a:close/>
                </a:path>
                <a:path w="1828800" h="3789679">
                  <a:moveTo>
                    <a:pt x="1828800" y="1519008"/>
                  </a:moveTo>
                  <a:lnTo>
                    <a:pt x="0" y="1519008"/>
                  </a:lnTo>
                  <a:lnTo>
                    <a:pt x="0" y="2278507"/>
                  </a:lnTo>
                  <a:lnTo>
                    <a:pt x="1828800" y="2278507"/>
                  </a:lnTo>
                  <a:lnTo>
                    <a:pt x="1828800" y="1519008"/>
                  </a:lnTo>
                  <a:close/>
                </a:path>
                <a:path w="1828800" h="3789679">
                  <a:moveTo>
                    <a:pt x="1828800" y="0"/>
                  </a:moveTo>
                  <a:lnTo>
                    <a:pt x="0" y="0"/>
                  </a:lnTo>
                  <a:lnTo>
                    <a:pt x="0" y="759498"/>
                  </a:lnTo>
                  <a:lnTo>
                    <a:pt x="1828800" y="759498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CE6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98034" y="226338"/>
              <a:ext cx="5182235" cy="5308600"/>
            </a:xfrm>
            <a:custGeom>
              <a:avLst/>
              <a:gdLst/>
              <a:ahLst/>
              <a:cxnLst/>
              <a:rect l="l" t="t" r="r" b="b"/>
              <a:pathLst>
                <a:path w="5182234" h="5308600">
                  <a:moveTo>
                    <a:pt x="5177028" y="1519008"/>
                  </a:moveTo>
                  <a:lnTo>
                    <a:pt x="0" y="1519008"/>
                  </a:lnTo>
                  <a:lnTo>
                    <a:pt x="0" y="2278507"/>
                  </a:lnTo>
                  <a:lnTo>
                    <a:pt x="5177028" y="2278507"/>
                  </a:lnTo>
                  <a:lnTo>
                    <a:pt x="5177028" y="1519008"/>
                  </a:lnTo>
                  <a:close/>
                </a:path>
                <a:path w="5182234" h="5308600">
                  <a:moveTo>
                    <a:pt x="5181828" y="4549000"/>
                  </a:moveTo>
                  <a:lnTo>
                    <a:pt x="4800" y="4549000"/>
                  </a:lnTo>
                  <a:lnTo>
                    <a:pt x="4800" y="5308498"/>
                  </a:lnTo>
                  <a:lnTo>
                    <a:pt x="5181828" y="5308498"/>
                  </a:lnTo>
                  <a:lnTo>
                    <a:pt x="5181828" y="4549000"/>
                  </a:lnTo>
                  <a:close/>
                </a:path>
                <a:path w="5182234" h="5308600">
                  <a:moveTo>
                    <a:pt x="5181828" y="3038017"/>
                  </a:moveTo>
                  <a:lnTo>
                    <a:pt x="4800" y="3038017"/>
                  </a:lnTo>
                  <a:lnTo>
                    <a:pt x="4800" y="3797516"/>
                  </a:lnTo>
                  <a:lnTo>
                    <a:pt x="5181828" y="3797516"/>
                  </a:lnTo>
                  <a:lnTo>
                    <a:pt x="5181828" y="3038017"/>
                  </a:lnTo>
                  <a:close/>
                </a:path>
                <a:path w="5182234" h="5308600">
                  <a:moveTo>
                    <a:pt x="5181828" y="91440"/>
                  </a:moveTo>
                  <a:lnTo>
                    <a:pt x="5180406" y="38582"/>
                  </a:lnTo>
                  <a:lnTo>
                    <a:pt x="5170398" y="11430"/>
                  </a:lnTo>
                  <a:lnTo>
                    <a:pt x="5143258" y="1435"/>
                  </a:lnTo>
                  <a:lnTo>
                    <a:pt x="5090388" y="0"/>
                  </a:lnTo>
                  <a:lnTo>
                    <a:pt x="91440" y="0"/>
                  </a:lnTo>
                  <a:lnTo>
                    <a:pt x="38582" y="1435"/>
                  </a:lnTo>
                  <a:lnTo>
                    <a:pt x="11430" y="11430"/>
                  </a:lnTo>
                  <a:lnTo>
                    <a:pt x="1435" y="38582"/>
                  </a:lnTo>
                  <a:lnTo>
                    <a:pt x="0" y="91440"/>
                  </a:lnTo>
                  <a:lnTo>
                    <a:pt x="0" y="759498"/>
                  </a:lnTo>
                  <a:lnTo>
                    <a:pt x="5181828" y="759498"/>
                  </a:lnTo>
                  <a:lnTo>
                    <a:pt x="5181828" y="91440"/>
                  </a:lnTo>
                  <a:close/>
                </a:path>
              </a:pathLst>
            </a:custGeom>
            <a:solidFill>
              <a:srgbClr val="FFEF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3042" y="463985"/>
              <a:ext cx="1475105" cy="5830570"/>
            </a:xfrm>
            <a:custGeom>
              <a:avLst/>
              <a:gdLst/>
              <a:ahLst/>
              <a:cxnLst/>
              <a:rect l="l" t="t" r="r" b="b"/>
              <a:pathLst>
                <a:path w="1475104" h="5830570">
                  <a:moveTo>
                    <a:pt x="1475003" y="5738901"/>
                  </a:moveTo>
                  <a:lnTo>
                    <a:pt x="1475003" y="0"/>
                  </a:lnTo>
                  <a:lnTo>
                    <a:pt x="0" y="0"/>
                  </a:lnTo>
                  <a:lnTo>
                    <a:pt x="0" y="5738901"/>
                  </a:lnTo>
                  <a:lnTo>
                    <a:pt x="1428" y="5791765"/>
                  </a:lnTo>
                  <a:lnTo>
                    <a:pt x="11430" y="5818911"/>
                  </a:lnTo>
                  <a:lnTo>
                    <a:pt x="38576" y="5828912"/>
                  </a:lnTo>
                  <a:lnTo>
                    <a:pt x="91440" y="5830341"/>
                  </a:lnTo>
                  <a:lnTo>
                    <a:pt x="1383563" y="5830341"/>
                  </a:lnTo>
                  <a:lnTo>
                    <a:pt x="1436427" y="5828912"/>
                  </a:lnTo>
                  <a:lnTo>
                    <a:pt x="1463573" y="5818911"/>
                  </a:lnTo>
                  <a:lnTo>
                    <a:pt x="1473574" y="5791765"/>
                  </a:lnTo>
                  <a:lnTo>
                    <a:pt x="1475003" y="5738901"/>
                  </a:lnTo>
                  <a:close/>
                </a:path>
              </a:pathLst>
            </a:custGeom>
            <a:solidFill>
              <a:srgbClr val="F3E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3031" y="226338"/>
              <a:ext cx="1475105" cy="5308600"/>
            </a:xfrm>
            <a:custGeom>
              <a:avLst/>
              <a:gdLst/>
              <a:ahLst/>
              <a:cxnLst/>
              <a:rect l="l" t="t" r="r" b="b"/>
              <a:pathLst>
                <a:path w="1475104" h="5308600">
                  <a:moveTo>
                    <a:pt x="1475003" y="4549000"/>
                  </a:moveTo>
                  <a:lnTo>
                    <a:pt x="0" y="4549000"/>
                  </a:lnTo>
                  <a:lnTo>
                    <a:pt x="0" y="5308498"/>
                  </a:lnTo>
                  <a:lnTo>
                    <a:pt x="1475003" y="5308498"/>
                  </a:lnTo>
                  <a:lnTo>
                    <a:pt x="1475003" y="4549000"/>
                  </a:lnTo>
                  <a:close/>
                </a:path>
                <a:path w="1475104" h="5308600">
                  <a:moveTo>
                    <a:pt x="1475003" y="3038017"/>
                  </a:moveTo>
                  <a:lnTo>
                    <a:pt x="0" y="3038017"/>
                  </a:lnTo>
                  <a:lnTo>
                    <a:pt x="0" y="3797516"/>
                  </a:lnTo>
                  <a:lnTo>
                    <a:pt x="1475003" y="3797516"/>
                  </a:lnTo>
                  <a:lnTo>
                    <a:pt x="1475003" y="3038017"/>
                  </a:lnTo>
                  <a:close/>
                </a:path>
                <a:path w="1475104" h="5308600">
                  <a:moveTo>
                    <a:pt x="1475003" y="1519008"/>
                  </a:moveTo>
                  <a:lnTo>
                    <a:pt x="0" y="1519008"/>
                  </a:lnTo>
                  <a:lnTo>
                    <a:pt x="0" y="2278507"/>
                  </a:lnTo>
                  <a:lnTo>
                    <a:pt x="1475003" y="2278507"/>
                  </a:lnTo>
                  <a:lnTo>
                    <a:pt x="1475003" y="1519008"/>
                  </a:lnTo>
                  <a:close/>
                </a:path>
                <a:path w="1475104" h="5308600">
                  <a:moveTo>
                    <a:pt x="1475003" y="91440"/>
                  </a:moveTo>
                  <a:lnTo>
                    <a:pt x="1473581" y="38582"/>
                  </a:lnTo>
                  <a:lnTo>
                    <a:pt x="1463573" y="11430"/>
                  </a:lnTo>
                  <a:lnTo>
                    <a:pt x="1436433" y="1435"/>
                  </a:lnTo>
                  <a:lnTo>
                    <a:pt x="1383563" y="0"/>
                  </a:lnTo>
                  <a:lnTo>
                    <a:pt x="91440" y="0"/>
                  </a:lnTo>
                  <a:lnTo>
                    <a:pt x="38582" y="1435"/>
                  </a:lnTo>
                  <a:lnTo>
                    <a:pt x="11430" y="11430"/>
                  </a:lnTo>
                  <a:lnTo>
                    <a:pt x="1435" y="38582"/>
                  </a:lnTo>
                  <a:lnTo>
                    <a:pt x="0" y="91440"/>
                  </a:lnTo>
                  <a:lnTo>
                    <a:pt x="0" y="759498"/>
                  </a:lnTo>
                  <a:lnTo>
                    <a:pt x="1475003" y="759498"/>
                  </a:lnTo>
                  <a:lnTo>
                    <a:pt x="1475003" y="91440"/>
                  </a:lnTo>
                  <a:close/>
                </a:path>
              </a:pathLst>
            </a:custGeom>
            <a:solidFill>
              <a:srgbClr val="EAE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27052" y="469714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7052" y="3533068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8839" y="729810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8839" y="3021741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18839" y="3793163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35265" y="4271305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35265" y="5042214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35265" y="5802726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27052" y="4531401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27052" y="5302310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27052" y="6062822"/>
              <a:ext cx="4956175" cy="0"/>
            </a:xfrm>
            <a:custGeom>
              <a:avLst/>
              <a:gdLst/>
              <a:ahLst/>
              <a:cxnLst/>
              <a:rect l="l" t="t" r="r" b="b"/>
              <a:pathLst>
                <a:path w="4956175">
                  <a:moveTo>
                    <a:pt x="0" y="0"/>
                  </a:moveTo>
                  <a:lnTo>
                    <a:pt x="4955730" y="0"/>
                  </a:lnTo>
                </a:path>
              </a:pathLst>
            </a:custGeom>
            <a:ln w="9525">
              <a:solidFill>
                <a:srgbClr val="F3DB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73822" y="277958"/>
            <a:ext cx="922210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2570" algn="l"/>
                <a:tab pos="9208770" algn="l"/>
              </a:tabLst>
            </a:pPr>
            <a:r>
              <a:rPr sz="15000" spc="1635" dirty="0">
                <a:solidFill>
                  <a:srgbClr val="FFFFFF"/>
                </a:solidFill>
                <a:latin typeface="Calibri"/>
                <a:cs typeface="Calibri"/>
              </a:rPr>
              <a:t>1	3</a:t>
            </a:r>
            <a:r>
              <a:rPr sz="15000" spc="-7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0" u="dbl" strike="dblStrike" spc="1635" dirty="0">
                <a:solidFill>
                  <a:srgbClr val="FFFFFF"/>
                </a:solidFill>
                <a:uFill>
                  <a:solidFill>
                    <a:srgbClr val="F3DBBA"/>
                  </a:solidFill>
                </a:uFill>
                <a:latin typeface="Calibri"/>
                <a:cs typeface="Calibri"/>
              </a:rPr>
              <a:t>4	</a:t>
            </a:r>
            <a:endParaRPr sz="15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8674" y="226336"/>
            <a:ext cx="1828800" cy="760095"/>
          </a:xfrm>
          <a:custGeom>
            <a:avLst/>
            <a:gdLst/>
            <a:ahLst/>
            <a:cxnLst/>
            <a:rect l="l" t="t" r="r" b="b"/>
            <a:pathLst>
              <a:path w="1828800" h="760094">
                <a:moveTo>
                  <a:pt x="1828800" y="759498"/>
                </a:moveTo>
                <a:lnTo>
                  <a:pt x="1828800" y="91439"/>
                </a:lnTo>
                <a:lnTo>
                  <a:pt x="1827371" y="38576"/>
                </a:lnTo>
                <a:lnTo>
                  <a:pt x="1817370" y="11429"/>
                </a:lnTo>
                <a:lnTo>
                  <a:pt x="1790223" y="1428"/>
                </a:lnTo>
                <a:lnTo>
                  <a:pt x="1737360" y="0"/>
                </a:lnTo>
                <a:lnTo>
                  <a:pt x="91440" y="0"/>
                </a:lnTo>
                <a:lnTo>
                  <a:pt x="38576" y="1428"/>
                </a:lnTo>
                <a:lnTo>
                  <a:pt x="11430" y="11430"/>
                </a:lnTo>
                <a:lnTo>
                  <a:pt x="1428" y="38576"/>
                </a:lnTo>
                <a:lnTo>
                  <a:pt x="0" y="91440"/>
                </a:lnTo>
                <a:lnTo>
                  <a:pt x="0" y="759498"/>
                </a:lnTo>
                <a:lnTo>
                  <a:pt x="1828800" y="759498"/>
                </a:lnTo>
                <a:close/>
              </a:path>
            </a:pathLst>
          </a:custGeom>
          <a:solidFill>
            <a:srgbClr val="FCE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55979" y="509739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55995" y="1273644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07474" y="2037540"/>
            <a:ext cx="11156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100"/>
              </a:spcBef>
              <a:tabLst>
                <a:tab pos="377190" algn="l"/>
                <a:tab pos="594995" algn="l"/>
                <a:tab pos="81153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55995" y="2801437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600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07474" y="3273864"/>
            <a:ext cx="1115695" cy="740410"/>
          </a:xfrm>
          <a:prstGeom prst="rect">
            <a:avLst/>
          </a:prstGeom>
          <a:solidFill>
            <a:srgbClr val="DAE9C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60655">
              <a:lnSpc>
                <a:spcPct val="100000"/>
              </a:lnSpc>
              <a:spcBef>
                <a:spcPts val="1015"/>
              </a:spcBef>
              <a:tabLst>
                <a:tab pos="377190" algn="l"/>
                <a:tab pos="594995" algn="l"/>
                <a:tab pos="81153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9043" y="4329232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235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07474" y="4784849"/>
            <a:ext cx="1115695" cy="739775"/>
          </a:xfrm>
          <a:prstGeom prst="rect">
            <a:avLst/>
          </a:prstGeom>
          <a:solidFill>
            <a:srgbClr val="DAE9C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marL="160655">
              <a:lnSpc>
                <a:spcPct val="100000"/>
              </a:lnSpc>
              <a:tabLst>
                <a:tab pos="377190" algn="l"/>
                <a:tab pos="594995" algn="l"/>
                <a:tab pos="81153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59043" y="5857026"/>
            <a:ext cx="7442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235" algn="l"/>
                <a:tab pos="446405" algn="l"/>
                <a:tab pos="662940" algn="l"/>
              </a:tabLst>
            </a:pPr>
            <a:r>
              <a:rPr sz="1000" spc="45" dirty="0">
                <a:solidFill>
                  <a:srgbClr val="A36E3D"/>
                </a:solidFill>
                <a:latin typeface="Calibri"/>
                <a:cs typeface="Calibri"/>
              </a:rPr>
              <a:t>D	</a:t>
            </a:r>
            <a:r>
              <a:rPr sz="1000" spc="120" dirty="0">
                <a:solidFill>
                  <a:srgbClr val="A36E3D"/>
                </a:solidFill>
                <a:latin typeface="Calibri"/>
                <a:cs typeface="Calibri"/>
              </a:rPr>
              <a:t>A	</a:t>
            </a:r>
            <a:r>
              <a:rPr sz="1000" spc="125" dirty="0">
                <a:solidFill>
                  <a:srgbClr val="A36E3D"/>
                </a:solidFill>
                <a:latin typeface="Calibri"/>
                <a:cs typeface="Calibri"/>
              </a:rPr>
              <a:t>C	</a:t>
            </a:r>
            <a:r>
              <a:rPr sz="1000" spc="-10" dirty="0">
                <a:solidFill>
                  <a:srgbClr val="A36E3D"/>
                </a:solidFill>
                <a:latin typeface="Calibri"/>
                <a:cs typeface="Calibri"/>
              </a:rPr>
              <a:t>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56564" y="6941972"/>
            <a:ext cx="20332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290" dirty="0">
                <a:solidFill>
                  <a:srgbClr val="003E7E"/>
                </a:solidFill>
                <a:latin typeface="Calibri"/>
                <a:cs typeface="Calibri"/>
              </a:rPr>
              <a:t>DO </a:t>
            </a:r>
            <a:r>
              <a:rPr sz="2300" spc="235" dirty="0">
                <a:solidFill>
                  <a:srgbClr val="003E7E"/>
                </a:solidFill>
                <a:latin typeface="Calibri"/>
                <a:cs typeface="Calibri"/>
              </a:rPr>
              <a:t>NOT</a:t>
            </a:r>
            <a:r>
              <a:rPr sz="2300" spc="10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2300" spc="235" dirty="0">
                <a:solidFill>
                  <a:srgbClr val="003E7E"/>
                </a:solidFill>
                <a:latin typeface="Calibri"/>
                <a:cs typeface="Calibri"/>
              </a:rPr>
              <a:t>COPY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33296" y="7201799"/>
            <a:ext cx="3272154" cy="3702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35710">
              <a:lnSpc>
                <a:spcPct val="100000"/>
              </a:lnSpc>
              <a:spcBef>
                <a:spcPts val="455"/>
              </a:spcBef>
            </a:pPr>
            <a:r>
              <a:rPr sz="1100" spc="150" dirty="0">
                <a:solidFill>
                  <a:srgbClr val="003E7E"/>
                </a:solidFill>
                <a:latin typeface="Calibri"/>
                <a:cs typeface="Calibri"/>
              </a:rPr>
              <a:t>No </a:t>
            </a:r>
            <a:r>
              <a:rPr sz="1100" spc="45" dirty="0">
                <a:solidFill>
                  <a:srgbClr val="003E7E"/>
                </a:solidFill>
                <a:latin typeface="Calibri"/>
                <a:cs typeface="Calibri"/>
              </a:rPr>
              <a:t>reproduzca </a:t>
            </a:r>
            <a:r>
              <a:rPr sz="1100" spc="-5" dirty="0">
                <a:solidFill>
                  <a:srgbClr val="003E7E"/>
                </a:solidFill>
                <a:latin typeface="Calibri"/>
                <a:cs typeface="Calibri"/>
              </a:rPr>
              <a:t>este</a:t>
            </a:r>
            <a:r>
              <a:rPr sz="1100" spc="100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003E7E"/>
                </a:solidFill>
                <a:latin typeface="Calibri"/>
                <a:cs typeface="Calibri"/>
              </a:rPr>
              <a:t>documento.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Copyright </a:t>
            </a:r>
            <a:r>
              <a:rPr sz="700" spc="-25" dirty="0">
                <a:solidFill>
                  <a:srgbClr val="003E7E"/>
                </a:solidFill>
                <a:latin typeface="Calibri"/>
                <a:cs typeface="Calibri"/>
              </a:rPr>
              <a:t>© 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The  </a:t>
            </a:r>
            <a:r>
              <a:rPr sz="700" spc="10" dirty="0">
                <a:solidFill>
                  <a:srgbClr val="003E7E"/>
                </a:solidFill>
                <a:latin typeface="Calibri"/>
                <a:cs typeface="Calibri"/>
              </a:rPr>
              <a:t>Regents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of  </a:t>
            </a:r>
            <a:r>
              <a:rPr sz="700" spc="-15" dirty="0">
                <a:solidFill>
                  <a:srgbClr val="003E7E"/>
                </a:solidFill>
                <a:latin typeface="Calibri"/>
                <a:cs typeface="Calibri"/>
              </a:rPr>
              <a:t>the  </a:t>
            </a:r>
            <a:r>
              <a:rPr sz="700" spc="10" dirty="0">
                <a:solidFill>
                  <a:srgbClr val="003E7E"/>
                </a:solidFill>
                <a:latin typeface="Calibri"/>
                <a:cs typeface="Calibri"/>
              </a:rPr>
              <a:t>University </a:t>
            </a:r>
            <a:r>
              <a:rPr sz="700" dirty="0">
                <a:solidFill>
                  <a:srgbClr val="003E7E"/>
                </a:solidFill>
                <a:latin typeface="Calibri"/>
                <a:cs typeface="Calibri"/>
              </a:rPr>
              <a:t>of</a:t>
            </a:r>
            <a:r>
              <a:rPr sz="700" spc="-5" dirty="0">
                <a:solidFill>
                  <a:srgbClr val="003E7E"/>
                </a:solidFill>
                <a:latin typeface="Calibri"/>
                <a:cs typeface="Calibri"/>
              </a:rPr>
              <a:t> </a:t>
            </a: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California, </a:t>
            </a:r>
            <a:r>
              <a:rPr sz="700" spc="45" dirty="0">
                <a:solidFill>
                  <a:srgbClr val="003E7E"/>
                </a:solidFill>
                <a:latin typeface="Calibri"/>
                <a:cs typeface="Calibri"/>
              </a:rPr>
              <a:t>2014. </a:t>
            </a:r>
            <a:r>
              <a:rPr sz="700" spc="30" dirty="0">
                <a:solidFill>
                  <a:srgbClr val="003E7E"/>
                </a:solidFill>
                <a:latin typeface="Calibri"/>
                <a:cs typeface="Calibri"/>
              </a:rPr>
              <a:t>All </a:t>
            </a:r>
            <a:r>
              <a:rPr sz="700" spc="5" dirty="0">
                <a:solidFill>
                  <a:srgbClr val="003E7E"/>
                </a:solidFill>
                <a:latin typeface="Calibri"/>
                <a:cs typeface="Calibri"/>
              </a:rPr>
              <a:t>Rights </a:t>
            </a:r>
            <a:r>
              <a:rPr sz="700" spc="20" dirty="0">
                <a:solidFill>
                  <a:srgbClr val="003E7E"/>
                </a:solidFill>
                <a:latin typeface="Calibri"/>
                <a:cs typeface="Calibri"/>
              </a:rPr>
              <a:t>Reserved.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86535" y="6637835"/>
            <a:ext cx="4206240" cy="894080"/>
            <a:chOff x="486535" y="6637835"/>
            <a:chExt cx="4206240" cy="894080"/>
          </a:xfrm>
        </p:grpSpPr>
        <p:sp>
          <p:nvSpPr>
            <p:cNvPr id="36" name="object 36"/>
            <p:cNvSpPr/>
            <p:nvPr/>
          </p:nvSpPr>
          <p:spPr>
            <a:xfrm>
              <a:off x="1391790" y="6637835"/>
              <a:ext cx="3301365" cy="894080"/>
            </a:xfrm>
            <a:custGeom>
              <a:avLst/>
              <a:gdLst/>
              <a:ahLst/>
              <a:cxnLst/>
              <a:rect l="l" t="t" r="r" b="b"/>
              <a:pathLst>
                <a:path w="3301365" h="894079">
                  <a:moveTo>
                    <a:pt x="3300984" y="802208"/>
                  </a:moveTo>
                  <a:lnTo>
                    <a:pt x="3300984" y="91439"/>
                  </a:lnTo>
                  <a:lnTo>
                    <a:pt x="3299555" y="38576"/>
                  </a:lnTo>
                  <a:lnTo>
                    <a:pt x="3289554" y="11429"/>
                  </a:lnTo>
                  <a:lnTo>
                    <a:pt x="3262407" y="1428"/>
                  </a:lnTo>
                  <a:lnTo>
                    <a:pt x="3209544" y="0"/>
                  </a:lnTo>
                  <a:lnTo>
                    <a:pt x="0" y="0"/>
                  </a:lnTo>
                  <a:lnTo>
                    <a:pt x="0" y="893648"/>
                  </a:lnTo>
                  <a:lnTo>
                    <a:pt x="3209544" y="893648"/>
                  </a:lnTo>
                  <a:lnTo>
                    <a:pt x="3262407" y="892219"/>
                  </a:lnTo>
                  <a:lnTo>
                    <a:pt x="3289554" y="882218"/>
                  </a:lnTo>
                  <a:lnTo>
                    <a:pt x="3299555" y="855071"/>
                  </a:lnTo>
                  <a:lnTo>
                    <a:pt x="3300984" y="802208"/>
                  </a:lnTo>
                  <a:close/>
                </a:path>
              </a:pathLst>
            </a:custGeom>
            <a:solidFill>
              <a:srgbClr val="FDD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1008" y="7091615"/>
              <a:ext cx="4136390" cy="0"/>
            </a:xfrm>
            <a:custGeom>
              <a:avLst/>
              <a:gdLst/>
              <a:ahLst/>
              <a:cxnLst/>
              <a:rect l="l" t="t" r="r" b="b"/>
              <a:pathLst>
                <a:path w="4136390">
                  <a:moveTo>
                    <a:pt x="0" y="0"/>
                  </a:moveTo>
                  <a:lnTo>
                    <a:pt x="4136351" y="0"/>
                  </a:lnTo>
                </a:path>
              </a:pathLst>
            </a:custGeom>
            <a:ln w="1270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2885" y="7091615"/>
              <a:ext cx="4193540" cy="0"/>
            </a:xfrm>
            <a:custGeom>
              <a:avLst/>
              <a:gdLst/>
              <a:ahLst/>
              <a:cxnLst/>
              <a:rect l="l" t="t" r="r" b="b"/>
              <a:pathLst>
                <a:path w="4193540">
                  <a:moveTo>
                    <a:pt x="0" y="0"/>
                  </a:moveTo>
                  <a:lnTo>
                    <a:pt x="0" y="0"/>
                  </a:lnTo>
                </a:path>
                <a:path w="4193540">
                  <a:moveTo>
                    <a:pt x="4193540" y="0"/>
                  </a:moveTo>
                  <a:lnTo>
                    <a:pt x="419354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98038" y="7084702"/>
              <a:ext cx="3195320" cy="447040"/>
            </a:xfrm>
            <a:custGeom>
              <a:avLst/>
              <a:gdLst/>
              <a:ahLst/>
              <a:cxnLst/>
              <a:rect l="l" t="t" r="r" b="b"/>
              <a:pathLst>
                <a:path w="3195320" h="447040">
                  <a:moveTo>
                    <a:pt x="3194735" y="355333"/>
                  </a:moveTo>
                  <a:lnTo>
                    <a:pt x="3194735" y="0"/>
                  </a:lnTo>
                  <a:lnTo>
                    <a:pt x="0" y="0"/>
                  </a:lnTo>
                  <a:lnTo>
                    <a:pt x="0" y="446773"/>
                  </a:lnTo>
                  <a:lnTo>
                    <a:pt x="3103295" y="446773"/>
                  </a:lnTo>
                  <a:lnTo>
                    <a:pt x="3156159" y="445344"/>
                  </a:lnTo>
                  <a:lnTo>
                    <a:pt x="3183305" y="435343"/>
                  </a:lnTo>
                  <a:lnTo>
                    <a:pt x="3193307" y="408197"/>
                  </a:lnTo>
                  <a:lnTo>
                    <a:pt x="3194735" y="355333"/>
                  </a:lnTo>
                  <a:close/>
                </a:path>
              </a:pathLst>
            </a:custGeom>
            <a:solidFill>
              <a:srgbClr val="F696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6535" y="6637835"/>
              <a:ext cx="1290955" cy="894080"/>
            </a:xfrm>
            <a:custGeom>
              <a:avLst/>
              <a:gdLst/>
              <a:ahLst/>
              <a:cxnLst/>
              <a:rect l="l" t="t" r="r" b="b"/>
              <a:pathLst>
                <a:path w="1290955" h="894079">
                  <a:moveTo>
                    <a:pt x="1290916" y="893648"/>
                  </a:moveTo>
                  <a:lnTo>
                    <a:pt x="1290916" y="0"/>
                  </a:lnTo>
                  <a:lnTo>
                    <a:pt x="91440" y="0"/>
                  </a:lnTo>
                  <a:lnTo>
                    <a:pt x="38576" y="1428"/>
                  </a:lnTo>
                  <a:lnTo>
                    <a:pt x="11430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802208"/>
                  </a:lnTo>
                  <a:lnTo>
                    <a:pt x="1428" y="855071"/>
                  </a:lnTo>
                  <a:lnTo>
                    <a:pt x="11430" y="882218"/>
                  </a:lnTo>
                  <a:lnTo>
                    <a:pt x="38576" y="892219"/>
                  </a:lnTo>
                  <a:lnTo>
                    <a:pt x="91440" y="893648"/>
                  </a:lnTo>
                  <a:lnTo>
                    <a:pt x="1290916" y="893648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65274" y="6692126"/>
            <a:ext cx="4851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Tahoma"/>
                <a:cs typeface="Tahoma"/>
              </a:rPr>
              <a:t>Revise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57699" y="6405738"/>
            <a:ext cx="69088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i="1" spc="92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85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91155" y="6718327"/>
            <a:ext cx="15551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D2232A"/>
                </a:solidFill>
                <a:latin typeface="Calibri"/>
                <a:cs typeface="Calibri"/>
              </a:rPr>
              <a:t>Revisé </a:t>
            </a:r>
            <a:r>
              <a:rPr sz="1000" spc="-10" dirty="0">
                <a:solidFill>
                  <a:srgbClr val="D2232A"/>
                </a:solidFill>
                <a:latin typeface="Calibri"/>
                <a:cs typeface="Calibri"/>
              </a:rPr>
              <a:t>mi </a:t>
            </a:r>
            <a:r>
              <a:rPr sz="1000" dirty="0">
                <a:solidFill>
                  <a:srgbClr val="D2232A"/>
                </a:solidFill>
                <a:latin typeface="Calibri"/>
                <a:cs typeface="Calibri"/>
              </a:rPr>
              <a:t>lista </a:t>
            </a:r>
            <a:r>
              <a:rPr sz="1000" spc="35" dirty="0">
                <a:solidFill>
                  <a:srgbClr val="D2232A"/>
                </a:solidFill>
                <a:latin typeface="Calibri"/>
                <a:cs typeface="Calibri"/>
              </a:rPr>
              <a:t>de</a:t>
            </a:r>
            <a:r>
              <a:rPr sz="1000" spc="60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D2232A"/>
                </a:solidFill>
                <a:latin typeface="Calibri"/>
                <a:cs typeface="Calibri"/>
              </a:rPr>
              <a:t>alimentos.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525940" y="6776831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5">
                <a:moveTo>
                  <a:pt x="0" y="7620"/>
                </a:moveTo>
                <a:lnTo>
                  <a:pt x="0" y="92722"/>
                </a:lnTo>
                <a:lnTo>
                  <a:pt x="0" y="100342"/>
                </a:lnTo>
                <a:lnTo>
                  <a:pt x="7620" y="100342"/>
                </a:lnTo>
                <a:lnTo>
                  <a:pt x="92722" y="100342"/>
                </a:lnTo>
                <a:lnTo>
                  <a:pt x="100342" y="100342"/>
                </a:lnTo>
                <a:lnTo>
                  <a:pt x="100342" y="92722"/>
                </a:lnTo>
                <a:lnTo>
                  <a:pt x="100342" y="7620"/>
                </a:lnTo>
                <a:lnTo>
                  <a:pt x="100342" y="0"/>
                </a:lnTo>
                <a:lnTo>
                  <a:pt x="92722" y="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ln w="1524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891155" y="7184329"/>
            <a:ext cx="2106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D2232A"/>
                </a:solidFill>
                <a:latin typeface="Calibri"/>
                <a:cs typeface="Calibri"/>
              </a:rPr>
              <a:t>Incluí </a:t>
            </a:r>
            <a:r>
              <a:rPr sz="1000" spc="15" dirty="0">
                <a:solidFill>
                  <a:srgbClr val="D2232A"/>
                </a:solidFill>
                <a:latin typeface="Calibri"/>
                <a:cs typeface="Calibri"/>
              </a:rPr>
              <a:t>todas </a:t>
            </a:r>
            <a:r>
              <a:rPr sz="1000" spc="-10" dirty="0">
                <a:solidFill>
                  <a:srgbClr val="D2232A"/>
                </a:solidFill>
                <a:latin typeface="Calibri"/>
                <a:cs typeface="Calibri"/>
              </a:rPr>
              <a:t>mis </a:t>
            </a:r>
            <a:r>
              <a:rPr sz="1000" spc="30" dirty="0">
                <a:solidFill>
                  <a:srgbClr val="D2232A"/>
                </a:solidFill>
                <a:latin typeface="Calibri"/>
                <a:cs typeface="Calibri"/>
              </a:rPr>
              <a:t>comidas </a:t>
            </a:r>
            <a:r>
              <a:rPr sz="1000" spc="45" dirty="0">
                <a:solidFill>
                  <a:srgbClr val="D2232A"/>
                </a:solidFill>
                <a:latin typeface="Calibri"/>
                <a:cs typeface="Calibri"/>
              </a:rPr>
              <a:t>y</a:t>
            </a:r>
            <a:r>
              <a:rPr sz="1000" spc="145" dirty="0">
                <a:solidFill>
                  <a:srgbClr val="D2232A"/>
                </a:solidFill>
                <a:latin typeface="Calibri"/>
                <a:cs typeface="Calibri"/>
              </a:rPr>
              <a:t> </a:t>
            </a:r>
            <a:r>
              <a:rPr sz="1000" spc="30" dirty="0">
                <a:solidFill>
                  <a:srgbClr val="D2232A"/>
                </a:solidFill>
                <a:latin typeface="Calibri"/>
                <a:cs typeface="Calibri"/>
              </a:rPr>
              <a:t>bocadillos.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66340" y="720393"/>
            <a:ext cx="925830" cy="227329"/>
          </a:xfrm>
          <a:custGeom>
            <a:avLst/>
            <a:gdLst/>
            <a:ahLst/>
            <a:cxnLst/>
            <a:rect l="l" t="t" r="r" b="b"/>
            <a:pathLst>
              <a:path w="925829" h="227330">
                <a:moveTo>
                  <a:pt x="221678" y="0"/>
                </a:moveTo>
                <a:lnTo>
                  <a:pt x="0" y="0"/>
                </a:lnTo>
                <a:lnTo>
                  <a:pt x="0" y="227203"/>
                </a:lnTo>
                <a:lnTo>
                  <a:pt x="221678" y="227203"/>
                </a:lnTo>
                <a:lnTo>
                  <a:pt x="221678" y="0"/>
                </a:lnTo>
                <a:close/>
              </a:path>
              <a:path w="925829" h="227330">
                <a:moveTo>
                  <a:pt x="454431" y="0"/>
                </a:moveTo>
                <a:lnTo>
                  <a:pt x="227215" y="0"/>
                </a:lnTo>
                <a:lnTo>
                  <a:pt x="227215" y="227203"/>
                </a:lnTo>
                <a:lnTo>
                  <a:pt x="454431" y="227203"/>
                </a:lnTo>
                <a:lnTo>
                  <a:pt x="454431" y="0"/>
                </a:lnTo>
                <a:close/>
              </a:path>
              <a:path w="925829" h="227330">
                <a:moveTo>
                  <a:pt x="687184" y="0"/>
                </a:moveTo>
                <a:lnTo>
                  <a:pt x="459968" y="0"/>
                </a:lnTo>
                <a:lnTo>
                  <a:pt x="459968" y="227203"/>
                </a:lnTo>
                <a:lnTo>
                  <a:pt x="687184" y="227203"/>
                </a:lnTo>
                <a:lnTo>
                  <a:pt x="687184" y="0"/>
                </a:lnTo>
                <a:close/>
              </a:path>
              <a:path w="925829" h="227330">
                <a:moveTo>
                  <a:pt x="925487" y="0"/>
                </a:moveTo>
                <a:lnTo>
                  <a:pt x="698271" y="0"/>
                </a:lnTo>
                <a:lnTo>
                  <a:pt x="698271" y="227203"/>
                </a:lnTo>
                <a:lnTo>
                  <a:pt x="925487" y="227203"/>
                </a:lnTo>
                <a:lnTo>
                  <a:pt x="925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2366351" y="720381"/>
          <a:ext cx="911223" cy="214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object 48"/>
          <p:cNvSpPr/>
          <p:nvPr/>
        </p:nvSpPr>
        <p:spPr>
          <a:xfrm>
            <a:off x="2366340" y="2238831"/>
            <a:ext cx="914400" cy="227329"/>
          </a:xfrm>
          <a:custGeom>
            <a:avLst/>
            <a:gdLst/>
            <a:ahLst/>
            <a:cxnLst/>
            <a:rect l="l" t="t" r="r" b="b"/>
            <a:pathLst>
              <a:path w="914400" h="227330">
                <a:moveTo>
                  <a:pt x="221678" y="0"/>
                </a:moveTo>
                <a:lnTo>
                  <a:pt x="0" y="0"/>
                </a:lnTo>
                <a:lnTo>
                  <a:pt x="0" y="227215"/>
                </a:lnTo>
                <a:lnTo>
                  <a:pt x="221678" y="227215"/>
                </a:lnTo>
                <a:lnTo>
                  <a:pt x="221678" y="0"/>
                </a:lnTo>
                <a:close/>
              </a:path>
              <a:path w="914400" h="227330">
                <a:moveTo>
                  <a:pt x="454431" y="0"/>
                </a:moveTo>
                <a:lnTo>
                  <a:pt x="227215" y="0"/>
                </a:lnTo>
                <a:lnTo>
                  <a:pt x="227215" y="227215"/>
                </a:lnTo>
                <a:lnTo>
                  <a:pt x="454431" y="227215"/>
                </a:lnTo>
                <a:lnTo>
                  <a:pt x="454431" y="0"/>
                </a:lnTo>
                <a:close/>
              </a:path>
              <a:path w="914400" h="227330">
                <a:moveTo>
                  <a:pt x="914400" y="0"/>
                </a:moveTo>
                <a:lnTo>
                  <a:pt x="687184" y="0"/>
                </a:lnTo>
                <a:lnTo>
                  <a:pt x="459968" y="0"/>
                </a:lnTo>
                <a:lnTo>
                  <a:pt x="459968" y="227215"/>
                </a:lnTo>
                <a:lnTo>
                  <a:pt x="687184" y="227215"/>
                </a:lnTo>
                <a:lnTo>
                  <a:pt x="914400" y="2272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2366351" y="2238830"/>
          <a:ext cx="901063" cy="214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object 50"/>
          <p:cNvSpPr/>
          <p:nvPr/>
        </p:nvSpPr>
        <p:spPr>
          <a:xfrm>
            <a:off x="2377427" y="3020236"/>
            <a:ext cx="914400" cy="227329"/>
          </a:xfrm>
          <a:custGeom>
            <a:avLst/>
            <a:gdLst/>
            <a:ahLst/>
            <a:cxnLst/>
            <a:rect l="l" t="t" r="r" b="b"/>
            <a:pathLst>
              <a:path w="914400" h="227330">
                <a:moveTo>
                  <a:pt x="448881" y="0"/>
                </a:moveTo>
                <a:lnTo>
                  <a:pt x="221678" y="0"/>
                </a:lnTo>
                <a:lnTo>
                  <a:pt x="0" y="0"/>
                </a:lnTo>
                <a:lnTo>
                  <a:pt x="0" y="227215"/>
                </a:lnTo>
                <a:lnTo>
                  <a:pt x="221665" y="227215"/>
                </a:lnTo>
                <a:lnTo>
                  <a:pt x="448881" y="227215"/>
                </a:lnTo>
                <a:lnTo>
                  <a:pt x="448881" y="0"/>
                </a:lnTo>
                <a:close/>
              </a:path>
              <a:path w="914400" h="227330">
                <a:moveTo>
                  <a:pt x="681634" y="0"/>
                </a:moveTo>
                <a:lnTo>
                  <a:pt x="454418" y="0"/>
                </a:lnTo>
                <a:lnTo>
                  <a:pt x="454418" y="227215"/>
                </a:lnTo>
                <a:lnTo>
                  <a:pt x="681634" y="227215"/>
                </a:lnTo>
                <a:lnTo>
                  <a:pt x="681634" y="0"/>
                </a:lnTo>
                <a:close/>
              </a:path>
              <a:path w="914400" h="227330">
                <a:moveTo>
                  <a:pt x="914400" y="0"/>
                </a:moveTo>
                <a:lnTo>
                  <a:pt x="687184" y="0"/>
                </a:lnTo>
                <a:lnTo>
                  <a:pt x="687184" y="227215"/>
                </a:lnTo>
                <a:lnTo>
                  <a:pt x="914400" y="2272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2377438" y="3020226"/>
          <a:ext cx="901062" cy="214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2382975" y="3751744"/>
          <a:ext cx="906142" cy="214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object 53"/>
          <p:cNvSpPr/>
          <p:nvPr/>
        </p:nvSpPr>
        <p:spPr>
          <a:xfrm>
            <a:off x="2377427" y="4510988"/>
            <a:ext cx="925830" cy="227329"/>
          </a:xfrm>
          <a:custGeom>
            <a:avLst/>
            <a:gdLst/>
            <a:ahLst/>
            <a:cxnLst/>
            <a:rect l="l" t="t" r="r" b="b"/>
            <a:pathLst>
              <a:path w="925829" h="227329">
                <a:moveTo>
                  <a:pt x="221678" y="0"/>
                </a:moveTo>
                <a:lnTo>
                  <a:pt x="0" y="0"/>
                </a:lnTo>
                <a:lnTo>
                  <a:pt x="0" y="227228"/>
                </a:lnTo>
                <a:lnTo>
                  <a:pt x="221678" y="227228"/>
                </a:lnTo>
                <a:lnTo>
                  <a:pt x="221678" y="0"/>
                </a:lnTo>
                <a:close/>
              </a:path>
              <a:path w="925829" h="227329">
                <a:moveTo>
                  <a:pt x="459968" y="0"/>
                </a:moveTo>
                <a:lnTo>
                  <a:pt x="232752" y="0"/>
                </a:lnTo>
                <a:lnTo>
                  <a:pt x="232752" y="227228"/>
                </a:lnTo>
                <a:lnTo>
                  <a:pt x="459968" y="227228"/>
                </a:lnTo>
                <a:lnTo>
                  <a:pt x="459968" y="0"/>
                </a:lnTo>
                <a:close/>
              </a:path>
              <a:path w="925829" h="227329">
                <a:moveTo>
                  <a:pt x="692721" y="0"/>
                </a:moveTo>
                <a:lnTo>
                  <a:pt x="465505" y="0"/>
                </a:lnTo>
                <a:lnTo>
                  <a:pt x="465505" y="227228"/>
                </a:lnTo>
                <a:lnTo>
                  <a:pt x="692721" y="227228"/>
                </a:lnTo>
                <a:lnTo>
                  <a:pt x="692721" y="0"/>
                </a:lnTo>
                <a:close/>
              </a:path>
              <a:path w="925829" h="227329">
                <a:moveTo>
                  <a:pt x="925474" y="0"/>
                </a:moveTo>
                <a:lnTo>
                  <a:pt x="698258" y="0"/>
                </a:lnTo>
                <a:lnTo>
                  <a:pt x="698258" y="227228"/>
                </a:lnTo>
                <a:lnTo>
                  <a:pt x="925474" y="227228"/>
                </a:lnTo>
                <a:lnTo>
                  <a:pt x="925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2377438" y="4510976"/>
          <a:ext cx="913763" cy="21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2360814" y="5264619"/>
          <a:ext cx="913763" cy="214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object 56"/>
          <p:cNvGraphicFramePr>
            <a:graphicFrameLocks noGrp="1"/>
          </p:cNvGraphicFramePr>
          <p:nvPr/>
        </p:nvGraphicFramePr>
        <p:xfrm>
          <a:off x="2371888" y="6046050"/>
          <a:ext cx="895984" cy="214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7" name="object 57"/>
          <p:cNvGrpSpPr/>
          <p:nvPr/>
        </p:nvGrpSpPr>
        <p:grpSpPr>
          <a:xfrm>
            <a:off x="0" y="975321"/>
            <a:ext cx="10574020" cy="7038340"/>
            <a:chOff x="0" y="975321"/>
            <a:chExt cx="10574020" cy="7038340"/>
          </a:xfrm>
        </p:grpSpPr>
        <p:sp>
          <p:nvSpPr>
            <p:cNvPr id="58" name="object 58"/>
            <p:cNvSpPr/>
            <p:nvPr/>
          </p:nvSpPr>
          <p:spPr>
            <a:xfrm>
              <a:off x="478674" y="984846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8674" y="1745336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78674" y="2504838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8674" y="3264339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78674" y="4023396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78674" y="4775324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78674" y="5533986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7764741"/>
              <a:ext cx="10574020" cy="248920"/>
            </a:xfrm>
            <a:custGeom>
              <a:avLst/>
              <a:gdLst/>
              <a:ahLst/>
              <a:cxnLst/>
              <a:rect l="l" t="t" r="r" b="b"/>
              <a:pathLst>
                <a:path w="10574020" h="248920">
                  <a:moveTo>
                    <a:pt x="10308474" y="76200"/>
                  </a:moveTo>
                  <a:lnTo>
                    <a:pt x="10308474" y="248792"/>
                  </a:lnTo>
                </a:path>
                <a:path w="10574020" h="248920">
                  <a:moveTo>
                    <a:pt x="250074" y="76200"/>
                  </a:moveTo>
                  <a:lnTo>
                    <a:pt x="250074" y="248792"/>
                  </a:lnTo>
                </a:path>
                <a:path w="10574020" h="248920">
                  <a:moveTo>
                    <a:pt x="10384674" y="0"/>
                  </a:moveTo>
                  <a:lnTo>
                    <a:pt x="10573841" y="0"/>
                  </a:lnTo>
                </a:path>
                <a:path w="10574020" h="248920">
                  <a:moveTo>
                    <a:pt x="173874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7764741"/>
              <a:ext cx="10574020" cy="248920"/>
            </a:xfrm>
            <a:custGeom>
              <a:avLst/>
              <a:gdLst/>
              <a:ahLst/>
              <a:cxnLst/>
              <a:rect l="l" t="t" r="r" b="b"/>
              <a:pathLst>
                <a:path w="10574020" h="248920">
                  <a:moveTo>
                    <a:pt x="10308474" y="76200"/>
                  </a:moveTo>
                  <a:lnTo>
                    <a:pt x="10308474" y="248792"/>
                  </a:lnTo>
                </a:path>
                <a:path w="10574020" h="248920">
                  <a:moveTo>
                    <a:pt x="250074" y="76200"/>
                  </a:moveTo>
                  <a:lnTo>
                    <a:pt x="250074" y="248792"/>
                  </a:lnTo>
                </a:path>
                <a:path w="10574020" h="248920">
                  <a:moveTo>
                    <a:pt x="10384674" y="0"/>
                  </a:moveTo>
                  <a:lnTo>
                    <a:pt x="10573841" y="0"/>
                  </a:lnTo>
                </a:path>
                <a:path w="10574020" h="248920">
                  <a:moveTo>
                    <a:pt x="17387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82976" y="1468526"/>
              <a:ext cx="222250" cy="227329"/>
            </a:xfrm>
            <a:custGeom>
              <a:avLst/>
              <a:gdLst/>
              <a:ahLst/>
              <a:cxnLst/>
              <a:rect l="l" t="t" r="r" b="b"/>
              <a:pathLst>
                <a:path w="222250" h="227330">
                  <a:moveTo>
                    <a:pt x="221672" y="0"/>
                  </a:moveTo>
                  <a:lnTo>
                    <a:pt x="0" y="0"/>
                  </a:lnTo>
                  <a:lnTo>
                    <a:pt x="0" y="227214"/>
                  </a:lnTo>
                  <a:lnTo>
                    <a:pt x="221672" y="227214"/>
                  </a:lnTo>
                  <a:lnTo>
                    <a:pt x="221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89326" y="1474876"/>
              <a:ext cx="209550" cy="214629"/>
            </a:xfrm>
            <a:custGeom>
              <a:avLst/>
              <a:gdLst/>
              <a:ahLst/>
              <a:cxnLst/>
              <a:rect l="l" t="t" r="r" b="b"/>
              <a:pathLst>
                <a:path w="209550" h="214630">
                  <a:moveTo>
                    <a:pt x="0" y="214514"/>
                  </a:moveTo>
                  <a:lnTo>
                    <a:pt x="208972" y="214514"/>
                  </a:lnTo>
                  <a:lnTo>
                    <a:pt x="208972" y="0"/>
                  </a:lnTo>
                  <a:lnTo>
                    <a:pt x="0" y="0"/>
                  </a:lnTo>
                  <a:lnTo>
                    <a:pt x="0" y="2145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81247" y="1468526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29" h="227330">
                  <a:moveTo>
                    <a:pt x="227214" y="0"/>
                  </a:moveTo>
                  <a:lnTo>
                    <a:pt x="0" y="0"/>
                  </a:lnTo>
                  <a:lnTo>
                    <a:pt x="0" y="227214"/>
                  </a:lnTo>
                  <a:lnTo>
                    <a:pt x="227214" y="227214"/>
                  </a:lnTo>
                  <a:lnTo>
                    <a:pt x="2272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087597" y="1474876"/>
              <a:ext cx="214629" cy="214629"/>
            </a:xfrm>
            <a:custGeom>
              <a:avLst/>
              <a:gdLst/>
              <a:ahLst/>
              <a:cxnLst/>
              <a:rect l="l" t="t" r="r" b="b"/>
              <a:pathLst>
                <a:path w="214629" h="214630">
                  <a:moveTo>
                    <a:pt x="0" y="214514"/>
                  </a:moveTo>
                  <a:lnTo>
                    <a:pt x="214514" y="214514"/>
                  </a:lnTo>
                  <a:lnTo>
                    <a:pt x="214514" y="0"/>
                  </a:lnTo>
                  <a:lnTo>
                    <a:pt x="0" y="0"/>
                  </a:lnTo>
                  <a:lnTo>
                    <a:pt x="0" y="2145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15728" y="1468526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30" h="227330">
                  <a:moveTo>
                    <a:pt x="227214" y="0"/>
                  </a:moveTo>
                  <a:lnTo>
                    <a:pt x="0" y="0"/>
                  </a:lnTo>
                  <a:lnTo>
                    <a:pt x="0" y="227214"/>
                  </a:lnTo>
                  <a:lnTo>
                    <a:pt x="227214" y="227214"/>
                  </a:lnTo>
                  <a:lnTo>
                    <a:pt x="2272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22078" y="1474876"/>
              <a:ext cx="214629" cy="214629"/>
            </a:xfrm>
            <a:custGeom>
              <a:avLst/>
              <a:gdLst/>
              <a:ahLst/>
              <a:cxnLst/>
              <a:rect l="l" t="t" r="r" b="b"/>
              <a:pathLst>
                <a:path w="214630" h="214630">
                  <a:moveTo>
                    <a:pt x="0" y="214514"/>
                  </a:moveTo>
                  <a:lnTo>
                    <a:pt x="214514" y="214514"/>
                  </a:lnTo>
                  <a:lnTo>
                    <a:pt x="214514" y="0"/>
                  </a:lnTo>
                  <a:lnTo>
                    <a:pt x="0" y="0"/>
                  </a:lnTo>
                  <a:lnTo>
                    <a:pt x="0" y="2145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848494" y="1468526"/>
              <a:ext cx="227329" cy="227329"/>
            </a:xfrm>
            <a:custGeom>
              <a:avLst/>
              <a:gdLst/>
              <a:ahLst/>
              <a:cxnLst/>
              <a:rect l="l" t="t" r="r" b="b"/>
              <a:pathLst>
                <a:path w="227330" h="227330">
                  <a:moveTo>
                    <a:pt x="227214" y="0"/>
                  </a:moveTo>
                  <a:lnTo>
                    <a:pt x="0" y="0"/>
                  </a:lnTo>
                  <a:lnTo>
                    <a:pt x="0" y="227214"/>
                  </a:lnTo>
                  <a:lnTo>
                    <a:pt x="227214" y="227214"/>
                  </a:lnTo>
                  <a:lnTo>
                    <a:pt x="2272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54844" y="1474876"/>
              <a:ext cx="214629" cy="214629"/>
            </a:xfrm>
            <a:custGeom>
              <a:avLst/>
              <a:gdLst/>
              <a:ahLst/>
              <a:cxnLst/>
              <a:rect l="l" t="t" r="r" b="b"/>
              <a:pathLst>
                <a:path w="214630" h="214630">
                  <a:moveTo>
                    <a:pt x="0" y="214514"/>
                  </a:moveTo>
                  <a:lnTo>
                    <a:pt x="214514" y="214514"/>
                  </a:lnTo>
                  <a:lnTo>
                    <a:pt x="214514" y="0"/>
                  </a:lnTo>
                  <a:lnTo>
                    <a:pt x="0" y="0"/>
                  </a:lnTo>
                  <a:lnTo>
                    <a:pt x="0" y="21451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466425" y="672499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72775" y="6731342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06747" y="718219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006747" y="7182192"/>
            <a:ext cx="228600" cy="228600"/>
            <a:chOff x="4006747" y="7182192"/>
            <a:chExt cx="228600" cy="228600"/>
          </a:xfrm>
        </p:grpSpPr>
        <p:sp>
          <p:nvSpPr>
            <p:cNvPr id="79" name="object 79"/>
            <p:cNvSpPr/>
            <p:nvPr/>
          </p:nvSpPr>
          <p:spPr>
            <a:xfrm>
              <a:off x="4071056" y="724283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5">
                  <a:moveTo>
                    <a:pt x="0" y="7620"/>
                  </a:moveTo>
                  <a:lnTo>
                    <a:pt x="0" y="92722"/>
                  </a:lnTo>
                  <a:lnTo>
                    <a:pt x="0" y="100342"/>
                  </a:lnTo>
                  <a:lnTo>
                    <a:pt x="7620" y="100342"/>
                  </a:lnTo>
                  <a:lnTo>
                    <a:pt x="92722" y="100342"/>
                  </a:lnTo>
                  <a:lnTo>
                    <a:pt x="100342" y="100342"/>
                  </a:lnTo>
                  <a:lnTo>
                    <a:pt x="100342" y="92722"/>
                  </a:lnTo>
                  <a:lnTo>
                    <a:pt x="100342" y="7620"/>
                  </a:lnTo>
                  <a:lnTo>
                    <a:pt x="100342" y="0"/>
                  </a:lnTo>
                  <a:lnTo>
                    <a:pt x="92722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ln w="15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13097" y="7188542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>
                  <a:moveTo>
                    <a:pt x="0" y="215900"/>
                  </a:moveTo>
                  <a:lnTo>
                    <a:pt x="215900" y="215900"/>
                  </a:ln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0911" y="7510170"/>
            <a:ext cx="1621447" cy="29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10454" y="7509217"/>
            <a:ext cx="334645" cy="301625"/>
            <a:chOff x="6010454" y="7509217"/>
            <a:chExt cx="334645" cy="301625"/>
          </a:xfrm>
        </p:grpSpPr>
        <p:sp>
          <p:nvSpPr>
            <p:cNvPr id="4" name="object 4"/>
            <p:cNvSpPr/>
            <p:nvPr/>
          </p:nvSpPr>
          <p:spPr>
            <a:xfrm>
              <a:off x="6010454" y="7509217"/>
              <a:ext cx="334645" cy="301625"/>
            </a:xfrm>
            <a:custGeom>
              <a:avLst/>
              <a:gdLst/>
              <a:ahLst/>
              <a:cxnLst/>
              <a:rect l="l" t="t" r="r" b="b"/>
              <a:pathLst>
                <a:path w="334645" h="301625">
                  <a:moveTo>
                    <a:pt x="334149" y="301269"/>
                  </a:moveTo>
                  <a:lnTo>
                    <a:pt x="334149" y="0"/>
                  </a:lnTo>
                  <a:lnTo>
                    <a:pt x="0" y="0"/>
                  </a:lnTo>
                  <a:lnTo>
                    <a:pt x="0" y="301269"/>
                  </a:lnTo>
                  <a:lnTo>
                    <a:pt x="334149" y="301269"/>
                  </a:lnTo>
                  <a:close/>
                </a:path>
              </a:pathLst>
            </a:custGeom>
            <a:solidFill>
              <a:srgbClr val="002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77474" y="7597567"/>
              <a:ext cx="200101" cy="1574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371325" y="7579776"/>
            <a:ext cx="548640" cy="17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500" spc="-25" dirty="0">
                <a:solidFill>
                  <a:srgbClr val="002D62"/>
                </a:solidFill>
                <a:latin typeface="Calibri"/>
                <a:cs typeface="Calibri"/>
              </a:rPr>
              <a:t>University of </a:t>
            </a:r>
            <a:r>
              <a:rPr sz="500" spc="-30" dirty="0">
                <a:solidFill>
                  <a:srgbClr val="002D62"/>
                </a:solidFill>
                <a:latin typeface="Calibri"/>
                <a:cs typeface="Calibri"/>
              </a:rPr>
              <a:t>Nevada  </a:t>
            </a:r>
            <a:r>
              <a:rPr sz="500" spc="-25" dirty="0">
                <a:solidFill>
                  <a:srgbClr val="002D62"/>
                </a:solidFill>
                <a:latin typeface="Calibri"/>
                <a:cs typeface="Calibri"/>
              </a:rPr>
              <a:t>Cooperative</a:t>
            </a:r>
            <a:r>
              <a:rPr sz="500" spc="-7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500" spc="-25" dirty="0">
                <a:solidFill>
                  <a:srgbClr val="002D62"/>
                </a:solidFill>
                <a:latin typeface="Calibri"/>
                <a:cs typeface="Calibri"/>
              </a:rPr>
              <a:t>Extension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92523" y="7523327"/>
            <a:ext cx="1174351" cy="270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41428" y="7064973"/>
            <a:ext cx="1063978" cy="265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191574" y="7545679"/>
            <a:ext cx="1698625" cy="250825"/>
            <a:chOff x="3191574" y="7545679"/>
            <a:chExt cx="1698625" cy="250825"/>
          </a:xfrm>
        </p:grpSpPr>
        <p:sp>
          <p:nvSpPr>
            <p:cNvPr id="10" name="object 10"/>
            <p:cNvSpPr/>
            <p:nvPr/>
          </p:nvSpPr>
          <p:spPr>
            <a:xfrm>
              <a:off x="3450946" y="7545679"/>
              <a:ext cx="59690" cy="235585"/>
            </a:xfrm>
            <a:custGeom>
              <a:avLst/>
              <a:gdLst/>
              <a:ahLst/>
              <a:cxnLst/>
              <a:rect l="l" t="t" r="r" b="b"/>
              <a:pathLst>
                <a:path w="59689" h="235584">
                  <a:moveTo>
                    <a:pt x="59397" y="235089"/>
                  </a:moveTo>
                  <a:lnTo>
                    <a:pt x="59397" y="0"/>
                  </a:lnTo>
                  <a:lnTo>
                    <a:pt x="0" y="0"/>
                  </a:lnTo>
                  <a:lnTo>
                    <a:pt x="0" y="235089"/>
                  </a:lnTo>
                  <a:lnTo>
                    <a:pt x="59397" y="235089"/>
                  </a:lnTo>
                  <a:close/>
                </a:path>
              </a:pathLst>
            </a:custGeom>
            <a:solidFill>
              <a:srgbClr val="D99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51596" y="7555204"/>
              <a:ext cx="1253286" cy="2411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91574" y="7545679"/>
              <a:ext cx="228358" cy="2456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35907" y="7696149"/>
              <a:ext cx="53975" cy="80645"/>
            </a:xfrm>
            <a:custGeom>
              <a:avLst/>
              <a:gdLst/>
              <a:ahLst/>
              <a:cxnLst/>
              <a:rect l="l" t="t" r="r" b="b"/>
              <a:pathLst>
                <a:path w="53975" h="80645">
                  <a:moveTo>
                    <a:pt x="53898" y="80403"/>
                  </a:moveTo>
                  <a:lnTo>
                    <a:pt x="53898" y="0"/>
                  </a:lnTo>
                  <a:lnTo>
                    <a:pt x="0" y="0"/>
                  </a:lnTo>
                  <a:lnTo>
                    <a:pt x="0" y="80403"/>
                  </a:lnTo>
                  <a:lnTo>
                    <a:pt x="53898" y="80403"/>
                  </a:lnTo>
                  <a:close/>
                </a:path>
              </a:pathLst>
            </a:custGeom>
            <a:solidFill>
              <a:srgbClr val="D99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08130" y="7666611"/>
            <a:ext cx="877569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dirty="0">
                <a:solidFill>
                  <a:srgbClr val="194687"/>
                </a:solidFill>
                <a:latin typeface="Gill Sans MT"/>
                <a:cs typeface="Gill Sans MT"/>
              </a:rPr>
              <a:t>Cooperative</a:t>
            </a:r>
            <a:r>
              <a:rPr sz="700" spc="-65" dirty="0">
                <a:solidFill>
                  <a:srgbClr val="194687"/>
                </a:solidFill>
                <a:latin typeface="Gill Sans MT"/>
                <a:cs typeface="Gill Sans MT"/>
              </a:rPr>
              <a:t> </a:t>
            </a:r>
            <a:r>
              <a:rPr sz="700" spc="15" dirty="0">
                <a:solidFill>
                  <a:srgbClr val="194687"/>
                </a:solidFill>
                <a:latin typeface="Gill Sans MT"/>
                <a:cs typeface="Gill Sans MT"/>
              </a:rPr>
              <a:t>Extension</a:t>
            </a:r>
            <a:endParaRPr sz="7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554225" y="7052398"/>
            <a:ext cx="390525" cy="267335"/>
            <a:chOff x="8554225" y="7052398"/>
            <a:chExt cx="390525" cy="267335"/>
          </a:xfrm>
        </p:grpSpPr>
        <p:sp>
          <p:nvSpPr>
            <p:cNvPr id="16" name="object 16"/>
            <p:cNvSpPr/>
            <p:nvPr/>
          </p:nvSpPr>
          <p:spPr>
            <a:xfrm>
              <a:off x="8554225" y="7052398"/>
              <a:ext cx="390267" cy="1170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58263" y="7181316"/>
              <a:ext cx="381635" cy="138430"/>
            </a:xfrm>
            <a:custGeom>
              <a:avLst/>
              <a:gdLst/>
              <a:ahLst/>
              <a:cxnLst/>
              <a:rect l="l" t="t" r="r" b="b"/>
              <a:pathLst>
                <a:path w="381634" h="138429">
                  <a:moveTo>
                    <a:pt x="381279" y="2247"/>
                  </a:moveTo>
                  <a:lnTo>
                    <a:pt x="240614" y="0"/>
                  </a:lnTo>
                  <a:lnTo>
                    <a:pt x="154012" y="6502"/>
                  </a:lnTo>
                  <a:lnTo>
                    <a:pt x="119138" y="17627"/>
                  </a:lnTo>
                  <a:lnTo>
                    <a:pt x="100545" y="10972"/>
                  </a:lnTo>
                  <a:lnTo>
                    <a:pt x="76847" y="5334"/>
                  </a:lnTo>
                  <a:lnTo>
                    <a:pt x="47421" y="3035"/>
                  </a:lnTo>
                  <a:lnTo>
                    <a:pt x="0" y="2247"/>
                  </a:lnTo>
                  <a:lnTo>
                    <a:pt x="0" y="17538"/>
                  </a:lnTo>
                  <a:lnTo>
                    <a:pt x="17805" y="15214"/>
                  </a:lnTo>
                  <a:lnTo>
                    <a:pt x="37363" y="14884"/>
                  </a:lnTo>
                  <a:lnTo>
                    <a:pt x="70929" y="16941"/>
                  </a:lnTo>
                  <a:lnTo>
                    <a:pt x="111086" y="20193"/>
                  </a:lnTo>
                  <a:lnTo>
                    <a:pt x="85725" y="28282"/>
                  </a:lnTo>
                  <a:lnTo>
                    <a:pt x="84848" y="28727"/>
                  </a:lnTo>
                  <a:lnTo>
                    <a:pt x="71526" y="27508"/>
                  </a:lnTo>
                  <a:lnTo>
                    <a:pt x="54876" y="26771"/>
                  </a:lnTo>
                  <a:lnTo>
                    <a:pt x="33921" y="27152"/>
                  </a:lnTo>
                  <a:lnTo>
                    <a:pt x="0" y="28575"/>
                  </a:lnTo>
                  <a:lnTo>
                    <a:pt x="0" y="43853"/>
                  </a:lnTo>
                  <a:lnTo>
                    <a:pt x="6223" y="41249"/>
                  </a:lnTo>
                  <a:lnTo>
                    <a:pt x="17945" y="38874"/>
                  </a:lnTo>
                  <a:lnTo>
                    <a:pt x="43827" y="35382"/>
                  </a:lnTo>
                  <a:lnTo>
                    <a:pt x="80594" y="30899"/>
                  </a:lnTo>
                  <a:lnTo>
                    <a:pt x="0" y="71882"/>
                  </a:lnTo>
                  <a:lnTo>
                    <a:pt x="90500" y="37617"/>
                  </a:lnTo>
                  <a:lnTo>
                    <a:pt x="160388" y="20624"/>
                  </a:lnTo>
                  <a:lnTo>
                    <a:pt x="245402" y="15887"/>
                  </a:lnTo>
                  <a:lnTo>
                    <a:pt x="381279" y="18376"/>
                  </a:lnTo>
                  <a:lnTo>
                    <a:pt x="381279" y="2247"/>
                  </a:lnTo>
                  <a:close/>
                </a:path>
                <a:path w="381634" h="138429">
                  <a:moveTo>
                    <a:pt x="381330" y="31178"/>
                  </a:moveTo>
                  <a:lnTo>
                    <a:pt x="365264" y="30835"/>
                  </a:lnTo>
                  <a:lnTo>
                    <a:pt x="341591" y="31178"/>
                  </a:lnTo>
                  <a:lnTo>
                    <a:pt x="306120" y="32296"/>
                  </a:lnTo>
                  <a:lnTo>
                    <a:pt x="264248" y="34747"/>
                  </a:lnTo>
                  <a:lnTo>
                    <a:pt x="216433" y="39065"/>
                  </a:lnTo>
                  <a:lnTo>
                    <a:pt x="164401" y="45745"/>
                  </a:lnTo>
                  <a:lnTo>
                    <a:pt x="109842" y="55295"/>
                  </a:lnTo>
                  <a:lnTo>
                    <a:pt x="54495" y="68199"/>
                  </a:lnTo>
                  <a:lnTo>
                    <a:pt x="50" y="84975"/>
                  </a:lnTo>
                  <a:lnTo>
                    <a:pt x="50" y="138036"/>
                  </a:lnTo>
                  <a:lnTo>
                    <a:pt x="381330" y="137960"/>
                  </a:lnTo>
                  <a:lnTo>
                    <a:pt x="381330" y="31178"/>
                  </a:lnTo>
                  <a:close/>
                </a:path>
              </a:pathLst>
            </a:custGeom>
            <a:solidFill>
              <a:srgbClr val="0059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063222" y="7128811"/>
            <a:ext cx="419100" cy="208279"/>
            <a:chOff x="9063222" y="7128811"/>
            <a:chExt cx="419100" cy="208279"/>
          </a:xfrm>
        </p:grpSpPr>
        <p:sp>
          <p:nvSpPr>
            <p:cNvPr id="19" name="object 19"/>
            <p:cNvSpPr/>
            <p:nvPr/>
          </p:nvSpPr>
          <p:spPr>
            <a:xfrm>
              <a:off x="9063222" y="7128811"/>
              <a:ext cx="396507" cy="20793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62785" y="7204665"/>
              <a:ext cx="19685" cy="45085"/>
            </a:xfrm>
            <a:custGeom>
              <a:avLst/>
              <a:gdLst/>
              <a:ahLst/>
              <a:cxnLst/>
              <a:rect l="l" t="t" r="r" b="b"/>
              <a:pathLst>
                <a:path w="19684" h="45084">
                  <a:moveTo>
                    <a:pt x="19189" y="5981"/>
                  </a:moveTo>
                  <a:lnTo>
                    <a:pt x="19189" y="444"/>
                  </a:lnTo>
                  <a:lnTo>
                    <a:pt x="18072" y="126"/>
                  </a:lnTo>
                  <a:lnTo>
                    <a:pt x="16446" y="0"/>
                  </a:lnTo>
                  <a:lnTo>
                    <a:pt x="9601" y="0"/>
                  </a:lnTo>
                  <a:lnTo>
                    <a:pt x="5295" y="1371"/>
                  </a:lnTo>
                  <a:lnTo>
                    <a:pt x="5295" y="12280"/>
                  </a:lnTo>
                  <a:lnTo>
                    <a:pt x="0" y="12280"/>
                  </a:lnTo>
                  <a:lnTo>
                    <a:pt x="0" y="17576"/>
                  </a:lnTo>
                  <a:lnTo>
                    <a:pt x="5295" y="17576"/>
                  </a:lnTo>
                  <a:lnTo>
                    <a:pt x="5295" y="44500"/>
                  </a:lnTo>
                  <a:lnTo>
                    <a:pt x="12407" y="44500"/>
                  </a:lnTo>
                  <a:lnTo>
                    <a:pt x="12407" y="17576"/>
                  </a:lnTo>
                  <a:lnTo>
                    <a:pt x="18453" y="17576"/>
                  </a:lnTo>
                  <a:lnTo>
                    <a:pt x="18453" y="12280"/>
                  </a:lnTo>
                  <a:lnTo>
                    <a:pt x="12407" y="12280"/>
                  </a:lnTo>
                  <a:lnTo>
                    <a:pt x="12407" y="6299"/>
                  </a:lnTo>
                  <a:lnTo>
                    <a:pt x="13957" y="5613"/>
                  </a:lnTo>
                  <a:lnTo>
                    <a:pt x="17322" y="5613"/>
                  </a:lnTo>
                  <a:lnTo>
                    <a:pt x="18262" y="5740"/>
                  </a:lnTo>
                  <a:lnTo>
                    <a:pt x="19189" y="59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9575462" y="7129856"/>
            <a:ext cx="474409" cy="207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28258" y="152400"/>
            <a:ext cx="10287000" cy="5567045"/>
            <a:chOff x="128258" y="152400"/>
            <a:chExt cx="10287000" cy="5567045"/>
          </a:xfrm>
        </p:grpSpPr>
        <p:sp>
          <p:nvSpPr>
            <p:cNvPr id="23" name="object 23"/>
            <p:cNvSpPr/>
            <p:nvPr/>
          </p:nvSpPr>
          <p:spPr>
            <a:xfrm>
              <a:off x="128258" y="5606796"/>
              <a:ext cx="10287000" cy="112395"/>
            </a:xfrm>
            <a:custGeom>
              <a:avLst/>
              <a:gdLst/>
              <a:ahLst/>
              <a:cxnLst/>
              <a:rect l="l" t="t" r="r" b="b"/>
              <a:pathLst>
                <a:path w="10287000" h="112395">
                  <a:moveTo>
                    <a:pt x="0" y="112293"/>
                  </a:moveTo>
                  <a:lnTo>
                    <a:pt x="10287000" y="112293"/>
                  </a:lnTo>
                  <a:lnTo>
                    <a:pt x="10287000" y="0"/>
                  </a:lnTo>
                  <a:lnTo>
                    <a:pt x="0" y="0"/>
                  </a:lnTo>
                  <a:lnTo>
                    <a:pt x="0" y="112293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8258" y="152400"/>
              <a:ext cx="10287000" cy="5454650"/>
            </a:xfrm>
            <a:custGeom>
              <a:avLst/>
              <a:gdLst/>
              <a:ahLst/>
              <a:cxnLst/>
              <a:rect l="l" t="t" r="r" b="b"/>
              <a:pathLst>
                <a:path w="10287000" h="5454650">
                  <a:moveTo>
                    <a:pt x="10287000" y="5454395"/>
                  </a:moveTo>
                  <a:lnTo>
                    <a:pt x="10287000" y="0"/>
                  </a:lnTo>
                  <a:lnTo>
                    <a:pt x="0" y="0"/>
                  </a:lnTo>
                  <a:lnTo>
                    <a:pt x="0" y="5454396"/>
                  </a:lnTo>
                  <a:lnTo>
                    <a:pt x="10287000" y="5454395"/>
                  </a:lnTo>
                  <a:close/>
                </a:path>
              </a:pathLst>
            </a:custGeom>
            <a:solidFill>
              <a:srgbClr val="E2D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27671" y="1833498"/>
              <a:ext cx="7009130" cy="1724025"/>
            </a:xfrm>
            <a:custGeom>
              <a:avLst/>
              <a:gdLst/>
              <a:ahLst/>
              <a:cxnLst/>
              <a:rect l="l" t="t" r="r" b="b"/>
              <a:pathLst>
                <a:path w="7009130" h="1724025">
                  <a:moveTo>
                    <a:pt x="7008876" y="1723643"/>
                  </a:moveTo>
                  <a:lnTo>
                    <a:pt x="7008876" y="0"/>
                  </a:lnTo>
                  <a:lnTo>
                    <a:pt x="0" y="0"/>
                  </a:lnTo>
                  <a:lnTo>
                    <a:pt x="0" y="1723644"/>
                  </a:lnTo>
                  <a:lnTo>
                    <a:pt x="7008876" y="1723643"/>
                  </a:lnTo>
                  <a:close/>
                </a:path>
              </a:pathLst>
            </a:custGeom>
            <a:solidFill>
              <a:srgbClr val="8F6313">
                <a:alpha val="54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49108" y="1873251"/>
              <a:ext cx="6845300" cy="1560195"/>
            </a:xfrm>
            <a:custGeom>
              <a:avLst/>
              <a:gdLst/>
              <a:ahLst/>
              <a:cxnLst/>
              <a:rect l="l" t="t" r="r" b="b"/>
              <a:pathLst>
                <a:path w="6845300" h="1560195">
                  <a:moveTo>
                    <a:pt x="6845300" y="1468628"/>
                  </a:moveTo>
                  <a:lnTo>
                    <a:pt x="6845300" y="91440"/>
                  </a:lnTo>
                  <a:lnTo>
                    <a:pt x="6843871" y="38576"/>
                  </a:lnTo>
                  <a:lnTo>
                    <a:pt x="6833869" y="11430"/>
                  </a:lnTo>
                  <a:lnTo>
                    <a:pt x="6806723" y="1428"/>
                  </a:lnTo>
                  <a:lnTo>
                    <a:pt x="6753859" y="0"/>
                  </a:lnTo>
                  <a:lnTo>
                    <a:pt x="91439" y="0"/>
                  </a:lnTo>
                  <a:lnTo>
                    <a:pt x="38576" y="1428"/>
                  </a:lnTo>
                  <a:lnTo>
                    <a:pt x="11429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468628"/>
                  </a:lnTo>
                  <a:lnTo>
                    <a:pt x="1428" y="1521491"/>
                  </a:lnTo>
                  <a:lnTo>
                    <a:pt x="11429" y="1548638"/>
                  </a:lnTo>
                  <a:lnTo>
                    <a:pt x="38576" y="1558639"/>
                  </a:lnTo>
                  <a:lnTo>
                    <a:pt x="91439" y="1560068"/>
                  </a:lnTo>
                  <a:lnTo>
                    <a:pt x="6753859" y="1560068"/>
                  </a:lnTo>
                  <a:lnTo>
                    <a:pt x="6806723" y="1558639"/>
                  </a:lnTo>
                  <a:lnTo>
                    <a:pt x="6833869" y="1548638"/>
                  </a:lnTo>
                  <a:lnTo>
                    <a:pt x="6843871" y="1521491"/>
                  </a:lnTo>
                  <a:lnTo>
                    <a:pt x="6845300" y="14686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9108" y="1873251"/>
              <a:ext cx="6845300" cy="1560195"/>
            </a:xfrm>
            <a:custGeom>
              <a:avLst/>
              <a:gdLst/>
              <a:ahLst/>
              <a:cxnLst/>
              <a:rect l="l" t="t" r="r" b="b"/>
              <a:pathLst>
                <a:path w="6845300" h="1560195">
                  <a:moveTo>
                    <a:pt x="91439" y="0"/>
                  </a:moveTo>
                  <a:lnTo>
                    <a:pt x="38576" y="1428"/>
                  </a:lnTo>
                  <a:lnTo>
                    <a:pt x="11429" y="11430"/>
                  </a:lnTo>
                  <a:lnTo>
                    <a:pt x="1428" y="38576"/>
                  </a:lnTo>
                  <a:lnTo>
                    <a:pt x="0" y="91440"/>
                  </a:lnTo>
                  <a:lnTo>
                    <a:pt x="0" y="1468628"/>
                  </a:lnTo>
                  <a:lnTo>
                    <a:pt x="1428" y="1521491"/>
                  </a:lnTo>
                  <a:lnTo>
                    <a:pt x="11429" y="1548638"/>
                  </a:lnTo>
                  <a:lnTo>
                    <a:pt x="38576" y="1558639"/>
                  </a:lnTo>
                  <a:lnTo>
                    <a:pt x="91439" y="1560068"/>
                  </a:lnTo>
                  <a:lnTo>
                    <a:pt x="6753859" y="1560068"/>
                  </a:lnTo>
                  <a:lnTo>
                    <a:pt x="6806723" y="1558639"/>
                  </a:lnTo>
                  <a:lnTo>
                    <a:pt x="6833869" y="1548638"/>
                  </a:lnTo>
                  <a:lnTo>
                    <a:pt x="6843871" y="1521491"/>
                  </a:lnTo>
                  <a:lnTo>
                    <a:pt x="6845300" y="1468628"/>
                  </a:lnTo>
                  <a:lnTo>
                    <a:pt x="6845300" y="91440"/>
                  </a:lnTo>
                  <a:lnTo>
                    <a:pt x="6843871" y="38576"/>
                  </a:lnTo>
                  <a:lnTo>
                    <a:pt x="6833869" y="11430"/>
                  </a:lnTo>
                  <a:lnTo>
                    <a:pt x="6806723" y="1428"/>
                  </a:lnTo>
                  <a:lnTo>
                    <a:pt x="6753859" y="0"/>
                  </a:lnTo>
                  <a:lnTo>
                    <a:pt x="91439" y="0"/>
                  </a:lnTo>
                  <a:close/>
                </a:path>
              </a:pathLst>
            </a:custGeom>
            <a:ln w="25400">
              <a:solidFill>
                <a:srgbClr val="EF58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53991" y="2265692"/>
              <a:ext cx="98425" cy="534670"/>
            </a:xfrm>
            <a:custGeom>
              <a:avLst/>
              <a:gdLst/>
              <a:ahLst/>
              <a:cxnLst/>
              <a:rect l="l" t="t" r="r" b="b"/>
              <a:pathLst>
                <a:path w="98425" h="534669">
                  <a:moveTo>
                    <a:pt x="93637" y="437984"/>
                  </a:moveTo>
                  <a:lnTo>
                    <a:pt x="0" y="437984"/>
                  </a:lnTo>
                  <a:lnTo>
                    <a:pt x="0" y="534073"/>
                  </a:lnTo>
                  <a:lnTo>
                    <a:pt x="93637" y="534073"/>
                  </a:lnTo>
                  <a:lnTo>
                    <a:pt x="93637" y="437984"/>
                  </a:lnTo>
                  <a:close/>
                </a:path>
                <a:path w="98425" h="534669">
                  <a:moveTo>
                    <a:pt x="95770" y="0"/>
                  </a:moveTo>
                  <a:lnTo>
                    <a:pt x="2133" y="0"/>
                  </a:lnTo>
                  <a:lnTo>
                    <a:pt x="2133" y="96088"/>
                  </a:lnTo>
                  <a:lnTo>
                    <a:pt x="95770" y="96088"/>
                  </a:lnTo>
                  <a:lnTo>
                    <a:pt x="95770" y="0"/>
                  </a:lnTo>
                  <a:close/>
                </a:path>
                <a:path w="98425" h="534669">
                  <a:moveTo>
                    <a:pt x="97891" y="218986"/>
                  </a:moveTo>
                  <a:lnTo>
                    <a:pt x="4254" y="218986"/>
                  </a:lnTo>
                  <a:lnTo>
                    <a:pt x="4254" y="315074"/>
                  </a:lnTo>
                  <a:lnTo>
                    <a:pt x="97891" y="315074"/>
                  </a:lnTo>
                  <a:lnTo>
                    <a:pt x="97891" y="218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471158" y="5834105"/>
            <a:ext cx="3048000" cy="1290955"/>
          </a:xfrm>
          <a:custGeom>
            <a:avLst/>
            <a:gdLst/>
            <a:ahLst/>
            <a:cxnLst/>
            <a:rect l="l" t="t" r="r" b="b"/>
            <a:pathLst>
              <a:path w="3048000" h="1290954">
                <a:moveTo>
                  <a:pt x="3048000" y="1199159"/>
                </a:moveTo>
                <a:lnTo>
                  <a:pt x="3048000" y="91439"/>
                </a:lnTo>
                <a:lnTo>
                  <a:pt x="3046571" y="38576"/>
                </a:lnTo>
                <a:lnTo>
                  <a:pt x="3036570" y="11429"/>
                </a:lnTo>
                <a:lnTo>
                  <a:pt x="3009423" y="1428"/>
                </a:lnTo>
                <a:lnTo>
                  <a:pt x="2956560" y="0"/>
                </a:lnTo>
                <a:lnTo>
                  <a:pt x="91440" y="0"/>
                </a:lnTo>
                <a:lnTo>
                  <a:pt x="38576" y="1428"/>
                </a:lnTo>
                <a:lnTo>
                  <a:pt x="11430" y="11430"/>
                </a:lnTo>
                <a:lnTo>
                  <a:pt x="1428" y="38576"/>
                </a:lnTo>
                <a:lnTo>
                  <a:pt x="0" y="91440"/>
                </a:lnTo>
                <a:lnTo>
                  <a:pt x="0" y="1199159"/>
                </a:lnTo>
                <a:lnTo>
                  <a:pt x="1428" y="1252023"/>
                </a:lnTo>
                <a:lnTo>
                  <a:pt x="11430" y="1279169"/>
                </a:lnTo>
                <a:lnTo>
                  <a:pt x="38576" y="1289170"/>
                </a:lnTo>
                <a:lnTo>
                  <a:pt x="91440" y="1290599"/>
                </a:lnTo>
                <a:lnTo>
                  <a:pt x="2956560" y="1290599"/>
                </a:lnTo>
                <a:lnTo>
                  <a:pt x="3009423" y="1289170"/>
                </a:lnTo>
                <a:lnTo>
                  <a:pt x="3036570" y="1279169"/>
                </a:lnTo>
                <a:lnTo>
                  <a:pt x="3046571" y="1252023"/>
                </a:lnTo>
                <a:lnTo>
                  <a:pt x="3048000" y="1199159"/>
                </a:lnTo>
                <a:close/>
              </a:path>
            </a:pathLst>
          </a:custGeom>
          <a:solidFill>
            <a:srgbClr val="D4E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734982" y="5800217"/>
            <a:ext cx="3027045" cy="1419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Townsend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MS,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Ganthavorn </a:t>
            </a:r>
            <a:r>
              <a:rPr sz="600" spc="70" dirty="0">
                <a:solidFill>
                  <a:srgbClr val="939598"/>
                </a:solidFill>
                <a:latin typeface="Calibri"/>
                <a:cs typeface="Calibri"/>
              </a:rPr>
              <a:t>C,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Johns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M,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Schneider </a:t>
            </a:r>
            <a:r>
              <a:rPr sz="600" spc="70" dirty="0">
                <a:solidFill>
                  <a:srgbClr val="939598"/>
                </a:solidFill>
                <a:latin typeface="Calibri"/>
                <a:cs typeface="Calibri"/>
              </a:rPr>
              <a:t>C,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Neelon M,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Donohue 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S. </a:t>
            </a:r>
            <a:r>
              <a:rPr sz="600" b="1" i="1" spc="15" dirty="0">
                <a:solidFill>
                  <a:srgbClr val="939598"/>
                </a:solidFill>
                <a:latin typeface="Arial"/>
                <a:cs typeface="Arial"/>
              </a:rPr>
              <a:t>Food  </a:t>
            </a:r>
            <a:r>
              <a:rPr sz="600" b="1" i="1" spc="30" dirty="0">
                <a:solidFill>
                  <a:srgbClr val="939598"/>
                </a:solidFill>
                <a:latin typeface="Arial"/>
                <a:cs typeface="Arial"/>
              </a:rPr>
              <a:t>Tracker….What </a:t>
            </a:r>
            <a:r>
              <a:rPr sz="600" b="1" i="1" spc="25" dirty="0">
                <a:solidFill>
                  <a:srgbClr val="939598"/>
                </a:solidFill>
                <a:latin typeface="Arial"/>
                <a:cs typeface="Arial"/>
              </a:rPr>
              <a:t>I </a:t>
            </a:r>
            <a:r>
              <a:rPr sz="600" b="1" i="1" spc="30" dirty="0">
                <a:solidFill>
                  <a:srgbClr val="939598"/>
                </a:solidFill>
                <a:latin typeface="Arial"/>
                <a:cs typeface="Arial"/>
              </a:rPr>
              <a:t>Ate </a:t>
            </a:r>
            <a:r>
              <a:rPr sz="600" b="1" i="1" spc="25" dirty="0">
                <a:solidFill>
                  <a:srgbClr val="939598"/>
                </a:solidFill>
                <a:latin typeface="Arial"/>
                <a:cs typeface="Arial"/>
              </a:rPr>
              <a:t>Yesterday</a:t>
            </a:r>
            <a:r>
              <a:rPr sz="600" i="1" spc="25" dirty="0">
                <a:solidFill>
                  <a:srgbClr val="939598"/>
                </a:solidFill>
                <a:latin typeface="Century Gothic"/>
                <a:cs typeface="Century Gothic"/>
              </a:rPr>
              <a:t>, </a:t>
            </a:r>
            <a:r>
              <a:rPr sz="600" b="1" spc="15" dirty="0">
                <a:solidFill>
                  <a:srgbClr val="939598"/>
                </a:solidFill>
                <a:latin typeface="Tahoma"/>
                <a:cs typeface="Tahoma"/>
              </a:rPr>
              <a:t>version </a:t>
            </a:r>
            <a:r>
              <a:rPr sz="600" b="1" spc="25" dirty="0">
                <a:solidFill>
                  <a:srgbClr val="939598"/>
                </a:solidFill>
                <a:latin typeface="Tahoma"/>
                <a:cs typeface="Tahoma"/>
              </a:rPr>
              <a:t>4 </a:t>
            </a:r>
            <a:r>
              <a:rPr sz="600" b="1" spc="20" dirty="0">
                <a:solidFill>
                  <a:srgbClr val="939598"/>
                </a:solidFill>
                <a:latin typeface="Tahoma"/>
                <a:cs typeface="Tahoma"/>
              </a:rPr>
              <a:t>for </a:t>
            </a:r>
            <a:r>
              <a:rPr sz="600" b="1" spc="5" dirty="0">
                <a:solidFill>
                  <a:srgbClr val="939598"/>
                </a:solidFill>
                <a:latin typeface="Tahoma"/>
                <a:cs typeface="Tahoma"/>
              </a:rPr>
              <a:t>FY 2014-15.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[Group-adminis- 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tered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24-hour Dietary Recall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5-step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multipass form.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As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one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component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outcome evalu- 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ation,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this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4-page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booklet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uses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color </a:t>
            </a:r>
            <a:r>
              <a:rPr sz="600" spc="-15" dirty="0">
                <a:solidFill>
                  <a:srgbClr val="939598"/>
                </a:solidFill>
                <a:latin typeface="Calibri"/>
                <a:cs typeface="Calibri"/>
              </a:rPr>
              <a:t>to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guide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low-literate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EFNEP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participants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through 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5-step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process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is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used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in conjunction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with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EFNEP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Food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Description </a:t>
            </a:r>
            <a:r>
              <a:rPr sz="600" b="1" spc="10" dirty="0">
                <a:solidFill>
                  <a:srgbClr val="939598"/>
                </a:solidFill>
                <a:latin typeface="Calibri"/>
                <a:cs typeface="Calibri"/>
              </a:rPr>
              <a:t>MINI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 EFNEP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Portion 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Size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charts.] University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California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Cooperative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Extension. </a:t>
            </a:r>
            <a:r>
              <a:rPr sz="600" spc="-25" dirty="0">
                <a:solidFill>
                  <a:srgbClr val="939598"/>
                </a:solidFill>
                <a:latin typeface="Calibri"/>
                <a:cs typeface="Calibri"/>
              </a:rPr>
              <a:t>©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2014, 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Regents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University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California.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All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Rights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Reserved.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Spanish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translation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provided 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by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Myriam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Grajales-Hall,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Myriam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Acevedo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Nelly</a:t>
            </a:r>
            <a:r>
              <a:rPr sz="600" spc="155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Carrillo-Carlos.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Graphic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designer: M</a:t>
            </a:r>
            <a:r>
              <a:rPr sz="600" spc="7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Reed.</a:t>
            </a:r>
            <a:endParaRPr sz="600">
              <a:latin typeface="Calibri"/>
              <a:cs typeface="Calibri"/>
            </a:endParaRPr>
          </a:p>
          <a:p>
            <a:pPr marL="12700" marR="29209">
              <a:lnSpc>
                <a:spcPct val="100000"/>
              </a:lnSpc>
              <a:spcBef>
                <a:spcPts val="450"/>
              </a:spcBef>
            </a:pP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The authors thank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Estela 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Cabral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De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Lara, Jan Gillespie,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Santos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Lopez,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Nelly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Carrillo- 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Carlos,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Shirley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Salado,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Vanessa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Kenyon,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Margarita Schwartz,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and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Mary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Maser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for </a:t>
            </a:r>
            <a:r>
              <a:rPr sz="600" spc="-5" dirty="0">
                <a:solidFill>
                  <a:srgbClr val="939598"/>
                </a:solidFill>
                <a:latin typeface="Calibri"/>
                <a:cs typeface="Calibri"/>
              </a:rPr>
              <a:t>their 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valuable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comments.</a:t>
            </a:r>
            <a:endParaRPr sz="600">
              <a:latin typeface="Calibri"/>
              <a:cs typeface="Calibri"/>
            </a:endParaRPr>
          </a:p>
          <a:p>
            <a:pPr marL="12700" marR="156210">
              <a:lnSpc>
                <a:spcPct val="100000"/>
              </a:lnSpc>
              <a:spcBef>
                <a:spcPts val="450"/>
              </a:spcBef>
            </a:pP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La División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de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Agricultura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y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Recursos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Naturales </a:t>
            </a:r>
            <a:r>
              <a:rPr sz="600" spc="40" dirty="0">
                <a:solidFill>
                  <a:srgbClr val="939598"/>
                </a:solidFill>
                <a:latin typeface="Calibri"/>
                <a:cs typeface="Calibri"/>
              </a:rPr>
              <a:t>(ANR)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de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Universidad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de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California 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prohíbe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la</a:t>
            </a: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discriminación</a:t>
            </a: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o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el</a:t>
            </a: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hostigamiento</a:t>
            </a: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de</a:t>
            </a: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cualquier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persona</a:t>
            </a: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en</a:t>
            </a: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cualquiera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de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03733" y="5800217"/>
            <a:ext cx="3073400" cy="114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825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sus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programas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o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actividades. (Se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puede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leer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la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versión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completa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de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la declaración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de 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política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antidiscriminatoria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en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  <a:hlinkClick r:id="rId11"/>
              </a:rPr>
              <a:t>http://ucanr.edu/sites/anrstaff/files/187682.pdf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).</a:t>
            </a:r>
            <a:endParaRPr sz="600">
              <a:latin typeface="Calibri"/>
              <a:cs typeface="Calibri"/>
            </a:endParaRPr>
          </a:p>
          <a:p>
            <a:pPr marL="12700" marR="197485">
              <a:lnSpc>
                <a:spcPct val="100000"/>
              </a:lnSpc>
              <a:spcBef>
                <a:spcPts val="450"/>
              </a:spcBef>
            </a:pP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Las preguntas sobre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la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política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antidiscriminatoria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de </a:t>
            </a:r>
            <a:r>
              <a:rPr sz="600" spc="65" dirty="0">
                <a:solidFill>
                  <a:srgbClr val="939598"/>
                </a:solidFill>
                <a:latin typeface="Calibri"/>
                <a:cs typeface="Calibri"/>
              </a:rPr>
              <a:t>ANR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pueden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dirigirse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a: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Linda 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Marie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Manton,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Affirmative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Action Contact,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University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California,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Agriculture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Natural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Resources, </a:t>
            </a:r>
            <a:r>
              <a:rPr sz="600" spc="50" dirty="0">
                <a:solidFill>
                  <a:srgbClr val="939598"/>
                </a:solidFill>
                <a:latin typeface="Calibri"/>
                <a:cs typeface="Calibri"/>
              </a:rPr>
              <a:t>2801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Second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Street,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Davis, </a:t>
            </a:r>
            <a:r>
              <a:rPr sz="600" spc="95" dirty="0">
                <a:solidFill>
                  <a:srgbClr val="939598"/>
                </a:solidFill>
                <a:latin typeface="Calibri"/>
                <a:cs typeface="Calibri"/>
              </a:rPr>
              <a:t>CA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95618, (530)</a:t>
            </a:r>
            <a:r>
              <a:rPr sz="600" spc="114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750-1318.</a:t>
            </a:r>
            <a:endParaRPr sz="600">
              <a:latin typeface="Calibri"/>
              <a:cs typeface="Calibri"/>
            </a:endParaRPr>
          </a:p>
          <a:p>
            <a:pPr marL="12700" marR="26034">
              <a:lnSpc>
                <a:spcPct val="100000"/>
              </a:lnSpc>
              <a:spcBef>
                <a:spcPts val="450"/>
              </a:spcBef>
            </a:pPr>
            <a:r>
              <a:rPr sz="600" spc="5" dirty="0">
                <a:solidFill>
                  <a:srgbClr val="939598"/>
                </a:solidFill>
                <a:latin typeface="Calibri"/>
                <a:cs typeface="Calibri"/>
              </a:rPr>
              <a:t>This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work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is/was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supported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by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U.S.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Department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Agriculture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(USDA), National 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Institute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Food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Agriculture,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Expanded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Food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Nutrition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Education Program. 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Any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opinions, findings,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conclusions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or </a:t>
            </a:r>
            <a:r>
              <a:rPr sz="600" spc="15" dirty="0">
                <a:solidFill>
                  <a:srgbClr val="939598"/>
                </a:solidFill>
                <a:latin typeface="Calibri"/>
                <a:cs typeface="Calibri"/>
              </a:rPr>
              <a:t>recommendations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expressed </a:t>
            </a:r>
            <a:r>
              <a:rPr sz="600" spc="10" dirty="0">
                <a:solidFill>
                  <a:srgbClr val="939598"/>
                </a:solidFill>
                <a:latin typeface="Calibri"/>
                <a:cs typeface="Calibri"/>
              </a:rPr>
              <a:t>in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this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publication are 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those of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author(s) 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and </a:t>
            </a:r>
            <a:r>
              <a:rPr sz="600" spc="30" dirty="0">
                <a:solidFill>
                  <a:srgbClr val="939598"/>
                </a:solidFill>
                <a:latin typeface="Calibri"/>
                <a:cs typeface="Calibri"/>
              </a:rPr>
              <a:t>do </a:t>
            </a:r>
            <a:r>
              <a:rPr sz="600" spc="-5" dirty="0">
                <a:solidFill>
                  <a:srgbClr val="939598"/>
                </a:solidFill>
                <a:latin typeface="Calibri"/>
                <a:cs typeface="Calibri"/>
              </a:rPr>
              <a:t>not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necessarily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reflect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20" dirty="0">
                <a:solidFill>
                  <a:srgbClr val="939598"/>
                </a:solidFill>
                <a:latin typeface="Calibri"/>
                <a:cs typeface="Calibri"/>
              </a:rPr>
              <a:t>view </a:t>
            </a:r>
            <a:r>
              <a:rPr sz="600" dirty="0">
                <a:solidFill>
                  <a:srgbClr val="939598"/>
                </a:solidFill>
                <a:latin typeface="Calibri"/>
                <a:cs typeface="Calibri"/>
              </a:rPr>
              <a:t>of</a:t>
            </a:r>
            <a:r>
              <a:rPr sz="600" spc="35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-10" dirty="0">
                <a:solidFill>
                  <a:srgbClr val="939598"/>
                </a:solidFill>
                <a:latin typeface="Calibri"/>
                <a:cs typeface="Calibri"/>
              </a:rPr>
              <a:t>the </a:t>
            </a: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USDA.</a:t>
            </a:r>
            <a:endParaRPr sz="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600" spc="45" dirty="0">
                <a:solidFill>
                  <a:srgbClr val="939598"/>
                </a:solidFill>
                <a:latin typeface="Calibri"/>
                <a:cs typeface="Calibri"/>
              </a:rPr>
              <a:t>9/15/14</a:t>
            </a:r>
            <a:r>
              <a:rPr sz="600" spc="155" dirty="0">
                <a:solidFill>
                  <a:srgbClr val="939598"/>
                </a:solidFill>
                <a:latin typeface="Calibri"/>
                <a:cs typeface="Calibri"/>
              </a:rPr>
              <a:t> </a:t>
            </a:r>
            <a:r>
              <a:rPr sz="600" spc="25" dirty="0">
                <a:solidFill>
                  <a:srgbClr val="939598"/>
                </a:solidFill>
                <a:latin typeface="Calibri"/>
                <a:cs typeface="Calibri"/>
              </a:rPr>
              <a:t>v.4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2758" y="5915680"/>
            <a:ext cx="5543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rgbClr val="006991"/>
                </a:solidFill>
                <a:latin typeface="Calibri"/>
                <a:cs typeface="Calibri"/>
              </a:rPr>
              <a:t>FOR</a:t>
            </a:r>
            <a:r>
              <a:rPr sz="900" b="1" spc="-5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006991"/>
                </a:solidFill>
                <a:latin typeface="Calibri"/>
                <a:cs typeface="Calibri"/>
              </a:rPr>
              <a:t>STAFF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2758" y="6201430"/>
            <a:ext cx="2711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8115" algn="l"/>
              </a:tabLst>
            </a:pPr>
            <a:r>
              <a:rPr sz="900" spc="15" dirty="0">
                <a:solidFill>
                  <a:srgbClr val="006991"/>
                </a:solidFill>
                <a:latin typeface="Calibri"/>
                <a:cs typeface="Calibri"/>
              </a:rPr>
              <a:t>Educator  </a:t>
            </a:r>
            <a:r>
              <a:rPr sz="900" spc="-15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900" u="sng" spc="70" dirty="0">
                <a:solidFill>
                  <a:srgbClr val="006991"/>
                </a:solidFill>
                <a:uFill>
                  <a:solidFill>
                    <a:srgbClr val="006890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6991"/>
                </a:solidFill>
                <a:uFill>
                  <a:solidFill>
                    <a:srgbClr val="006890"/>
                  </a:solidFill>
                </a:uFill>
                <a:latin typeface="Calibri"/>
                <a:cs typeface="Calibri"/>
              </a:rPr>
              <a:t>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2758" y="6487180"/>
            <a:ext cx="2711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8115" algn="l"/>
              </a:tabLst>
            </a:pPr>
            <a:r>
              <a:rPr sz="900" spc="40" dirty="0">
                <a:solidFill>
                  <a:srgbClr val="006991"/>
                </a:solidFill>
                <a:latin typeface="Calibri"/>
                <a:cs typeface="Calibri"/>
              </a:rPr>
              <a:t>Data </a:t>
            </a:r>
            <a:r>
              <a:rPr sz="900" dirty="0">
                <a:solidFill>
                  <a:srgbClr val="006991"/>
                </a:solidFill>
                <a:latin typeface="Calibri"/>
                <a:cs typeface="Calibri"/>
              </a:rPr>
              <a:t>entry</a:t>
            </a:r>
            <a:r>
              <a:rPr sz="900" spc="25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900" spc="20" dirty="0">
                <a:solidFill>
                  <a:srgbClr val="006991"/>
                </a:solidFill>
                <a:latin typeface="Calibri"/>
                <a:cs typeface="Calibri"/>
              </a:rPr>
              <a:t>date  </a:t>
            </a:r>
            <a:r>
              <a:rPr sz="900" spc="-15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900" u="sng" spc="70" dirty="0">
                <a:solidFill>
                  <a:srgbClr val="006991"/>
                </a:solidFill>
                <a:uFill>
                  <a:solidFill>
                    <a:srgbClr val="006890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6991"/>
                </a:solidFill>
                <a:uFill>
                  <a:solidFill>
                    <a:srgbClr val="006890"/>
                  </a:solidFill>
                </a:uFill>
                <a:latin typeface="Calibri"/>
                <a:cs typeface="Calibri"/>
              </a:rPr>
              <a:t>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2758" y="6772929"/>
            <a:ext cx="27114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8115" algn="l"/>
              </a:tabLst>
            </a:pPr>
            <a:r>
              <a:rPr sz="900" spc="10" dirty="0">
                <a:solidFill>
                  <a:srgbClr val="006991"/>
                </a:solidFill>
                <a:latin typeface="Calibri"/>
                <a:cs typeface="Calibri"/>
              </a:rPr>
              <a:t>Participant</a:t>
            </a:r>
            <a:r>
              <a:rPr sz="900" spc="-20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900" spc="25" dirty="0">
                <a:solidFill>
                  <a:srgbClr val="006991"/>
                </a:solidFill>
                <a:latin typeface="Calibri"/>
                <a:cs typeface="Calibri"/>
              </a:rPr>
              <a:t>ID  </a:t>
            </a:r>
            <a:r>
              <a:rPr sz="900" spc="-5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900" u="sng" spc="70" dirty="0">
                <a:solidFill>
                  <a:srgbClr val="006991"/>
                </a:solidFill>
                <a:uFill>
                  <a:solidFill>
                    <a:srgbClr val="006890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6991"/>
                </a:solidFill>
                <a:uFill>
                  <a:solidFill>
                    <a:srgbClr val="006890"/>
                  </a:solidFill>
                </a:uFill>
                <a:latin typeface="Calibri"/>
                <a:cs typeface="Calibri"/>
              </a:rPr>
              <a:t>	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6318" y="7490307"/>
            <a:ext cx="20332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290" dirty="0">
                <a:solidFill>
                  <a:srgbClr val="006991"/>
                </a:solidFill>
                <a:latin typeface="Calibri"/>
                <a:cs typeface="Calibri"/>
              </a:rPr>
              <a:t>DO </a:t>
            </a:r>
            <a:r>
              <a:rPr sz="2300" spc="235" dirty="0">
                <a:solidFill>
                  <a:srgbClr val="006991"/>
                </a:solidFill>
                <a:latin typeface="Calibri"/>
                <a:cs typeface="Calibri"/>
              </a:rPr>
              <a:t>NOT</a:t>
            </a:r>
            <a:r>
              <a:rPr sz="2300" spc="10" dirty="0">
                <a:solidFill>
                  <a:srgbClr val="006991"/>
                </a:solidFill>
                <a:latin typeface="Calibri"/>
                <a:cs typeface="Calibri"/>
              </a:rPr>
              <a:t> </a:t>
            </a:r>
            <a:r>
              <a:rPr sz="2300" spc="235" dirty="0">
                <a:solidFill>
                  <a:srgbClr val="006991"/>
                </a:solidFill>
                <a:latin typeface="Calibri"/>
                <a:cs typeface="Calibri"/>
              </a:rPr>
              <a:t>COPY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41790" y="2177275"/>
            <a:ext cx="1462405" cy="8058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1100" b="1" spc="35" dirty="0">
                <a:solidFill>
                  <a:srgbClr val="EF58A0"/>
                </a:solidFill>
                <a:latin typeface="Calibri"/>
                <a:cs typeface="Calibri"/>
              </a:rPr>
              <a:t>Actividad</a:t>
            </a:r>
            <a:r>
              <a:rPr sz="1100" b="1" spc="114" dirty="0">
                <a:solidFill>
                  <a:srgbClr val="EF58A0"/>
                </a:solidFill>
                <a:latin typeface="Calibri"/>
                <a:cs typeface="Calibri"/>
              </a:rPr>
              <a:t> </a:t>
            </a:r>
            <a:r>
              <a:rPr sz="1100" b="1" spc="25" dirty="0">
                <a:solidFill>
                  <a:srgbClr val="EF58A0"/>
                </a:solidFill>
                <a:latin typeface="Calibri"/>
                <a:cs typeface="Calibri"/>
              </a:rPr>
              <a:t>física</a:t>
            </a:r>
            <a:endParaRPr sz="1100">
              <a:latin typeface="Calibri"/>
              <a:cs typeface="Calibri"/>
            </a:endParaRPr>
          </a:p>
          <a:p>
            <a:pPr marL="313690" indent="-174625">
              <a:lnSpc>
                <a:spcPct val="100000"/>
              </a:lnSpc>
              <a:spcBef>
                <a:spcPts val="215"/>
              </a:spcBef>
              <a:buClr>
                <a:srgbClr val="939598"/>
              </a:buClr>
              <a:buFont typeface="Wingdings"/>
              <a:buChar char=""/>
              <a:tabLst>
                <a:tab pos="314325" algn="l"/>
              </a:tabLst>
            </a:pPr>
            <a:r>
              <a:rPr sz="1100" b="1" spc="10" dirty="0">
                <a:solidFill>
                  <a:srgbClr val="EF58A0"/>
                </a:solidFill>
                <a:latin typeface="Calibri"/>
                <a:cs typeface="Calibri"/>
              </a:rPr>
              <a:t>Menos </a:t>
            </a:r>
            <a:r>
              <a:rPr sz="1100" b="1" spc="25" dirty="0">
                <a:solidFill>
                  <a:srgbClr val="EF58A0"/>
                </a:solidFill>
                <a:latin typeface="Calibri"/>
                <a:cs typeface="Calibri"/>
              </a:rPr>
              <a:t>de </a:t>
            </a:r>
            <a:r>
              <a:rPr sz="1100" b="1" spc="85" dirty="0">
                <a:solidFill>
                  <a:srgbClr val="EF58A0"/>
                </a:solidFill>
                <a:latin typeface="Calibri"/>
                <a:cs typeface="Calibri"/>
              </a:rPr>
              <a:t>30</a:t>
            </a:r>
            <a:r>
              <a:rPr sz="1100" b="1" spc="254" dirty="0">
                <a:solidFill>
                  <a:srgbClr val="EF58A0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EF58A0"/>
                </a:solidFill>
                <a:latin typeface="Calibri"/>
                <a:cs typeface="Calibri"/>
              </a:rPr>
              <a:t>min.</a:t>
            </a:r>
            <a:endParaRPr sz="1100">
              <a:latin typeface="Calibri"/>
              <a:cs typeface="Calibri"/>
            </a:endParaRPr>
          </a:p>
          <a:p>
            <a:pPr marL="139700">
              <a:lnSpc>
                <a:spcPct val="100000"/>
              </a:lnSpc>
              <a:spcBef>
                <a:spcPts val="215"/>
              </a:spcBef>
            </a:pPr>
            <a:r>
              <a:rPr sz="1100" dirty="0">
                <a:solidFill>
                  <a:srgbClr val="939598"/>
                </a:solidFill>
                <a:latin typeface="Wingdings"/>
                <a:cs typeface="Wingdings"/>
              </a:rPr>
              <a:t></a:t>
            </a:r>
            <a:r>
              <a:rPr sz="1100" dirty="0">
                <a:solidFill>
                  <a:srgbClr val="939598"/>
                </a:solidFill>
                <a:latin typeface="Times New Roman"/>
                <a:cs typeface="Times New Roman"/>
              </a:rPr>
              <a:t> </a:t>
            </a:r>
            <a:r>
              <a:rPr sz="1100" b="1" spc="90" dirty="0">
                <a:solidFill>
                  <a:srgbClr val="EF58A0"/>
                </a:solidFill>
                <a:latin typeface="Calibri"/>
                <a:cs typeface="Calibri"/>
              </a:rPr>
              <a:t>30-60</a:t>
            </a:r>
            <a:r>
              <a:rPr sz="1100" b="1" spc="-55" dirty="0">
                <a:solidFill>
                  <a:srgbClr val="EF58A0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EF58A0"/>
                </a:solidFill>
                <a:latin typeface="Calibri"/>
                <a:cs typeface="Calibri"/>
              </a:rPr>
              <a:t>min.</a:t>
            </a:r>
            <a:endParaRPr sz="1100">
              <a:latin typeface="Calibri"/>
              <a:cs typeface="Calibri"/>
            </a:endParaRPr>
          </a:p>
          <a:p>
            <a:pPr marL="313690" indent="-174625">
              <a:lnSpc>
                <a:spcPct val="100000"/>
              </a:lnSpc>
              <a:spcBef>
                <a:spcPts val="215"/>
              </a:spcBef>
              <a:buClr>
                <a:srgbClr val="939598"/>
              </a:buClr>
              <a:buFont typeface="Wingdings"/>
              <a:buChar char=""/>
              <a:tabLst>
                <a:tab pos="314325" algn="l"/>
              </a:tabLst>
            </a:pPr>
            <a:r>
              <a:rPr sz="1100" b="1" spc="25" dirty="0">
                <a:solidFill>
                  <a:srgbClr val="EF58A0"/>
                </a:solidFill>
                <a:latin typeface="Calibri"/>
                <a:cs typeface="Calibri"/>
              </a:rPr>
              <a:t>Más de </a:t>
            </a:r>
            <a:r>
              <a:rPr sz="1100" b="1" spc="85" dirty="0">
                <a:solidFill>
                  <a:srgbClr val="EF58A0"/>
                </a:solidFill>
                <a:latin typeface="Calibri"/>
                <a:cs typeface="Calibri"/>
              </a:rPr>
              <a:t>60</a:t>
            </a:r>
            <a:r>
              <a:rPr sz="1100" b="1" spc="275" dirty="0">
                <a:solidFill>
                  <a:srgbClr val="EF58A0"/>
                </a:solidFill>
                <a:latin typeface="Calibri"/>
                <a:cs typeface="Calibri"/>
              </a:rPr>
              <a:t> </a:t>
            </a:r>
            <a:r>
              <a:rPr sz="1100" b="1" spc="15" dirty="0">
                <a:solidFill>
                  <a:srgbClr val="EF58A0"/>
                </a:solidFill>
                <a:latin typeface="Calibri"/>
                <a:cs typeface="Calibri"/>
              </a:rPr>
              <a:t>min.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309108" y="1921765"/>
            <a:ext cx="5185410" cy="1463040"/>
            <a:chOff x="2309108" y="1921765"/>
            <a:chExt cx="5185410" cy="1463040"/>
          </a:xfrm>
        </p:grpSpPr>
        <p:sp>
          <p:nvSpPr>
            <p:cNvPr id="39" name="object 39"/>
            <p:cNvSpPr/>
            <p:nvPr/>
          </p:nvSpPr>
          <p:spPr>
            <a:xfrm>
              <a:off x="2309101" y="2078748"/>
              <a:ext cx="676910" cy="1160780"/>
            </a:xfrm>
            <a:custGeom>
              <a:avLst/>
              <a:gdLst/>
              <a:ahLst/>
              <a:cxnLst/>
              <a:rect l="l" t="t" r="r" b="b"/>
              <a:pathLst>
                <a:path w="676910" h="1160780">
                  <a:moveTo>
                    <a:pt x="157937" y="303796"/>
                  </a:moveTo>
                  <a:lnTo>
                    <a:pt x="157480" y="304012"/>
                  </a:lnTo>
                  <a:lnTo>
                    <a:pt x="157797" y="303936"/>
                  </a:lnTo>
                  <a:lnTo>
                    <a:pt x="157937" y="303796"/>
                  </a:lnTo>
                  <a:close/>
                </a:path>
                <a:path w="676910" h="1160780">
                  <a:moveTo>
                    <a:pt x="161340" y="300278"/>
                  </a:moveTo>
                  <a:close/>
                </a:path>
                <a:path w="676910" h="1160780">
                  <a:moveTo>
                    <a:pt x="676516" y="559562"/>
                  </a:moveTo>
                  <a:lnTo>
                    <a:pt x="675246" y="552462"/>
                  </a:lnTo>
                  <a:lnTo>
                    <a:pt x="673976" y="538988"/>
                  </a:lnTo>
                  <a:lnTo>
                    <a:pt x="673976" y="532218"/>
                  </a:lnTo>
                  <a:lnTo>
                    <a:pt x="672706" y="526122"/>
                  </a:lnTo>
                  <a:lnTo>
                    <a:pt x="671436" y="517055"/>
                  </a:lnTo>
                  <a:lnTo>
                    <a:pt x="668896" y="508444"/>
                  </a:lnTo>
                  <a:lnTo>
                    <a:pt x="666356" y="500202"/>
                  </a:lnTo>
                  <a:lnTo>
                    <a:pt x="663816" y="492239"/>
                  </a:lnTo>
                  <a:lnTo>
                    <a:pt x="648576" y="441972"/>
                  </a:lnTo>
                  <a:lnTo>
                    <a:pt x="644766" y="425716"/>
                  </a:lnTo>
                  <a:lnTo>
                    <a:pt x="634606" y="392226"/>
                  </a:lnTo>
                  <a:lnTo>
                    <a:pt x="616826" y="326682"/>
                  </a:lnTo>
                  <a:lnTo>
                    <a:pt x="609206" y="291388"/>
                  </a:lnTo>
                  <a:lnTo>
                    <a:pt x="604126" y="254419"/>
                  </a:lnTo>
                  <a:lnTo>
                    <a:pt x="601586" y="246646"/>
                  </a:lnTo>
                  <a:lnTo>
                    <a:pt x="600316" y="237655"/>
                  </a:lnTo>
                  <a:lnTo>
                    <a:pt x="597776" y="230403"/>
                  </a:lnTo>
                  <a:lnTo>
                    <a:pt x="597776" y="224840"/>
                  </a:lnTo>
                  <a:lnTo>
                    <a:pt x="595236" y="220205"/>
                  </a:lnTo>
                  <a:lnTo>
                    <a:pt x="592696" y="209804"/>
                  </a:lnTo>
                  <a:lnTo>
                    <a:pt x="590156" y="205244"/>
                  </a:lnTo>
                  <a:lnTo>
                    <a:pt x="563486" y="188607"/>
                  </a:lnTo>
                  <a:lnTo>
                    <a:pt x="559676" y="187883"/>
                  </a:lnTo>
                  <a:lnTo>
                    <a:pt x="557136" y="184277"/>
                  </a:lnTo>
                  <a:lnTo>
                    <a:pt x="562216" y="181965"/>
                  </a:lnTo>
                  <a:lnTo>
                    <a:pt x="559676" y="168910"/>
                  </a:lnTo>
                  <a:lnTo>
                    <a:pt x="555866" y="163195"/>
                  </a:lnTo>
                  <a:lnTo>
                    <a:pt x="552056" y="158318"/>
                  </a:lnTo>
                  <a:lnTo>
                    <a:pt x="554596" y="154317"/>
                  </a:lnTo>
                  <a:lnTo>
                    <a:pt x="558406" y="150901"/>
                  </a:lnTo>
                  <a:lnTo>
                    <a:pt x="558406" y="144157"/>
                  </a:lnTo>
                  <a:lnTo>
                    <a:pt x="562216" y="138023"/>
                  </a:lnTo>
                  <a:lnTo>
                    <a:pt x="563486" y="130378"/>
                  </a:lnTo>
                  <a:lnTo>
                    <a:pt x="563486" y="112128"/>
                  </a:lnTo>
                  <a:lnTo>
                    <a:pt x="560946" y="106527"/>
                  </a:lnTo>
                  <a:lnTo>
                    <a:pt x="559676" y="99618"/>
                  </a:lnTo>
                  <a:lnTo>
                    <a:pt x="558406" y="98590"/>
                  </a:lnTo>
                  <a:lnTo>
                    <a:pt x="558406" y="118287"/>
                  </a:lnTo>
                  <a:lnTo>
                    <a:pt x="558406" y="124904"/>
                  </a:lnTo>
                  <a:lnTo>
                    <a:pt x="557136" y="131216"/>
                  </a:lnTo>
                  <a:lnTo>
                    <a:pt x="557136" y="124942"/>
                  </a:lnTo>
                  <a:lnTo>
                    <a:pt x="554596" y="119037"/>
                  </a:lnTo>
                  <a:lnTo>
                    <a:pt x="553326" y="113220"/>
                  </a:lnTo>
                  <a:lnTo>
                    <a:pt x="553326" y="131343"/>
                  </a:lnTo>
                  <a:lnTo>
                    <a:pt x="553326" y="138658"/>
                  </a:lnTo>
                  <a:lnTo>
                    <a:pt x="548246" y="142328"/>
                  </a:lnTo>
                  <a:lnTo>
                    <a:pt x="546976" y="137134"/>
                  </a:lnTo>
                  <a:lnTo>
                    <a:pt x="548246" y="129451"/>
                  </a:lnTo>
                  <a:lnTo>
                    <a:pt x="549516" y="125069"/>
                  </a:lnTo>
                  <a:lnTo>
                    <a:pt x="550786" y="127165"/>
                  </a:lnTo>
                  <a:lnTo>
                    <a:pt x="553326" y="131343"/>
                  </a:lnTo>
                  <a:lnTo>
                    <a:pt x="553326" y="113220"/>
                  </a:lnTo>
                  <a:lnTo>
                    <a:pt x="554596" y="107200"/>
                  </a:lnTo>
                  <a:lnTo>
                    <a:pt x="557136" y="112128"/>
                  </a:lnTo>
                  <a:lnTo>
                    <a:pt x="558406" y="118287"/>
                  </a:lnTo>
                  <a:lnTo>
                    <a:pt x="558406" y="98590"/>
                  </a:lnTo>
                  <a:lnTo>
                    <a:pt x="554596" y="95504"/>
                  </a:lnTo>
                  <a:lnTo>
                    <a:pt x="554596" y="88493"/>
                  </a:lnTo>
                  <a:lnTo>
                    <a:pt x="550786" y="83527"/>
                  </a:lnTo>
                  <a:lnTo>
                    <a:pt x="534276" y="36474"/>
                  </a:lnTo>
                  <a:lnTo>
                    <a:pt x="506336" y="8623"/>
                  </a:lnTo>
                  <a:lnTo>
                    <a:pt x="491096" y="2654"/>
                  </a:lnTo>
                  <a:lnTo>
                    <a:pt x="483476" y="3238"/>
                  </a:lnTo>
                  <a:lnTo>
                    <a:pt x="477126" y="8623"/>
                  </a:lnTo>
                  <a:lnTo>
                    <a:pt x="474586" y="5359"/>
                  </a:lnTo>
                  <a:lnTo>
                    <a:pt x="470789" y="2032"/>
                  </a:lnTo>
                  <a:lnTo>
                    <a:pt x="470789" y="685901"/>
                  </a:lnTo>
                  <a:lnTo>
                    <a:pt x="468236" y="683539"/>
                  </a:lnTo>
                  <a:lnTo>
                    <a:pt x="470776" y="685457"/>
                  </a:lnTo>
                  <a:lnTo>
                    <a:pt x="470789" y="685901"/>
                  </a:lnTo>
                  <a:lnTo>
                    <a:pt x="470789" y="2032"/>
                  </a:lnTo>
                  <a:lnTo>
                    <a:pt x="466966" y="0"/>
                  </a:lnTo>
                  <a:lnTo>
                    <a:pt x="444106" y="3708"/>
                  </a:lnTo>
                  <a:lnTo>
                    <a:pt x="399656" y="36347"/>
                  </a:lnTo>
                  <a:lnTo>
                    <a:pt x="386956" y="65582"/>
                  </a:lnTo>
                  <a:lnTo>
                    <a:pt x="386956" y="89319"/>
                  </a:lnTo>
                  <a:lnTo>
                    <a:pt x="384416" y="98577"/>
                  </a:lnTo>
                  <a:lnTo>
                    <a:pt x="384416" y="104711"/>
                  </a:lnTo>
                  <a:lnTo>
                    <a:pt x="379336" y="108839"/>
                  </a:lnTo>
                  <a:lnTo>
                    <a:pt x="379336" y="116979"/>
                  </a:lnTo>
                  <a:lnTo>
                    <a:pt x="375526" y="122593"/>
                  </a:lnTo>
                  <a:lnTo>
                    <a:pt x="372986" y="117767"/>
                  </a:lnTo>
                  <a:lnTo>
                    <a:pt x="372986" y="184886"/>
                  </a:lnTo>
                  <a:lnTo>
                    <a:pt x="372986" y="206984"/>
                  </a:lnTo>
                  <a:lnTo>
                    <a:pt x="371716" y="209283"/>
                  </a:lnTo>
                  <a:lnTo>
                    <a:pt x="371716" y="216230"/>
                  </a:lnTo>
                  <a:lnTo>
                    <a:pt x="369176" y="214985"/>
                  </a:lnTo>
                  <a:lnTo>
                    <a:pt x="371716" y="208051"/>
                  </a:lnTo>
                  <a:lnTo>
                    <a:pt x="372986" y="206984"/>
                  </a:lnTo>
                  <a:lnTo>
                    <a:pt x="372986" y="184886"/>
                  </a:lnTo>
                  <a:lnTo>
                    <a:pt x="371716" y="188531"/>
                  </a:lnTo>
                  <a:lnTo>
                    <a:pt x="371716" y="185432"/>
                  </a:lnTo>
                  <a:lnTo>
                    <a:pt x="369176" y="181635"/>
                  </a:lnTo>
                  <a:lnTo>
                    <a:pt x="370446" y="179895"/>
                  </a:lnTo>
                  <a:lnTo>
                    <a:pt x="371716" y="182549"/>
                  </a:lnTo>
                  <a:lnTo>
                    <a:pt x="372986" y="184886"/>
                  </a:lnTo>
                  <a:lnTo>
                    <a:pt x="372986" y="117767"/>
                  </a:lnTo>
                  <a:lnTo>
                    <a:pt x="370446" y="112941"/>
                  </a:lnTo>
                  <a:lnTo>
                    <a:pt x="372986" y="102870"/>
                  </a:lnTo>
                  <a:lnTo>
                    <a:pt x="380606" y="94335"/>
                  </a:lnTo>
                  <a:lnTo>
                    <a:pt x="386956" y="89319"/>
                  </a:lnTo>
                  <a:lnTo>
                    <a:pt x="386956" y="65582"/>
                  </a:lnTo>
                  <a:lnTo>
                    <a:pt x="385686" y="69418"/>
                  </a:lnTo>
                  <a:lnTo>
                    <a:pt x="381876" y="80073"/>
                  </a:lnTo>
                  <a:lnTo>
                    <a:pt x="376796" y="86448"/>
                  </a:lnTo>
                  <a:lnTo>
                    <a:pt x="372986" y="90741"/>
                  </a:lnTo>
                  <a:lnTo>
                    <a:pt x="369176" y="96723"/>
                  </a:lnTo>
                  <a:lnTo>
                    <a:pt x="367906" y="102997"/>
                  </a:lnTo>
                  <a:lnTo>
                    <a:pt x="365366" y="114922"/>
                  </a:lnTo>
                  <a:lnTo>
                    <a:pt x="365366" y="121958"/>
                  </a:lnTo>
                  <a:lnTo>
                    <a:pt x="366636" y="127431"/>
                  </a:lnTo>
                  <a:lnTo>
                    <a:pt x="370446" y="129286"/>
                  </a:lnTo>
                  <a:lnTo>
                    <a:pt x="371716" y="129908"/>
                  </a:lnTo>
                  <a:lnTo>
                    <a:pt x="371716" y="136144"/>
                  </a:lnTo>
                  <a:lnTo>
                    <a:pt x="370446" y="143116"/>
                  </a:lnTo>
                  <a:lnTo>
                    <a:pt x="366636" y="148463"/>
                  </a:lnTo>
                  <a:lnTo>
                    <a:pt x="365366" y="150101"/>
                  </a:lnTo>
                  <a:lnTo>
                    <a:pt x="365366" y="195148"/>
                  </a:lnTo>
                  <a:lnTo>
                    <a:pt x="365366" y="199593"/>
                  </a:lnTo>
                  <a:lnTo>
                    <a:pt x="364096" y="201942"/>
                  </a:lnTo>
                  <a:lnTo>
                    <a:pt x="364096" y="204685"/>
                  </a:lnTo>
                  <a:lnTo>
                    <a:pt x="361556" y="206387"/>
                  </a:lnTo>
                  <a:lnTo>
                    <a:pt x="360286" y="201815"/>
                  </a:lnTo>
                  <a:lnTo>
                    <a:pt x="357746" y="192303"/>
                  </a:lnTo>
                  <a:lnTo>
                    <a:pt x="361556" y="187883"/>
                  </a:lnTo>
                  <a:lnTo>
                    <a:pt x="360286" y="193675"/>
                  </a:lnTo>
                  <a:lnTo>
                    <a:pt x="361556" y="194043"/>
                  </a:lnTo>
                  <a:lnTo>
                    <a:pt x="365366" y="195148"/>
                  </a:lnTo>
                  <a:lnTo>
                    <a:pt x="365366" y="150101"/>
                  </a:lnTo>
                  <a:lnTo>
                    <a:pt x="362826" y="153352"/>
                  </a:lnTo>
                  <a:lnTo>
                    <a:pt x="359016" y="158940"/>
                  </a:lnTo>
                  <a:lnTo>
                    <a:pt x="357746" y="168211"/>
                  </a:lnTo>
                  <a:lnTo>
                    <a:pt x="355206" y="175729"/>
                  </a:lnTo>
                  <a:lnTo>
                    <a:pt x="352666" y="182562"/>
                  </a:lnTo>
                  <a:lnTo>
                    <a:pt x="348856" y="189738"/>
                  </a:lnTo>
                  <a:lnTo>
                    <a:pt x="348856" y="195554"/>
                  </a:lnTo>
                  <a:lnTo>
                    <a:pt x="350126" y="200177"/>
                  </a:lnTo>
                  <a:lnTo>
                    <a:pt x="350126" y="206387"/>
                  </a:lnTo>
                  <a:lnTo>
                    <a:pt x="355206" y="216382"/>
                  </a:lnTo>
                  <a:lnTo>
                    <a:pt x="357746" y="219151"/>
                  </a:lnTo>
                  <a:lnTo>
                    <a:pt x="359016" y="220535"/>
                  </a:lnTo>
                  <a:lnTo>
                    <a:pt x="353936" y="225767"/>
                  </a:lnTo>
                  <a:lnTo>
                    <a:pt x="350126" y="231851"/>
                  </a:lnTo>
                  <a:lnTo>
                    <a:pt x="346316" y="238899"/>
                  </a:lnTo>
                  <a:lnTo>
                    <a:pt x="345046" y="247040"/>
                  </a:lnTo>
                  <a:lnTo>
                    <a:pt x="341236" y="298805"/>
                  </a:lnTo>
                  <a:lnTo>
                    <a:pt x="342506" y="316039"/>
                  </a:lnTo>
                  <a:lnTo>
                    <a:pt x="341236" y="341452"/>
                  </a:lnTo>
                  <a:lnTo>
                    <a:pt x="336156" y="390105"/>
                  </a:lnTo>
                  <a:lnTo>
                    <a:pt x="331076" y="412775"/>
                  </a:lnTo>
                  <a:lnTo>
                    <a:pt x="324726" y="443179"/>
                  </a:lnTo>
                  <a:lnTo>
                    <a:pt x="320916" y="474497"/>
                  </a:lnTo>
                  <a:lnTo>
                    <a:pt x="315836" y="505434"/>
                  </a:lnTo>
                  <a:lnTo>
                    <a:pt x="306946" y="534733"/>
                  </a:lnTo>
                  <a:lnTo>
                    <a:pt x="308216" y="536282"/>
                  </a:lnTo>
                  <a:lnTo>
                    <a:pt x="308216" y="537730"/>
                  </a:lnTo>
                  <a:lnTo>
                    <a:pt x="306946" y="538441"/>
                  </a:lnTo>
                  <a:lnTo>
                    <a:pt x="306946" y="551954"/>
                  </a:lnTo>
                  <a:lnTo>
                    <a:pt x="304406" y="576008"/>
                  </a:lnTo>
                  <a:lnTo>
                    <a:pt x="302996" y="582168"/>
                  </a:lnTo>
                  <a:lnTo>
                    <a:pt x="297180" y="576326"/>
                  </a:lnTo>
                  <a:lnTo>
                    <a:pt x="292100" y="571754"/>
                  </a:lnTo>
                  <a:lnTo>
                    <a:pt x="284480" y="568134"/>
                  </a:lnTo>
                  <a:lnTo>
                    <a:pt x="279400" y="537730"/>
                  </a:lnTo>
                  <a:lnTo>
                    <a:pt x="278130" y="521652"/>
                  </a:lnTo>
                  <a:lnTo>
                    <a:pt x="275590" y="505104"/>
                  </a:lnTo>
                  <a:lnTo>
                    <a:pt x="279400" y="501065"/>
                  </a:lnTo>
                  <a:lnTo>
                    <a:pt x="281940" y="498208"/>
                  </a:lnTo>
                  <a:lnTo>
                    <a:pt x="284480" y="492683"/>
                  </a:lnTo>
                  <a:lnTo>
                    <a:pt x="283210" y="479615"/>
                  </a:lnTo>
                  <a:lnTo>
                    <a:pt x="279400" y="468858"/>
                  </a:lnTo>
                  <a:lnTo>
                    <a:pt x="274320" y="459841"/>
                  </a:lnTo>
                  <a:lnTo>
                    <a:pt x="267970" y="451967"/>
                  </a:lnTo>
                  <a:lnTo>
                    <a:pt x="260350" y="450761"/>
                  </a:lnTo>
                  <a:lnTo>
                    <a:pt x="255270" y="447395"/>
                  </a:lnTo>
                  <a:lnTo>
                    <a:pt x="250190" y="445058"/>
                  </a:lnTo>
                  <a:lnTo>
                    <a:pt x="251460" y="442277"/>
                  </a:lnTo>
                  <a:lnTo>
                    <a:pt x="252730" y="439597"/>
                  </a:lnTo>
                  <a:lnTo>
                    <a:pt x="252730" y="436905"/>
                  </a:lnTo>
                  <a:lnTo>
                    <a:pt x="251460" y="437121"/>
                  </a:lnTo>
                  <a:lnTo>
                    <a:pt x="246380" y="444017"/>
                  </a:lnTo>
                  <a:lnTo>
                    <a:pt x="243840" y="431901"/>
                  </a:lnTo>
                  <a:lnTo>
                    <a:pt x="238760" y="432676"/>
                  </a:lnTo>
                  <a:lnTo>
                    <a:pt x="237490" y="430733"/>
                  </a:lnTo>
                  <a:lnTo>
                    <a:pt x="234950" y="428625"/>
                  </a:lnTo>
                  <a:lnTo>
                    <a:pt x="234950" y="426313"/>
                  </a:lnTo>
                  <a:lnTo>
                    <a:pt x="233680" y="421119"/>
                  </a:lnTo>
                  <a:lnTo>
                    <a:pt x="234950" y="421995"/>
                  </a:lnTo>
                  <a:lnTo>
                    <a:pt x="238760" y="424586"/>
                  </a:lnTo>
                  <a:lnTo>
                    <a:pt x="240030" y="421995"/>
                  </a:lnTo>
                  <a:lnTo>
                    <a:pt x="242570" y="420611"/>
                  </a:lnTo>
                  <a:lnTo>
                    <a:pt x="242570" y="418147"/>
                  </a:lnTo>
                  <a:lnTo>
                    <a:pt x="243840" y="416166"/>
                  </a:lnTo>
                  <a:lnTo>
                    <a:pt x="241300" y="416407"/>
                  </a:lnTo>
                  <a:lnTo>
                    <a:pt x="241300" y="420077"/>
                  </a:lnTo>
                  <a:lnTo>
                    <a:pt x="238760" y="419938"/>
                  </a:lnTo>
                  <a:lnTo>
                    <a:pt x="236220" y="420344"/>
                  </a:lnTo>
                  <a:lnTo>
                    <a:pt x="234950" y="418439"/>
                  </a:lnTo>
                  <a:lnTo>
                    <a:pt x="234950" y="416763"/>
                  </a:lnTo>
                  <a:lnTo>
                    <a:pt x="236220" y="414743"/>
                  </a:lnTo>
                  <a:lnTo>
                    <a:pt x="234950" y="410972"/>
                  </a:lnTo>
                  <a:lnTo>
                    <a:pt x="237490" y="410959"/>
                  </a:lnTo>
                  <a:lnTo>
                    <a:pt x="240030" y="409181"/>
                  </a:lnTo>
                  <a:lnTo>
                    <a:pt x="241300" y="406196"/>
                  </a:lnTo>
                  <a:lnTo>
                    <a:pt x="240030" y="403250"/>
                  </a:lnTo>
                  <a:lnTo>
                    <a:pt x="240030" y="397903"/>
                  </a:lnTo>
                  <a:lnTo>
                    <a:pt x="242570" y="398500"/>
                  </a:lnTo>
                  <a:lnTo>
                    <a:pt x="245110" y="399097"/>
                  </a:lnTo>
                  <a:lnTo>
                    <a:pt x="246380" y="399389"/>
                  </a:lnTo>
                  <a:lnTo>
                    <a:pt x="248920" y="395617"/>
                  </a:lnTo>
                  <a:lnTo>
                    <a:pt x="252730" y="393471"/>
                  </a:lnTo>
                  <a:lnTo>
                    <a:pt x="255270" y="390334"/>
                  </a:lnTo>
                  <a:lnTo>
                    <a:pt x="256540" y="388759"/>
                  </a:lnTo>
                  <a:lnTo>
                    <a:pt x="257810" y="383019"/>
                  </a:lnTo>
                  <a:lnTo>
                    <a:pt x="259080" y="377698"/>
                  </a:lnTo>
                  <a:lnTo>
                    <a:pt x="255270" y="372021"/>
                  </a:lnTo>
                  <a:lnTo>
                    <a:pt x="255270" y="378269"/>
                  </a:lnTo>
                  <a:lnTo>
                    <a:pt x="255270" y="383971"/>
                  </a:lnTo>
                  <a:lnTo>
                    <a:pt x="251460" y="386715"/>
                  </a:lnTo>
                  <a:lnTo>
                    <a:pt x="250190" y="381584"/>
                  </a:lnTo>
                  <a:lnTo>
                    <a:pt x="245110" y="379361"/>
                  </a:lnTo>
                  <a:lnTo>
                    <a:pt x="246380" y="373380"/>
                  </a:lnTo>
                  <a:lnTo>
                    <a:pt x="247650" y="372059"/>
                  </a:lnTo>
                  <a:lnTo>
                    <a:pt x="250190" y="374942"/>
                  </a:lnTo>
                  <a:lnTo>
                    <a:pt x="251460" y="375780"/>
                  </a:lnTo>
                  <a:lnTo>
                    <a:pt x="255270" y="378269"/>
                  </a:lnTo>
                  <a:lnTo>
                    <a:pt x="255270" y="372021"/>
                  </a:lnTo>
                  <a:lnTo>
                    <a:pt x="251460" y="368884"/>
                  </a:lnTo>
                  <a:lnTo>
                    <a:pt x="251460" y="371411"/>
                  </a:lnTo>
                  <a:lnTo>
                    <a:pt x="251460" y="371983"/>
                  </a:lnTo>
                  <a:lnTo>
                    <a:pt x="250190" y="370954"/>
                  </a:lnTo>
                  <a:lnTo>
                    <a:pt x="251460" y="371411"/>
                  </a:lnTo>
                  <a:lnTo>
                    <a:pt x="251460" y="368884"/>
                  </a:lnTo>
                  <a:lnTo>
                    <a:pt x="247650" y="364337"/>
                  </a:lnTo>
                  <a:lnTo>
                    <a:pt x="250190" y="363651"/>
                  </a:lnTo>
                  <a:lnTo>
                    <a:pt x="254000" y="362610"/>
                  </a:lnTo>
                  <a:lnTo>
                    <a:pt x="254000" y="358736"/>
                  </a:lnTo>
                  <a:lnTo>
                    <a:pt x="255270" y="352056"/>
                  </a:lnTo>
                  <a:lnTo>
                    <a:pt x="250190" y="349275"/>
                  </a:lnTo>
                  <a:lnTo>
                    <a:pt x="250190" y="355104"/>
                  </a:lnTo>
                  <a:lnTo>
                    <a:pt x="248920" y="357047"/>
                  </a:lnTo>
                  <a:lnTo>
                    <a:pt x="247650" y="359143"/>
                  </a:lnTo>
                  <a:lnTo>
                    <a:pt x="246380" y="358914"/>
                  </a:lnTo>
                  <a:lnTo>
                    <a:pt x="246380" y="356882"/>
                  </a:lnTo>
                  <a:lnTo>
                    <a:pt x="245110" y="355841"/>
                  </a:lnTo>
                  <a:lnTo>
                    <a:pt x="245110" y="349732"/>
                  </a:lnTo>
                  <a:lnTo>
                    <a:pt x="246380" y="350405"/>
                  </a:lnTo>
                  <a:lnTo>
                    <a:pt x="248920" y="350837"/>
                  </a:lnTo>
                  <a:lnTo>
                    <a:pt x="248920" y="352488"/>
                  </a:lnTo>
                  <a:lnTo>
                    <a:pt x="250190" y="355104"/>
                  </a:lnTo>
                  <a:lnTo>
                    <a:pt x="250190" y="349275"/>
                  </a:lnTo>
                  <a:lnTo>
                    <a:pt x="248920" y="348576"/>
                  </a:lnTo>
                  <a:lnTo>
                    <a:pt x="246380" y="344373"/>
                  </a:lnTo>
                  <a:lnTo>
                    <a:pt x="245110" y="335775"/>
                  </a:lnTo>
                  <a:lnTo>
                    <a:pt x="251460" y="345884"/>
                  </a:lnTo>
                  <a:lnTo>
                    <a:pt x="255270" y="342087"/>
                  </a:lnTo>
                  <a:lnTo>
                    <a:pt x="256540" y="337451"/>
                  </a:lnTo>
                  <a:lnTo>
                    <a:pt x="250190" y="342087"/>
                  </a:lnTo>
                  <a:lnTo>
                    <a:pt x="248920" y="338086"/>
                  </a:lnTo>
                  <a:lnTo>
                    <a:pt x="242570" y="333832"/>
                  </a:lnTo>
                  <a:lnTo>
                    <a:pt x="250190" y="327444"/>
                  </a:lnTo>
                  <a:lnTo>
                    <a:pt x="245110" y="322618"/>
                  </a:lnTo>
                  <a:lnTo>
                    <a:pt x="242570" y="318643"/>
                  </a:lnTo>
                  <a:lnTo>
                    <a:pt x="238760" y="317627"/>
                  </a:lnTo>
                  <a:lnTo>
                    <a:pt x="234950" y="315264"/>
                  </a:lnTo>
                  <a:lnTo>
                    <a:pt x="238760" y="313601"/>
                  </a:lnTo>
                  <a:lnTo>
                    <a:pt x="238760" y="311619"/>
                  </a:lnTo>
                  <a:lnTo>
                    <a:pt x="234950" y="312051"/>
                  </a:lnTo>
                  <a:lnTo>
                    <a:pt x="233680" y="311429"/>
                  </a:lnTo>
                  <a:lnTo>
                    <a:pt x="232410" y="307670"/>
                  </a:lnTo>
                  <a:lnTo>
                    <a:pt x="228600" y="306946"/>
                  </a:lnTo>
                  <a:lnTo>
                    <a:pt x="224790" y="306324"/>
                  </a:lnTo>
                  <a:lnTo>
                    <a:pt x="226060" y="305384"/>
                  </a:lnTo>
                  <a:lnTo>
                    <a:pt x="226060" y="301955"/>
                  </a:lnTo>
                  <a:lnTo>
                    <a:pt x="223520" y="298704"/>
                  </a:lnTo>
                  <a:lnTo>
                    <a:pt x="224790" y="305206"/>
                  </a:lnTo>
                  <a:lnTo>
                    <a:pt x="220980" y="304088"/>
                  </a:lnTo>
                  <a:lnTo>
                    <a:pt x="218440" y="303377"/>
                  </a:lnTo>
                  <a:lnTo>
                    <a:pt x="217170" y="299339"/>
                  </a:lnTo>
                  <a:lnTo>
                    <a:pt x="214630" y="297103"/>
                  </a:lnTo>
                  <a:lnTo>
                    <a:pt x="213360" y="295681"/>
                  </a:lnTo>
                  <a:lnTo>
                    <a:pt x="210820" y="296151"/>
                  </a:lnTo>
                  <a:lnTo>
                    <a:pt x="210820" y="293611"/>
                  </a:lnTo>
                  <a:lnTo>
                    <a:pt x="209550" y="293408"/>
                  </a:lnTo>
                  <a:lnTo>
                    <a:pt x="209550" y="294754"/>
                  </a:lnTo>
                  <a:lnTo>
                    <a:pt x="207010" y="297434"/>
                  </a:lnTo>
                  <a:lnTo>
                    <a:pt x="205740" y="293204"/>
                  </a:lnTo>
                  <a:lnTo>
                    <a:pt x="200660" y="291693"/>
                  </a:lnTo>
                  <a:lnTo>
                    <a:pt x="199390" y="293027"/>
                  </a:lnTo>
                  <a:lnTo>
                    <a:pt x="196850" y="294373"/>
                  </a:lnTo>
                  <a:lnTo>
                    <a:pt x="195580" y="293408"/>
                  </a:lnTo>
                  <a:lnTo>
                    <a:pt x="195580" y="291185"/>
                  </a:lnTo>
                  <a:lnTo>
                    <a:pt x="193040" y="291299"/>
                  </a:lnTo>
                  <a:lnTo>
                    <a:pt x="191770" y="292214"/>
                  </a:lnTo>
                  <a:lnTo>
                    <a:pt x="194310" y="293065"/>
                  </a:lnTo>
                  <a:lnTo>
                    <a:pt x="194310" y="294246"/>
                  </a:lnTo>
                  <a:lnTo>
                    <a:pt x="193040" y="294957"/>
                  </a:lnTo>
                  <a:lnTo>
                    <a:pt x="193040" y="296557"/>
                  </a:lnTo>
                  <a:lnTo>
                    <a:pt x="191770" y="296392"/>
                  </a:lnTo>
                  <a:lnTo>
                    <a:pt x="190500" y="296189"/>
                  </a:lnTo>
                  <a:lnTo>
                    <a:pt x="187960" y="295084"/>
                  </a:lnTo>
                  <a:lnTo>
                    <a:pt x="187960" y="294614"/>
                  </a:lnTo>
                  <a:lnTo>
                    <a:pt x="189230" y="293941"/>
                  </a:lnTo>
                  <a:lnTo>
                    <a:pt x="189230" y="292227"/>
                  </a:lnTo>
                  <a:lnTo>
                    <a:pt x="186690" y="294373"/>
                  </a:lnTo>
                  <a:lnTo>
                    <a:pt x="185420" y="293217"/>
                  </a:lnTo>
                  <a:lnTo>
                    <a:pt x="185420" y="295884"/>
                  </a:lnTo>
                  <a:lnTo>
                    <a:pt x="185420" y="296341"/>
                  </a:lnTo>
                  <a:lnTo>
                    <a:pt x="184150" y="295351"/>
                  </a:lnTo>
                  <a:lnTo>
                    <a:pt x="184150" y="295757"/>
                  </a:lnTo>
                  <a:lnTo>
                    <a:pt x="182880" y="296189"/>
                  </a:lnTo>
                  <a:lnTo>
                    <a:pt x="182880" y="295706"/>
                  </a:lnTo>
                  <a:lnTo>
                    <a:pt x="181610" y="294995"/>
                  </a:lnTo>
                  <a:lnTo>
                    <a:pt x="180340" y="294322"/>
                  </a:lnTo>
                  <a:lnTo>
                    <a:pt x="179070" y="293827"/>
                  </a:lnTo>
                  <a:lnTo>
                    <a:pt x="181610" y="293573"/>
                  </a:lnTo>
                  <a:lnTo>
                    <a:pt x="184150" y="294576"/>
                  </a:lnTo>
                  <a:lnTo>
                    <a:pt x="185420" y="295884"/>
                  </a:lnTo>
                  <a:lnTo>
                    <a:pt x="185420" y="293217"/>
                  </a:lnTo>
                  <a:lnTo>
                    <a:pt x="184150" y="292061"/>
                  </a:lnTo>
                  <a:lnTo>
                    <a:pt x="180340" y="290334"/>
                  </a:lnTo>
                  <a:lnTo>
                    <a:pt x="172720" y="292569"/>
                  </a:lnTo>
                  <a:lnTo>
                    <a:pt x="171450" y="297268"/>
                  </a:lnTo>
                  <a:lnTo>
                    <a:pt x="167640" y="295630"/>
                  </a:lnTo>
                  <a:lnTo>
                    <a:pt x="165100" y="295452"/>
                  </a:lnTo>
                  <a:lnTo>
                    <a:pt x="163830" y="297141"/>
                  </a:lnTo>
                  <a:lnTo>
                    <a:pt x="163830" y="298767"/>
                  </a:lnTo>
                  <a:lnTo>
                    <a:pt x="162560" y="299377"/>
                  </a:lnTo>
                  <a:lnTo>
                    <a:pt x="161340" y="300278"/>
                  </a:lnTo>
                  <a:lnTo>
                    <a:pt x="162560" y="300418"/>
                  </a:lnTo>
                  <a:lnTo>
                    <a:pt x="162560" y="300672"/>
                  </a:lnTo>
                  <a:lnTo>
                    <a:pt x="161290" y="301015"/>
                  </a:lnTo>
                  <a:lnTo>
                    <a:pt x="161290" y="300304"/>
                  </a:lnTo>
                  <a:lnTo>
                    <a:pt x="160020" y="300177"/>
                  </a:lnTo>
                  <a:lnTo>
                    <a:pt x="160020" y="301485"/>
                  </a:lnTo>
                  <a:lnTo>
                    <a:pt x="160020" y="302399"/>
                  </a:lnTo>
                  <a:lnTo>
                    <a:pt x="158750" y="303212"/>
                  </a:lnTo>
                  <a:lnTo>
                    <a:pt x="158750" y="302882"/>
                  </a:lnTo>
                  <a:lnTo>
                    <a:pt x="160020" y="302399"/>
                  </a:lnTo>
                  <a:lnTo>
                    <a:pt x="160020" y="301485"/>
                  </a:lnTo>
                  <a:lnTo>
                    <a:pt x="158750" y="302869"/>
                  </a:lnTo>
                  <a:lnTo>
                    <a:pt x="157937" y="303796"/>
                  </a:lnTo>
                  <a:lnTo>
                    <a:pt x="158750" y="303377"/>
                  </a:lnTo>
                  <a:lnTo>
                    <a:pt x="158750" y="303707"/>
                  </a:lnTo>
                  <a:lnTo>
                    <a:pt x="157797" y="303936"/>
                  </a:lnTo>
                  <a:lnTo>
                    <a:pt x="157480" y="304292"/>
                  </a:lnTo>
                  <a:lnTo>
                    <a:pt x="154940" y="304990"/>
                  </a:lnTo>
                  <a:lnTo>
                    <a:pt x="151130" y="303707"/>
                  </a:lnTo>
                  <a:lnTo>
                    <a:pt x="148590" y="304342"/>
                  </a:lnTo>
                  <a:lnTo>
                    <a:pt x="147320" y="305460"/>
                  </a:lnTo>
                  <a:lnTo>
                    <a:pt x="147320" y="427329"/>
                  </a:lnTo>
                  <a:lnTo>
                    <a:pt x="143510" y="428879"/>
                  </a:lnTo>
                  <a:lnTo>
                    <a:pt x="142240" y="427291"/>
                  </a:lnTo>
                  <a:lnTo>
                    <a:pt x="140970" y="424561"/>
                  </a:lnTo>
                  <a:lnTo>
                    <a:pt x="140970" y="422567"/>
                  </a:lnTo>
                  <a:lnTo>
                    <a:pt x="142240" y="420954"/>
                  </a:lnTo>
                  <a:lnTo>
                    <a:pt x="143510" y="419430"/>
                  </a:lnTo>
                  <a:lnTo>
                    <a:pt x="144780" y="420077"/>
                  </a:lnTo>
                  <a:lnTo>
                    <a:pt x="143510" y="422732"/>
                  </a:lnTo>
                  <a:lnTo>
                    <a:pt x="144780" y="424268"/>
                  </a:lnTo>
                  <a:lnTo>
                    <a:pt x="147320" y="427329"/>
                  </a:lnTo>
                  <a:lnTo>
                    <a:pt x="147320" y="305460"/>
                  </a:lnTo>
                  <a:lnTo>
                    <a:pt x="146050" y="306578"/>
                  </a:lnTo>
                  <a:lnTo>
                    <a:pt x="140970" y="309562"/>
                  </a:lnTo>
                  <a:lnTo>
                    <a:pt x="140970" y="314236"/>
                  </a:lnTo>
                  <a:lnTo>
                    <a:pt x="139700" y="319405"/>
                  </a:lnTo>
                  <a:lnTo>
                    <a:pt x="137160" y="317741"/>
                  </a:lnTo>
                  <a:lnTo>
                    <a:pt x="137160" y="321919"/>
                  </a:lnTo>
                  <a:lnTo>
                    <a:pt x="137160" y="324561"/>
                  </a:lnTo>
                  <a:lnTo>
                    <a:pt x="135890" y="326910"/>
                  </a:lnTo>
                  <a:lnTo>
                    <a:pt x="134620" y="329057"/>
                  </a:lnTo>
                  <a:lnTo>
                    <a:pt x="133350" y="329247"/>
                  </a:lnTo>
                  <a:lnTo>
                    <a:pt x="133350" y="330606"/>
                  </a:lnTo>
                  <a:lnTo>
                    <a:pt x="132080" y="331279"/>
                  </a:lnTo>
                  <a:lnTo>
                    <a:pt x="132080" y="392239"/>
                  </a:lnTo>
                  <a:lnTo>
                    <a:pt x="128270" y="389623"/>
                  </a:lnTo>
                  <a:lnTo>
                    <a:pt x="127152" y="388810"/>
                  </a:lnTo>
                  <a:lnTo>
                    <a:pt x="124701" y="387019"/>
                  </a:lnTo>
                  <a:lnTo>
                    <a:pt x="123190" y="385902"/>
                  </a:lnTo>
                  <a:lnTo>
                    <a:pt x="124460" y="379882"/>
                  </a:lnTo>
                  <a:lnTo>
                    <a:pt x="124460" y="378269"/>
                  </a:lnTo>
                  <a:lnTo>
                    <a:pt x="125730" y="381584"/>
                  </a:lnTo>
                  <a:lnTo>
                    <a:pt x="124701" y="387019"/>
                  </a:lnTo>
                  <a:lnTo>
                    <a:pt x="125730" y="387769"/>
                  </a:lnTo>
                  <a:lnTo>
                    <a:pt x="127000" y="388696"/>
                  </a:lnTo>
                  <a:lnTo>
                    <a:pt x="127152" y="388810"/>
                  </a:lnTo>
                  <a:lnTo>
                    <a:pt x="128270" y="389026"/>
                  </a:lnTo>
                  <a:lnTo>
                    <a:pt x="129540" y="389280"/>
                  </a:lnTo>
                  <a:lnTo>
                    <a:pt x="130810" y="389851"/>
                  </a:lnTo>
                  <a:lnTo>
                    <a:pt x="132080" y="392239"/>
                  </a:lnTo>
                  <a:lnTo>
                    <a:pt x="132080" y="331279"/>
                  </a:lnTo>
                  <a:lnTo>
                    <a:pt x="128270" y="333260"/>
                  </a:lnTo>
                  <a:lnTo>
                    <a:pt x="128270" y="337172"/>
                  </a:lnTo>
                  <a:lnTo>
                    <a:pt x="125730" y="341261"/>
                  </a:lnTo>
                  <a:lnTo>
                    <a:pt x="124460" y="346341"/>
                  </a:lnTo>
                  <a:lnTo>
                    <a:pt x="125730" y="351523"/>
                  </a:lnTo>
                  <a:lnTo>
                    <a:pt x="125730" y="351713"/>
                  </a:lnTo>
                  <a:lnTo>
                    <a:pt x="123190" y="349262"/>
                  </a:lnTo>
                  <a:lnTo>
                    <a:pt x="121920" y="347268"/>
                  </a:lnTo>
                  <a:lnTo>
                    <a:pt x="120650" y="344271"/>
                  </a:lnTo>
                  <a:lnTo>
                    <a:pt x="120650" y="339547"/>
                  </a:lnTo>
                  <a:lnTo>
                    <a:pt x="121920" y="339217"/>
                  </a:lnTo>
                  <a:lnTo>
                    <a:pt x="124460" y="338556"/>
                  </a:lnTo>
                  <a:lnTo>
                    <a:pt x="128270" y="337172"/>
                  </a:lnTo>
                  <a:lnTo>
                    <a:pt x="128270" y="333260"/>
                  </a:lnTo>
                  <a:lnTo>
                    <a:pt x="127000" y="333921"/>
                  </a:lnTo>
                  <a:lnTo>
                    <a:pt x="125730" y="334657"/>
                  </a:lnTo>
                  <a:lnTo>
                    <a:pt x="124460" y="336651"/>
                  </a:lnTo>
                  <a:lnTo>
                    <a:pt x="121920" y="336524"/>
                  </a:lnTo>
                  <a:lnTo>
                    <a:pt x="123190" y="333413"/>
                  </a:lnTo>
                  <a:lnTo>
                    <a:pt x="127000" y="332651"/>
                  </a:lnTo>
                  <a:lnTo>
                    <a:pt x="129540" y="330441"/>
                  </a:lnTo>
                  <a:lnTo>
                    <a:pt x="131673" y="327596"/>
                  </a:lnTo>
                  <a:lnTo>
                    <a:pt x="132080" y="328333"/>
                  </a:lnTo>
                  <a:lnTo>
                    <a:pt x="133350" y="330606"/>
                  </a:lnTo>
                  <a:lnTo>
                    <a:pt x="133350" y="329247"/>
                  </a:lnTo>
                  <a:lnTo>
                    <a:pt x="134620" y="326720"/>
                  </a:lnTo>
                  <a:lnTo>
                    <a:pt x="133350" y="322110"/>
                  </a:lnTo>
                  <a:lnTo>
                    <a:pt x="137160" y="321919"/>
                  </a:lnTo>
                  <a:lnTo>
                    <a:pt x="137160" y="317741"/>
                  </a:lnTo>
                  <a:lnTo>
                    <a:pt x="134620" y="316077"/>
                  </a:lnTo>
                  <a:lnTo>
                    <a:pt x="133350" y="316699"/>
                  </a:lnTo>
                  <a:lnTo>
                    <a:pt x="133350" y="319595"/>
                  </a:lnTo>
                  <a:lnTo>
                    <a:pt x="130352" y="322884"/>
                  </a:lnTo>
                  <a:lnTo>
                    <a:pt x="129540" y="320941"/>
                  </a:lnTo>
                  <a:lnTo>
                    <a:pt x="133350" y="319595"/>
                  </a:lnTo>
                  <a:lnTo>
                    <a:pt x="133350" y="316699"/>
                  </a:lnTo>
                  <a:lnTo>
                    <a:pt x="130810" y="317931"/>
                  </a:lnTo>
                  <a:lnTo>
                    <a:pt x="129540" y="319443"/>
                  </a:lnTo>
                  <a:lnTo>
                    <a:pt x="128270" y="322808"/>
                  </a:lnTo>
                  <a:lnTo>
                    <a:pt x="128270" y="324840"/>
                  </a:lnTo>
                  <a:lnTo>
                    <a:pt x="129540" y="330098"/>
                  </a:lnTo>
                  <a:lnTo>
                    <a:pt x="124460" y="330212"/>
                  </a:lnTo>
                  <a:lnTo>
                    <a:pt x="121920" y="332397"/>
                  </a:lnTo>
                  <a:lnTo>
                    <a:pt x="119380" y="333552"/>
                  </a:lnTo>
                  <a:lnTo>
                    <a:pt x="119380" y="338747"/>
                  </a:lnTo>
                  <a:lnTo>
                    <a:pt x="116840" y="344716"/>
                  </a:lnTo>
                  <a:lnTo>
                    <a:pt x="120650" y="348945"/>
                  </a:lnTo>
                  <a:lnTo>
                    <a:pt x="121920" y="350354"/>
                  </a:lnTo>
                  <a:lnTo>
                    <a:pt x="124460" y="354901"/>
                  </a:lnTo>
                  <a:lnTo>
                    <a:pt x="125730" y="358228"/>
                  </a:lnTo>
                  <a:lnTo>
                    <a:pt x="127000" y="361556"/>
                  </a:lnTo>
                  <a:lnTo>
                    <a:pt x="120650" y="364109"/>
                  </a:lnTo>
                  <a:lnTo>
                    <a:pt x="118110" y="368236"/>
                  </a:lnTo>
                  <a:lnTo>
                    <a:pt x="118110" y="370751"/>
                  </a:lnTo>
                  <a:lnTo>
                    <a:pt x="116840" y="376491"/>
                  </a:lnTo>
                  <a:lnTo>
                    <a:pt x="119380" y="376224"/>
                  </a:lnTo>
                  <a:lnTo>
                    <a:pt x="120650" y="376085"/>
                  </a:lnTo>
                  <a:lnTo>
                    <a:pt x="121920" y="374599"/>
                  </a:lnTo>
                  <a:lnTo>
                    <a:pt x="119380" y="373418"/>
                  </a:lnTo>
                  <a:lnTo>
                    <a:pt x="120650" y="371894"/>
                  </a:lnTo>
                  <a:lnTo>
                    <a:pt x="120650" y="366763"/>
                  </a:lnTo>
                  <a:lnTo>
                    <a:pt x="124460" y="367830"/>
                  </a:lnTo>
                  <a:lnTo>
                    <a:pt x="124460" y="369125"/>
                  </a:lnTo>
                  <a:lnTo>
                    <a:pt x="127000" y="372389"/>
                  </a:lnTo>
                  <a:lnTo>
                    <a:pt x="123190" y="375450"/>
                  </a:lnTo>
                  <a:lnTo>
                    <a:pt x="121920" y="378447"/>
                  </a:lnTo>
                  <a:lnTo>
                    <a:pt x="121920" y="384670"/>
                  </a:lnTo>
                  <a:lnTo>
                    <a:pt x="123190" y="387629"/>
                  </a:lnTo>
                  <a:lnTo>
                    <a:pt x="124460" y="390588"/>
                  </a:lnTo>
                  <a:lnTo>
                    <a:pt x="132080" y="394601"/>
                  </a:lnTo>
                  <a:lnTo>
                    <a:pt x="134620" y="395935"/>
                  </a:lnTo>
                  <a:lnTo>
                    <a:pt x="134620" y="402831"/>
                  </a:lnTo>
                  <a:lnTo>
                    <a:pt x="135890" y="407530"/>
                  </a:lnTo>
                  <a:lnTo>
                    <a:pt x="137160" y="407149"/>
                  </a:lnTo>
                  <a:lnTo>
                    <a:pt x="135890" y="405828"/>
                  </a:lnTo>
                  <a:lnTo>
                    <a:pt x="137160" y="405193"/>
                  </a:lnTo>
                  <a:lnTo>
                    <a:pt x="139700" y="407543"/>
                  </a:lnTo>
                  <a:lnTo>
                    <a:pt x="143510" y="409663"/>
                  </a:lnTo>
                  <a:lnTo>
                    <a:pt x="144780" y="413067"/>
                  </a:lnTo>
                  <a:lnTo>
                    <a:pt x="142240" y="413004"/>
                  </a:lnTo>
                  <a:lnTo>
                    <a:pt x="144780" y="416255"/>
                  </a:lnTo>
                  <a:lnTo>
                    <a:pt x="143510" y="417512"/>
                  </a:lnTo>
                  <a:lnTo>
                    <a:pt x="142240" y="417931"/>
                  </a:lnTo>
                  <a:lnTo>
                    <a:pt x="140970" y="419239"/>
                  </a:lnTo>
                  <a:lnTo>
                    <a:pt x="139700" y="421182"/>
                  </a:lnTo>
                  <a:lnTo>
                    <a:pt x="138430" y="423532"/>
                  </a:lnTo>
                  <a:lnTo>
                    <a:pt x="139700" y="426935"/>
                  </a:lnTo>
                  <a:lnTo>
                    <a:pt x="140970" y="429412"/>
                  </a:lnTo>
                  <a:lnTo>
                    <a:pt x="139700" y="435851"/>
                  </a:lnTo>
                  <a:lnTo>
                    <a:pt x="134620" y="430047"/>
                  </a:lnTo>
                  <a:lnTo>
                    <a:pt x="134620" y="434301"/>
                  </a:lnTo>
                  <a:lnTo>
                    <a:pt x="133350" y="434403"/>
                  </a:lnTo>
                  <a:lnTo>
                    <a:pt x="132080" y="434543"/>
                  </a:lnTo>
                  <a:lnTo>
                    <a:pt x="132080" y="433552"/>
                  </a:lnTo>
                  <a:lnTo>
                    <a:pt x="133350" y="433882"/>
                  </a:lnTo>
                  <a:lnTo>
                    <a:pt x="134620" y="434301"/>
                  </a:lnTo>
                  <a:lnTo>
                    <a:pt x="134620" y="430047"/>
                  </a:lnTo>
                  <a:lnTo>
                    <a:pt x="132080" y="431634"/>
                  </a:lnTo>
                  <a:lnTo>
                    <a:pt x="129540" y="431800"/>
                  </a:lnTo>
                  <a:lnTo>
                    <a:pt x="129540" y="434721"/>
                  </a:lnTo>
                  <a:lnTo>
                    <a:pt x="95250" y="457568"/>
                  </a:lnTo>
                  <a:lnTo>
                    <a:pt x="91440" y="463384"/>
                  </a:lnTo>
                  <a:lnTo>
                    <a:pt x="88900" y="471246"/>
                  </a:lnTo>
                  <a:lnTo>
                    <a:pt x="90170" y="477888"/>
                  </a:lnTo>
                  <a:lnTo>
                    <a:pt x="91440" y="481698"/>
                  </a:lnTo>
                  <a:lnTo>
                    <a:pt x="93980" y="485825"/>
                  </a:lnTo>
                  <a:lnTo>
                    <a:pt x="85090" y="510311"/>
                  </a:lnTo>
                  <a:lnTo>
                    <a:pt x="74930" y="532930"/>
                  </a:lnTo>
                  <a:lnTo>
                    <a:pt x="62230" y="553974"/>
                  </a:lnTo>
                  <a:lnTo>
                    <a:pt x="49530" y="573709"/>
                  </a:lnTo>
                  <a:lnTo>
                    <a:pt x="43180" y="584847"/>
                  </a:lnTo>
                  <a:lnTo>
                    <a:pt x="33020" y="607517"/>
                  </a:lnTo>
                  <a:lnTo>
                    <a:pt x="26670" y="618299"/>
                  </a:lnTo>
                  <a:lnTo>
                    <a:pt x="20320" y="628510"/>
                  </a:lnTo>
                  <a:lnTo>
                    <a:pt x="13970" y="638124"/>
                  </a:lnTo>
                  <a:lnTo>
                    <a:pt x="7620" y="647903"/>
                  </a:lnTo>
                  <a:lnTo>
                    <a:pt x="2540" y="658596"/>
                  </a:lnTo>
                  <a:lnTo>
                    <a:pt x="2540" y="664184"/>
                  </a:lnTo>
                  <a:lnTo>
                    <a:pt x="1270" y="666788"/>
                  </a:lnTo>
                  <a:lnTo>
                    <a:pt x="0" y="669493"/>
                  </a:lnTo>
                  <a:lnTo>
                    <a:pt x="0" y="678611"/>
                  </a:lnTo>
                  <a:lnTo>
                    <a:pt x="1270" y="681736"/>
                  </a:lnTo>
                  <a:lnTo>
                    <a:pt x="2540" y="681926"/>
                  </a:lnTo>
                  <a:lnTo>
                    <a:pt x="3810" y="681609"/>
                  </a:lnTo>
                  <a:lnTo>
                    <a:pt x="3810" y="680059"/>
                  </a:lnTo>
                  <a:lnTo>
                    <a:pt x="6350" y="682078"/>
                  </a:lnTo>
                  <a:lnTo>
                    <a:pt x="5080" y="687197"/>
                  </a:lnTo>
                  <a:lnTo>
                    <a:pt x="6350" y="687108"/>
                  </a:lnTo>
                  <a:lnTo>
                    <a:pt x="7620" y="687019"/>
                  </a:lnTo>
                  <a:lnTo>
                    <a:pt x="8890" y="686917"/>
                  </a:lnTo>
                  <a:lnTo>
                    <a:pt x="12700" y="682955"/>
                  </a:lnTo>
                  <a:lnTo>
                    <a:pt x="7620" y="675170"/>
                  </a:lnTo>
                  <a:lnTo>
                    <a:pt x="10160" y="669315"/>
                  </a:lnTo>
                  <a:lnTo>
                    <a:pt x="12700" y="663727"/>
                  </a:lnTo>
                  <a:lnTo>
                    <a:pt x="19050" y="660654"/>
                  </a:lnTo>
                  <a:lnTo>
                    <a:pt x="21590" y="655193"/>
                  </a:lnTo>
                  <a:lnTo>
                    <a:pt x="24130" y="655104"/>
                  </a:lnTo>
                  <a:lnTo>
                    <a:pt x="26670" y="654977"/>
                  </a:lnTo>
                  <a:lnTo>
                    <a:pt x="27940" y="654304"/>
                  </a:lnTo>
                  <a:lnTo>
                    <a:pt x="31750" y="656704"/>
                  </a:lnTo>
                  <a:lnTo>
                    <a:pt x="29210" y="667219"/>
                  </a:lnTo>
                  <a:lnTo>
                    <a:pt x="31750" y="666356"/>
                  </a:lnTo>
                  <a:lnTo>
                    <a:pt x="34290" y="665480"/>
                  </a:lnTo>
                  <a:lnTo>
                    <a:pt x="36830" y="664603"/>
                  </a:lnTo>
                  <a:lnTo>
                    <a:pt x="36830" y="663308"/>
                  </a:lnTo>
                  <a:lnTo>
                    <a:pt x="38100" y="662889"/>
                  </a:lnTo>
                  <a:lnTo>
                    <a:pt x="36830" y="656005"/>
                  </a:lnTo>
                  <a:lnTo>
                    <a:pt x="36830" y="649478"/>
                  </a:lnTo>
                  <a:lnTo>
                    <a:pt x="35560" y="643445"/>
                  </a:lnTo>
                  <a:lnTo>
                    <a:pt x="34290" y="638035"/>
                  </a:lnTo>
                  <a:lnTo>
                    <a:pt x="59690" y="608380"/>
                  </a:lnTo>
                  <a:lnTo>
                    <a:pt x="83820" y="576300"/>
                  </a:lnTo>
                  <a:lnTo>
                    <a:pt x="102870" y="539407"/>
                  </a:lnTo>
                  <a:lnTo>
                    <a:pt x="113030" y="521779"/>
                  </a:lnTo>
                  <a:lnTo>
                    <a:pt x="118110" y="512711"/>
                  </a:lnTo>
                  <a:lnTo>
                    <a:pt x="123190" y="503389"/>
                  </a:lnTo>
                  <a:lnTo>
                    <a:pt x="123190" y="496519"/>
                  </a:lnTo>
                  <a:lnTo>
                    <a:pt x="124460" y="515467"/>
                  </a:lnTo>
                  <a:lnTo>
                    <a:pt x="124460" y="533247"/>
                  </a:lnTo>
                  <a:lnTo>
                    <a:pt x="125730" y="550900"/>
                  </a:lnTo>
                  <a:lnTo>
                    <a:pt x="125730" y="569417"/>
                  </a:lnTo>
                  <a:lnTo>
                    <a:pt x="124460" y="578866"/>
                  </a:lnTo>
                  <a:lnTo>
                    <a:pt x="124460" y="587705"/>
                  </a:lnTo>
                  <a:lnTo>
                    <a:pt x="121920" y="595655"/>
                  </a:lnTo>
                  <a:lnTo>
                    <a:pt x="118110" y="602411"/>
                  </a:lnTo>
                  <a:lnTo>
                    <a:pt x="118110" y="603250"/>
                  </a:lnTo>
                  <a:lnTo>
                    <a:pt x="119380" y="603516"/>
                  </a:lnTo>
                  <a:lnTo>
                    <a:pt x="119380" y="604570"/>
                  </a:lnTo>
                  <a:lnTo>
                    <a:pt x="121920" y="604189"/>
                  </a:lnTo>
                  <a:lnTo>
                    <a:pt x="123190" y="605409"/>
                  </a:lnTo>
                  <a:lnTo>
                    <a:pt x="125730" y="605459"/>
                  </a:lnTo>
                  <a:lnTo>
                    <a:pt x="119380" y="618820"/>
                  </a:lnTo>
                  <a:lnTo>
                    <a:pt x="115570" y="633272"/>
                  </a:lnTo>
                  <a:lnTo>
                    <a:pt x="111760" y="649376"/>
                  </a:lnTo>
                  <a:lnTo>
                    <a:pt x="110490" y="667600"/>
                  </a:lnTo>
                  <a:lnTo>
                    <a:pt x="109220" y="671042"/>
                  </a:lnTo>
                  <a:lnTo>
                    <a:pt x="107950" y="675932"/>
                  </a:lnTo>
                  <a:lnTo>
                    <a:pt x="107950" y="680059"/>
                  </a:lnTo>
                  <a:lnTo>
                    <a:pt x="113030" y="710717"/>
                  </a:lnTo>
                  <a:lnTo>
                    <a:pt x="115570" y="778141"/>
                  </a:lnTo>
                  <a:lnTo>
                    <a:pt x="115570" y="812952"/>
                  </a:lnTo>
                  <a:lnTo>
                    <a:pt x="110490" y="817575"/>
                  </a:lnTo>
                  <a:lnTo>
                    <a:pt x="105410" y="823048"/>
                  </a:lnTo>
                  <a:lnTo>
                    <a:pt x="102870" y="830135"/>
                  </a:lnTo>
                  <a:lnTo>
                    <a:pt x="101600" y="839533"/>
                  </a:lnTo>
                  <a:lnTo>
                    <a:pt x="102870" y="846836"/>
                  </a:lnTo>
                  <a:lnTo>
                    <a:pt x="105410" y="852512"/>
                  </a:lnTo>
                  <a:lnTo>
                    <a:pt x="109220" y="857123"/>
                  </a:lnTo>
                  <a:lnTo>
                    <a:pt x="109220" y="871080"/>
                  </a:lnTo>
                  <a:lnTo>
                    <a:pt x="107950" y="879398"/>
                  </a:lnTo>
                  <a:lnTo>
                    <a:pt x="106680" y="883183"/>
                  </a:lnTo>
                  <a:lnTo>
                    <a:pt x="101600" y="884072"/>
                  </a:lnTo>
                  <a:lnTo>
                    <a:pt x="102870" y="890130"/>
                  </a:lnTo>
                  <a:lnTo>
                    <a:pt x="97790" y="903084"/>
                  </a:lnTo>
                  <a:lnTo>
                    <a:pt x="93980" y="915924"/>
                  </a:lnTo>
                  <a:lnTo>
                    <a:pt x="90170" y="929373"/>
                  </a:lnTo>
                  <a:lnTo>
                    <a:pt x="87630" y="944143"/>
                  </a:lnTo>
                  <a:lnTo>
                    <a:pt x="88900" y="954366"/>
                  </a:lnTo>
                  <a:lnTo>
                    <a:pt x="96520" y="958075"/>
                  </a:lnTo>
                  <a:lnTo>
                    <a:pt x="102870" y="961478"/>
                  </a:lnTo>
                  <a:lnTo>
                    <a:pt x="104140" y="962152"/>
                  </a:lnTo>
                  <a:lnTo>
                    <a:pt x="106680" y="962812"/>
                  </a:lnTo>
                  <a:lnTo>
                    <a:pt x="109220" y="962406"/>
                  </a:lnTo>
                  <a:lnTo>
                    <a:pt x="110490" y="962202"/>
                  </a:lnTo>
                  <a:lnTo>
                    <a:pt x="114300" y="963002"/>
                  </a:lnTo>
                  <a:lnTo>
                    <a:pt x="115570" y="962825"/>
                  </a:lnTo>
                  <a:lnTo>
                    <a:pt x="121920" y="961898"/>
                  </a:lnTo>
                  <a:lnTo>
                    <a:pt x="125730" y="959154"/>
                  </a:lnTo>
                  <a:lnTo>
                    <a:pt x="127000" y="958227"/>
                  </a:lnTo>
                  <a:lnTo>
                    <a:pt x="130810" y="953985"/>
                  </a:lnTo>
                  <a:lnTo>
                    <a:pt x="133350" y="946340"/>
                  </a:lnTo>
                  <a:lnTo>
                    <a:pt x="133350" y="937615"/>
                  </a:lnTo>
                  <a:lnTo>
                    <a:pt x="130810" y="919721"/>
                  </a:lnTo>
                  <a:lnTo>
                    <a:pt x="130810" y="899439"/>
                  </a:lnTo>
                  <a:lnTo>
                    <a:pt x="147320" y="871143"/>
                  </a:lnTo>
                  <a:lnTo>
                    <a:pt x="152400" y="870978"/>
                  </a:lnTo>
                  <a:lnTo>
                    <a:pt x="154940" y="867067"/>
                  </a:lnTo>
                  <a:lnTo>
                    <a:pt x="160020" y="862672"/>
                  </a:lnTo>
                  <a:lnTo>
                    <a:pt x="161290" y="864730"/>
                  </a:lnTo>
                  <a:lnTo>
                    <a:pt x="161290" y="866013"/>
                  </a:lnTo>
                  <a:lnTo>
                    <a:pt x="162560" y="867829"/>
                  </a:lnTo>
                  <a:lnTo>
                    <a:pt x="162560" y="902030"/>
                  </a:lnTo>
                  <a:lnTo>
                    <a:pt x="163830" y="919213"/>
                  </a:lnTo>
                  <a:lnTo>
                    <a:pt x="162560" y="936409"/>
                  </a:lnTo>
                  <a:lnTo>
                    <a:pt x="160020" y="940041"/>
                  </a:lnTo>
                  <a:lnTo>
                    <a:pt x="157480" y="947178"/>
                  </a:lnTo>
                  <a:lnTo>
                    <a:pt x="160020" y="952703"/>
                  </a:lnTo>
                  <a:lnTo>
                    <a:pt x="158750" y="956411"/>
                  </a:lnTo>
                  <a:lnTo>
                    <a:pt x="160020" y="959853"/>
                  </a:lnTo>
                  <a:lnTo>
                    <a:pt x="157480" y="961707"/>
                  </a:lnTo>
                  <a:lnTo>
                    <a:pt x="156210" y="974128"/>
                  </a:lnTo>
                  <a:lnTo>
                    <a:pt x="151130" y="996772"/>
                  </a:lnTo>
                  <a:lnTo>
                    <a:pt x="151130" y="1009751"/>
                  </a:lnTo>
                  <a:lnTo>
                    <a:pt x="177800" y="1034161"/>
                  </a:lnTo>
                  <a:lnTo>
                    <a:pt x="179070" y="1033449"/>
                  </a:lnTo>
                  <a:lnTo>
                    <a:pt x="184150" y="1030592"/>
                  </a:lnTo>
                  <a:lnTo>
                    <a:pt x="189230" y="1025677"/>
                  </a:lnTo>
                  <a:lnTo>
                    <a:pt x="193040" y="1019441"/>
                  </a:lnTo>
                  <a:lnTo>
                    <a:pt x="195580" y="1011885"/>
                  </a:lnTo>
                  <a:lnTo>
                    <a:pt x="194310" y="996327"/>
                  </a:lnTo>
                  <a:lnTo>
                    <a:pt x="191770" y="982484"/>
                  </a:lnTo>
                  <a:lnTo>
                    <a:pt x="187960" y="969518"/>
                  </a:lnTo>
                  <a:lnTo>
                    <a:pt x="185420" y="956564"/>
                  </a:lnTo>
                  <a:lnTo>
                    <a:pt x="185420" y="953985"/>
                  </a:lnTo>
                  <a:lnTo>
                    <a:pt x="186690" y="952703"/>
                  </a:lnTo>
                  <a:lnTo>
                    <a:pt x="186690" y="950290"/>
                  </a:lnTo>
                  <a:lnTo>
                    <a:pt x="187960" y="948232"/>
                  </a:lnTo>
                  <a:lnTo>
                    <a:pt x="186690" y="946721"/>
                  </a:lnTo>
                  <a:lnTo>
                    <a:pt x="187960" y="941857"/>
                  </a:lnTo>
                  <a:lnTo>
                    <a:pt x="191770" y="927252"/>
                  </a:lnTo>
                  <a:lnTo>
                    <a:pt x="194310" y="914781"/>
                  </a:lnTo>
                  <a:lnTo>
                    <a:pt x="195580" y="908532"/>
                  </a:lnTo>
                  <a:lnTo>
                    <a:pt x="200660" y="890257"/>
                  </a:lnTo>
                  <a:lnTo>
                    <a:pt x="207010" y="872109"/>
                  </a:lnTo>
                  <a:lnTo>
                    <a:pt x="212090" y="870724"/>
                  </a:lnTo>
                  <a:lnTo>
                    <a:pt x="214630" y="868603"/>
                  </a:lnTo>
                  <a:lnTo>
                    <a:pt x="217170" y="863536"/>
                  </a:lnTo>
                  <a:lnTo>
                    <a:pt x="222250" y="814781"/>
                  </a:lnTo>
                  <a:lnTo>
                    <a:pt x="233680" y="770712"/>
                  </a:lnTo>
                  <a:lnTo>
                    <a:pt x="245110" y="732701"/>
                  </a:lnTo>
                  <a:lnTo>
                    <a:pt x="246380" y="728472"/>
                  </a:lnTo>
                  <a:lnTo>
                    <a:pt x="248920" y="717664"/>
                  </a:lnTo>
                  <a:lnTo>
                    <a:pt x="256540" y="685203"/>
                  </a:lnTo>
                  <a:lnTo>
                    <a:pt x="256540" y="665073"/>
                  </a:lnTo>
                  <a:lnTo>
                    <a:pt x="255270" y="646455"/>
                  </a:lnTo>
                  <a:lnTo>
                    <a:pt x="252730" y="628865"/>
                  </a:lnTo>
                  <a:lnTo>
                    <a:pt x="248920" y="611886"/>
                  </a:lnTo>
                  <a:lnTo>
                    <a:pt x="251460" y="610374"/>
                  </a:lnTo>
                  <a:lnTo>
                    <a:pt x="256540" y="610844"/>
                  </a:lnTo>
                  <a:lnTo>
                    <a:pt x="257810" y="608012"/>
                  </a:lnTo>
                  <a:lnTo>
                    <a:pt x="252730" y="591540"/>
                  </a:lnTo>
                  <a:lnTo>
                    <a:pt x="247650" y="573506"/>
                  </a:lnTo>
                  <a:lnTo>
                    <a:pt x="245110" y="554418"/>
                  </a:lnTo>
                  <a:lnTo>
                    <a:pt x="246380" y="534720"/>
                  </a:lnTo>
                  <a:lnTo>
                    <a:pt x="250190" y="549046"/>
                  </a:lnTo>
                  <a:lnTo>
                    <a:pt x="255270" y="579716"/>
                  </a:lnTo>
                  <a:lnTo>
                    <a:pt x="260350" y="592582"/>
                  </a:lnTo>
                  <a:lnTo>
                    <a:pt x="270510" y="599262"/>
                  </a:lnTo>
                  <a:lnTo>
                    <a:pt x="275590" y="601078"/>
                  </a:lnTo>
                  <a:lnTo>
                    <a:pt x="283210" y="603796"/>
                  </a:lnTo>
                  <a:lnTo>
                    <a:pt x="295910" y="607656"/>
                  </a:lnTo>
                  <a:lnTo>
                    <a:pt x="305676" y="611225"/>
                  </a:lnTo>
                  <a:lnTo>
                    <a:pt x="305676" y="611746"/>
                  </a:lnTo>
                  <a:lnTo>
                    <a:pt x="308216" y="616165"/>
                  </a:lnTo>
                  <a:lnTo>
                    <a:pt x="309486" y="618375"/>
                  </a:lnTo>
                  <a:lnTo>
                    <a:pt x="314566" y="624408"/>
                  </a:lnTo>
                  <a:lnTo>
                    <a:pt x="318376" y="631469"/>
                  </a:lnTo>
                  <a:lnTo>
                    <a:pt x="322186" y="628688"/>
                  </a:lnTo>
                  <a:lnTo>
                    <a:pt x="322186" y="633907"/>
                  </a:lnTo>
                  <a:lnTo>
                    <a:pt x="324726" y="635165"/>
                  </a:lnTo>
                  <a:lnTo>
                    <a:pt x="325996" y="635800"/>
                  </a:lnTo>
                  <a:lnTo>
                    <a:pt x="325996" y="630529"/>
                  </a:lnTo>
                  <a:lnTo>
                    <a:pt x="332346" y="630745"/>
                  </a:lnTo>
                  <a:lnTo>
                    <a:pt x="333616" y="625932"/>
                  </a:lnTo>
                  <a:lnTo>
                    <a:pt x="333362" y="625081"/>
                  </a:lnTo>
                  <a:lnTo>
                    <a:pt x="335280" y="626198"/>
                  </a:lnTo>
                  <a:lnTo>
                    <a:pt x="336550" y="626935"/>
                  </a:lnTo>
                  <a:lnTo>
                    <a:pt x="337820" y="627672"/>
                  </a:lnTo>
                  <a:lnTo>
                    <a:pt x="341630" y="623011"/>
                  </a:lnTo>
                  <a:lnTo>
                    <a:pt x="341630" y="620674"/>
                  </a:lnTo>
                  <a:lnTo>
                    <a:pt x="340499" y="620128"/>
                  </a:lnTo>
                  <a:lnTo>
                    <a:pt x="340360" y="620179"/>
                  </a:lnTo>
                  <a:lnTo>
                    <a:pt x="340093" y="620014"/>
                  </a:lnTo>
                  <a:lnTo>
                    <a:pt x="337820" y="619594"/>
                  </a:lnTo>
                  <a:lnTo>
                    <a:pt x="337820" y="619175"/>
                  </a:lnTo>
                  <a:lnTo>
                    <a:pt x="336550" y="619048"/>
                  </a:lnTo>
                  <a:lnTo>
                    <a:pt x="336550" y="618744"/>
                  </a:lnTo>
                  <a:lnTo>
                    <a:pt x="337820" y="619175"/>
                  </a:lnTo>
                  <a:lnTo>
                    <a:pt x="337820" y="618540"/>
                  </a:lnTo>
                  <a:lnTo>
                    <a:pt x="340093" y="620014"/>
                  </a:lnTo>
                  <a:lnTo>
                    <a:pt x="340499" y="620128"/>
                  </a:lnTo>
                  <a:lnTo>
                    <a:pt x="341630" y="619594"/>
                  </a:lnTo>
                  <a:lnTo>
                    <a:pt x="341630" y="618959"/>
                  </a:lnTo>
                  <a:lnTo>
                    <a:pt x="342900" y="618540"/>
                  </a:lnTo>
                  <a:lnTo>
                    <a:pt x="342900" y="618299"/>
                  </a:lnTo>
                  <a:lnTo>
                    <a:pt x="344170" y="614045"/>
                  </a:lnTo>
                  <a:lnTo>
                    <a:pt x="340360" y="613562"/>
                  </a:lnTo>
                  <a:lnTo>
                    <a:pt x="337820" y="612292"/>
                  </a:lnTo>
                  <a:lnTo>
                    <a:pt x="339090" y="611936"/>
                  </a:lnTo>
                  <a:lnTo>
                    <a:pt x="341630" y="612838"/>
                  </a:lnTo>
                  <a:lnTo>
                    <a:pt x="342900" y="611009"/>
                  </a:lnTo>
                  <a:lnTo>
                    <a:pt x="342900" y="605840"/>
                  </a:lnTo>
                  <a:lnTo>
                    <a:pt x="341350" y="605891"/>
                  </a:lnTo>
                  <a:lnTo>
                    <a:pt x="343776" y="599147"/>
                  </a:lnTo>
                  <a:lnTo>
                    <a:pt x="341236" y="592074"/>
                  </a:lnTo>
                  <a:lnTo>
                    <a:pt x="337426" y="585444"/>
                  </a:lnTo>
                  <a:lnTo>
                    <a:pt x="334886" y="579716"/>
                  </a:lnTo>
                  <a:lnTo>
                    <a:pt x="334886" y="557974"/>
                  </a:lnTo>
                  <a:lnTo>
                    <a:pt x="333616" y="548030"/>
                  </a:lnTo>
                  <a:lnTo>
                    <a:pt x="334886" y="538441"/>
                  </a:lnTo>
                  <a:lnTo>
                    <a:pt x="336156" y="530326"/>
                  </a:lnTo>
                  <a:lnTo>
                    <a:pt x="339966" y="522287"/>
                  </a:lnTo>
                  <a:lnTo>
                    <a:pt x="342506" y="517080"/>
                  </a:lnTo>
                  <a:lnTo>
                    <a:pt x="343776" y="514477"/>
                  </a:lnTo>
                  <a:lnTo>
                    <a:pt x="346316" y="507022"/>
                  </a:lnTo>
                  <a:lnTo>
                    <a:pt x="357746" y="484428"/>
                  </a:lnTo>
                  <a:lnTo>
                    <a:pt x="359016" y="480644"/>
                  </a:lnTo>
                  <a:lnTo>
                    <a:pt x="360286" y="476846"/>
                  </a:lnTo>
                  <a:lnTo>
                    <a:pt x="365366" y="464464"/>
                  </a:lnTo>
                  <a:lnTo>
                    <a:pt x="366636" y="461365"/>
                  </a:lnTo>
                  <a:lnTo>
                    <a:pt x="369176" y="453212"/>
                  </a:lnTo>
                  <a:lnTo>
                    <a:pt x="371716" y="445058"/>
                  </a:lnTo>
                  <a:lnTo>
                    <a:pt x="372986" y="440842"/>
                  </a:lnTo>
                  <a:lnTo>
                    <a:pt x="381876" y="410921"/>
                  </a:lnTo>
                  <a:lnTo>
                    <a:pt x="384416" y="389343"/>
                  </a:lnTo>
                  <a:lnTo>
                    <a:pt x="386956" y="380403"/>
                  </a:lnTo>
                  <a:lnTo>
                    <a:pt x="389496" y="371462"/>
                  </a:lnTo>
                  <a:lnTo>
                    <a:pt x="394576" y="354812"/>
                  </a:lnTo>
                  <a:lnTo>
                    <a:pt x="395846" y="336994"/>
                  </a:lnTo>
                  <a:lnTo>
                    <a:pt x="395846" y="371881"/>
                  </a:lnTo>
                  <a:lnTo>
                    <a:pt x="397116" y="385762"/>
                  </a:lnTo>
                  <a:lnTo>
                    <a:pt x="393306" y="395846"/>
                  </a:lnTo>
                  <a:lnTo>
                    <a:pt x="390766" y="404952"/>
                  </a:lnTo>
                  <a:lnTo>
                    <a:pt x="385686" y="421932"/>
                  </a:lnTo>
                  <a:lnTo>
                    <a:pt x="381876" y="429641"/>
                  </a:lnTo>
                  <a:lnTo>
                    <a:pt x="370446" y="455155"/>
                  </a:lnTo>
                  <a:lnTo>
                    <a:pt x="364096" y="473011"/>
                  </a:lnTo>
                  <a:lnTo>
                    <a:pt x="359016" y="491451"/>
                  </a:lnTo>
                  <a:lnTo>
                    <a:pt x="355206" y="510870"/>
                  </a:lnTo>
                  <a:lnTo>
                    <a:pt x="351396" y="531672"/>
                  </a:lnTo>
                  <a:lnTo>
                    <a:pt x="351396" y="568591"/>
                  </a:lnTo>
                  <a:lnTo>
                    <a:pt x="350126" y="608863"/>
                  </a:lnTo>
                  <a:lnTo>
                    <a:pt x="352666" y="649846"/>
                  </a:lnTo>
                  <a:lnTo>
                    <a:pt x="356476" y="688924"/>
                  </a:lnTo>
                  <a:lnTo>
                    <a:pt x="359016" y="691070"/>
                  </a:lnTo>
                  <a:lnTo>
                    <a:pt x="362826" y="691540"/>
                  </a:lnTo>
                  <a:lnTo>
                    <a:pt x="366636" y="692302"/>
                  </a:lnTo>
                  <a:lnTo>
                    <a:pt x="374256" y="728433"/>
                  </a:lnTo>
                  <a:lnTo>
                    <a:pt x="379336" y="746569"/>
                  </a:lnTo>
                  <a:lnTo>
                    <a:pt x="386956" y="783361"/>
                  </a:lnTo>
                  <a:lnTo>
                    <a:pt x="392036" y="823722"/>
                  </a:lnTo>
                  <a:lnTo>
                    <a:pt x="393306" y="845261"/>
                  </a:lnTo>
                  <a:lnTo>
                    <a:pt x="392036" y="854557"/>
                  </a:lnTo>
                  <a:lnTo>
                    <a:pt x="386956" y="874915"/>
                  </a:lnTo>
                  <a:lnTo>
                    <a:pt x="385686" y="884516"/>
                  </a:lnTo>
                  <a:lnTo>
                    <a:pt x="385686" y="905738"/>
                  </a:lnTo>
                  <a:lnTo>
                    <a:pt x="386956" y="916584"/>
                  </a:lnTo>
                  <a:lnTo>
                    <a:pt x="389496" y="925156"/>
                  </a:lnTo>
                  <a:lnTo>
                    <a:pt x="393306" y="948258"/>
                  </a:lnTo>
                  <a:lnTo>
                    <a:pt x="397116" y="970534"/>
                  </a:lnTo>
                  <a:lnTo>
                    <a:pt x="404736" y="1014844"/>
                  </a:lnTo>
                  <a:lnTo>
                    <a:pt x="411086" y="1047381"/>
                  </a:lnTo>
                  <a:lnTo>
                    <a:pt x="412356" y="1056068"/>
                  </a:lnTo>
                  <a:lnTo>
                    <a:pt x="412356" y="1078128"/>
                  </a:lnTo>
                  <a:lnTo>
                    <a:pt x="408546" y="1095667"/>
                  </a:lnTo>
                  <a:lnTo>
                    <a:pt x="407276" y="1115288"/>
                  </a:lnTo>
                  <a:lnTo>
                    <a:pt x="407276" y="1154557"/>
                  </a:lnTo>
                  <a:lnTo>
                    <a:pt x="412356" y="1155458"/>
                  </a:lnTo>
                  <a:lnTo>
                    <a:pt x="421246" y="1157046"/>
                  </a:lnTo>
                  <a:lnTo>
                    <a:pt x="435216" y="1158367"/>
                  </a:lnTo>
                  <a:lnTo>
                    <a:pt x="450456" y="1159332"/>
                  </a:lnTo>
                  <a:lnTo>
                    <a:pt x="452996" y="1159586"/>
                  </a:lnTo>
                  <a:lnTo>
                    <a:pt x="464426" y="1160703"/>
                  </a:lnTo>
                  <a:lnTo>
                    <a:pt x="465696" y="1158100"/>
                  </a:lnTo>
                  <a:lnTo>
                    <a:pt x="465696" y="1154595"/>
                  </a:lnTo>
                  <a:lnTo>
                    <a:pt x="466966" y="1152093"/>
                  </a:lnTo>
                  <a:lnTo>
                    <a:pt x="464426" y="1135011"/>
                  </a:lnTo>
                  <a:lnTo>
                    <a:pt x="460616" y="1118247"/>
                  </a:lnTo>
                  <a:lnTo>
                    <a:pt x="452996" y="1086154"/>
                  </a:lnTo>
                  <a:lnTo>
                    <a:pt x="452996" y="1082027"/>
                  </a:lnTo>
                  <a:lnTo>
                    <a:pt x="454266" y="1078738"/>
                  </a:lnTo>
                  <a:lnTo>
                    <a:pt x="454266" y="1073835"/>
                  </a:lnTo>
                  <a:lnTo>
                    <a:pt x="451726" y="1040168"/>
                  </a:lnTo>
                  <a:lnTo>
                    <a:pt x="450456" y="1007148"/>
                  </a:lnTo>
                  <a:lnTo>
                    <a:pt x="451726" y="974026"/>
                  </a:lnTo>
                  <a:lnTo>
                    <a:pt x="454266" y="951407"/>
                  </a:lnTo>
                  <a:lnTo>
                    <a:pt x="455536" y="940092"/>
                  </a:lnTo>
                  <a:lnTo>
                    <a:pt x="456806" y="932319"/>
                  </a:lnTo>
                  <a:lnTo>
                    <a:pt x="459346" y="925525"/>
                  </a:lnTo>
                  <a:lnTo>
                    <a:pt x="459346" y="881913"/>
                  </a:lnTo>
                  <a:lnTo>
                    <a:pt x="456806" y="864146"/>
                  </a:lnTo>
                  <a:lnTo>
                    <a:pt x="455536" y="846188"/>
                  </a:lnTo>
                  <a:lnTo>
                    <a:pt x="455536" y="844232"/>
                  </a:lnTo>
                  <a:lnTo>
                    <a:pt x="454266" y="838136"/>
                  </a:lnTo>
                  <a:lnTo>
                    <a:pt x="455536" y="836091"/>
                  </a:lnTo>
                  <a:lnTo>
                    <a:pt x="455536" y="824547"/>
                  </a:lnTo>
                  <a:lnTo>
                    <a:pt x="458076" y="814400"/>
                  </a:lnTo>
                  <a:lnTo>
                    <a:pt x="459346" y="804367"/>
                  </a:lnTo>
                  <a:lnTo>
                    <a:pt x="463156" y="770978"/>
                  </a:lnTo>
                  <a:lnTo>
                    <a:pt x="465696" y="758304"/>
                  </a:lnTo>
                  <a:lnTo>
                    <a:pt x="468236" y="725271"/>
                  </a:lnTo>
                  <a:lnTo>
                    <a:pt x="468236" y="699731"/>
                  </a:lnTo>
                  <a:lnTo>
                    <a:pt x="469506" y="686206"/>
                  </a:lnTo>
                  <a:lnTo>
                    <a:pt x="470814" y="686650"/>
                  </a:lnTo>
                  <a:lnTo>
                    <a:pt x="472046" y="716699"/>
                  </a:lnTo>
                  <a:lnTo>
                    <a:pt x="474586" y="779170"/>
                  </a:lnTo>
                  <a:lnTo>
                    <a:pt x="478396" y="808761"/>
                  </a:lnTo>
                  <a:lnTo>
                    <a:pt x="470776" y="859307"/>
                  </a:lnTo>
                  <a:lnTo>
                    <a:pt x="470776" y="881646"/>
                  </a:lnTo>
                  <a:lnTo>
                    <a:pt x="472046" y="883640"/>
                  </a:lnTo>
                  <a:lnTo>
                    <a:pt x="470776" y="887145"/>
                  </a:lnTo>
                  <a:lnTo>
                    <a:pt x="472046" y="892098"/>
                  </a:lnTo>
                  <a:lnTo>
                    <a:pt x="475856" y="906957"/>
                  </a:lnTo>
                  <a:lnTo>
                    <a:pt x="478396" y="920305"/>
                  </a:lnTo>
                  <a:lnTo>
                    <a:pt x="479666" y="926973"/>
                  </a:lnTo>
                  <a:lnTo>
                    <a:pt x="484746" y="967701"/>
                  </a:lnTo>
                  <a:lnTo>
                    <a:pt x="484746" y="993089"/>
                  </a:lnTo>
                  <a:lnTo>
                    <a:pt x="482206" y="1015301"/>
                  </a:lnTo>
                  <a:lnTo>
                    <a:pt x="479666" y="1021372"/>
                  </a:lnTo>
                  <a:lnTo>
                    <a:pt x="478396" y="1028522"/>
                  </a:lnTo>
                  <a:lnTo>
                    <a:pt x="478396" y="1044867"/>
                  </a:lnTo>
                  <a:lnTo>
                    <a:pt x="483476" y="1055890"/>
                  </a:lnTo>
                  <a:lnTo>
                    <a:pt x="484746" y="1069378"/>
                  </a:lnTo>
                  <a:lnTo>
                    <a:pt x="484746" y="1083398"/>
                  </a:lnTo>
                  <a:lnTo>
                    <a:pt x="487286" y="1096010"/>
                  </a:lnTo>
                  <a:lnTo>
                    <a:pt x="499986" y="1097254"/>
                  </a:lnTo>
                  <a:lnTo>
                    <a:pt x="512686" y="1097495"/>
                  </a:lnTo>
                  <a:lnTo>
                    <a:pt x="517766" y="1097051"/>
                  </a:lnTo>
                  <a:lnTo>
                    <a:pt x="525386" y="1096391"/>
                  </a:lnTo>
                  <a:lnTo>
                    <a:pt x="536816" y="1093546"/>
                  </a:lnTo>
                  <a:lnTo>
                    <a:pt x="539356" y="1085265"/>
                  </a:lnTo>
                  <a:lnTo>
                    <a:pt x="538086" y="1080604"/>
                  </a:lnTo>
                  <a:lnTo>
                    <a:pt x="531736" y="1065682"/>
                  </a:lnTo>
                  <a:lnTo>
                    <a:pt x="524116" y="1032789"/>
                  </a:lnTo>
                  <a:lnTo>
                    <a:pt x="517766" y="1018997"/>
                  </a:lnTo>
                  <a:lnTo>
                    <a:pt x="519036" y="1011999"/>
                  </a:lnTo>
                  <a:lnTo>
                    <a:pt x="521576" y="1004163"/>
                  </a:lnTo>
                  <a:lnTo>
                    <a:pt x="522846" y="996188"/>
                  </a:lnTo>
                  <a:lnTo>
                    <a:pt x="522846" y="988733"/>
                  </a:lnTo>
                  <a:lnTo>
                    <a:pt x="529196" y="955116"/>
                  </a:lnTo>
                  <a:lnTo>
                    <a:pt x="534276" y="921867"/>
                  </a:lnTo>
                  <a:lnTo>
                    <a:pt x="538086" y="887971"/>
                  </a:lnTo>
                  <a:lnTo>
                    <a:pt x="539356" y="852487"/>
                  </a:lnTo>
                  <a:lnTo>
                    <a:pt x="539356" y="816241"/>
                  </a:lnTo>
                  <a:lnTo>
                    <a:pt x="544436" y="788136"/>
                  </a:lnTo>
                  <a:lnTo>
                    <a:pt x="545706" y="773861"/>
                  </a:lnTo>
                  <a:lnTo>
                    <a:pt x="546976" y="769708"/>
                  </a:lnTo>
                  <a:lnTo>
                    <a:pt x="552056" y="753122"/>
                  </a:lnTo>
                  <a:lnTo>
                    <a:pt x="557136" y="736180"/>
                  </a:lnTo>
                  <a:lnTo>
                    <a:pt x="564756" y="710158"/>
                  </a:lnTo>
                  <a:lnTo>
                    <a:pt x="568566" y="687539"/>
                  </a:lnTo>
                  <a:lnTo>
                    <a:pt x="572376" y="684885"/>
                  </a:lnTo>
                  <a:lnTo>
                    <a:pt x="574916" y="687895"/>
                  </a:lnTo>
                  <a:lnTo>
                    <a:pt x="577456" y="683882"/>
                  </a:lnTo>
                  <a:lnTo>
                    <a:pt x="590156" y="603199"/>
                  </a:lnTo>
                  <a:lnTo>
                    <a:pt x="593966" y="561936"/>
                  </a:lnTo>
                  <a:lnTo>
                    <a:pt x="592696" y="521995"/>
                  </a:lnTo>
                  <a:lnTo>
                    <a:pt x="588886" y="491248"/>
                  </a:lnTo>
                  <a:lnTo>
                    <a:pt x="583806" y="469430"/>
                  </a:lnTo>
                  <a:lnTo>
                    <a:pt x="578726" y="451827"/>
                  </a:lnTo>
                  <a:lnTo>
                    <a:pt x="569836" y="433705"/>
                  </a:lnTo>
                  <a:lnTo>
                    <a:pt x="569836" y="422275"/>
                  </a:lnTo>
                  <a:lnTo>
                    <a:pt x="568566" y="412305"/>
                  </a:lnTo>
                  <a:lnTo>
                    <a:pt x="568566" y="402945"/>
                  </a:lnTo>
                  <a:lnTo>
                    <a:pt x="571106" y="383552"/>
                  </a:lnTo>
                  <a:lnTo>
                    <a:pt x="571106" y="374777"/>
                  </a:lnTo>
                  <a:lnTo>
                    <a:pt x="572376" y="365975"/>
                  </a:lnTo>
                  <a:lnTo>
                    <a:pt x="572376" y="356095"/>
                  </a:lnTo>
                  <a:lnTo>
                    <a:pt x="579996" y="372833"/>
                  </a:lnTo>
                  <a:lnTo>
                    <a:pt x="583806" y="382079"/>
                  </a:lnTo>
                  <a:lnTo>
                    <a:pt x="585076" y="393039"/>
                  </a:lnTo>
                  <a:lnTo>
                    <a:pt x="596506" y="429755"/>
                  </a:lnTo>
                  <a:lnTo>
                    <a:pt x="611746" y="462445"/>
                  </a:lnTo>
                  <a:lnTo>
                    <a:pt x="647306" y="524294"/>
                  </a:lnTo>
                  <a:lnTo>
                    <a:pt x="647306" y="528345"/>
                  </a:lnTo>
                  <a:lnTo>
                    <a:pt x="640956" y="531634"/>
                  </a:lnTo>
                  <a:lnTo>
                    <a:pt x="640956" y="536587"/>
                  </a:lnTo>
                  <a:lnTo>
                    <a:pt x="639686" y="541515"/>
                  </a:lnTo>
                  <a:lnTo>
                    <a:pt x="642226" y="544791"/>
                  </a:lnTo>
                  <a:lnTo>
                    <a:pt x="642226" y="548919"/>
                  </a:lnTo>
                  <a:lnTo>
                    <a:pt x="640956" y="557542"/>
                  </a:lnTo>
                  <a:lnTo>
                    <a:pt x="635876" y="574662"/>
                  </a:lnTo>
                  <a:lnTo>
                    <a:pt x="639686" y="583425"/>
                  </a:lnTo>
                  <a:lnTo>
                    <a:pt x="642226" y="582447"/>
                  </a:lnTo>
                  <a:lnTo>
                    <a:pt x="644766" y="581482"/>
                  </a:lnTo>
                  <a:lnTo>
                    <a:pt x="647306" y="578116"/>
                  </a:lnTo>
                  <a:lnTo>
                    <a:pt x="648576" y="576440"/>
                  </a:lnTo>
                  <a:lnTo>
                    <a:pt x="651116" y="563702"/>
                  </a:lnTo>
                  <a:lnTo>
                    <a:pt x="653656" y="569112"/>
                  </a:lnTo>
                  <a:lnTo>
                    <a:pt x="652386" y="574433"/>
                  </a:lnTo>
                  <a:lnTo>
                    <a:pt x="652386" y="581571"/>
                  </a:lnTo>
                  <a:lnTo>
                    <a:pt x="651116" y="589000"/>
                  </a:lnTo>
                  <a:lnTo>
                    <a:pt x="651116" y="596353"/>
                  </a:lnTo>
                  <a:lnTo>
                    <a:pt x="649846" y="601522"/>
                  </a:lnTo>
                  <a:lnTo>
                    <a:pt x="646404" y="601789"/>
                  </a:lnTo>
                  <a:lnTo>
                    <a:pt x="648576" y="597611"/>
                  </a:lnTo>
                  <a:lnTo>
                    <a:pt x="651116" y="596353"/>
                  </a:lnTo>
                  <a:lnTo>
                    <a:pt x="651116" y="589000"/>
                  </a:lnTo>
                  <a:lnTo>
                    <a:pt x="643496" y="591705"/>
                  </a:lnTo>
                  <a:lnTo>
                    <a:pt x="644766" y="598817"/>
                  </a:lnTo>
                  <a:lnTo>
                    <a:pt x="645807" y="601840"/>
                  </a:lnTo>
                  <a:lnTo>
                    <a:pt x="643496" y="602018"/>
                  </a:lnTo>
                  <a:lnTo>
                    <a:pt x="643496" y="608685"/>
                  </a:lnTo>
                  <a:lnTo>
                    <a:pt x="642226" y="613168"/>
                  </a:lnTo>
                  <a:lnTo>
                    <a:pt x="648576" y="611873"/>
                  </a:lnTo>
                  <a:lnTo>
                    <a:pt x="648576" y="616064"/>
                  </a:lnTo>
                  <a:lnTo>
                    <a:pt x="651116" y="614286"/>
                  </a:lnTo>
                  <a:lnTo>
                    <a:pt x="653656" y="612508"/>
                  </a:lnTo>
                  <a:lnTo>
                    <a:pt x="671436" y="583996"/>
                  </a:lnTo>
                  <a:lnTo>
                    <a:pt x="672706" y="577583"/>
                  </a:lnTo>
                  <a:lnTo>
                    <a:pt x="675246" y="571474"/>
                  </a:lnTo>
                  <a:lnTo>
                    <a:pt x="675246" y="565569"/>
                  </a:lnTo>
                  <a:lnTo>
                    <a:pt x="676516" y="559562"/>
                  </a:lnTo>
                  <a:close/>
                </a:path>
              </a:pathLst>
            </a:custGeom>
            <a:solidFill>
              <a:srgbClr val="005B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50149" y="2010128"/>
              <a:ext cx="0" cy="1324610"/>
            </a:xfrm>
            <a:custGeom>
              <a:avLst/>
              <a:gdLst/>
              <a:ahLst/>
              <a:cxnLst/>
              <a:rect l="l" t="t" r="r" b="b"/>
              <a:pathLst>
                <a:path h="1324610">
                  <a:moveTo>
                    <a:pt x="0" y="0"/>
                  </a:moveTo>
                  <a:lnTo>
                    <a:pt x="0" y="1324140"/>
                  </a:lnTo>
                </a:path>
              </a:pathLst>
            </a:custGeom>
            <a:ln w="25400">
              <a:solidFill>
                <a:srgbClr val="ABE1FA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50149" y="1934465"/>
              <a:ext cx="0" cy="1437640"/>
            </a:xfrm>
            <a:custGeom>
              <a:avLst/>
              <a:gdLst/>
              <a:ahLst/>
              <a:cxnLst/>
              <a:rect l="l" t="t" r="r" b="b"/>
              <a:pathLst>
                <a:path h="1437639">
                  <a:moveTo>
                    <a:pt x="0" y="0"/>
                  </a:moveTo>
                  <a:lnTo>
                    <a:pt x="0" y="0"/>
                  </a:lnTo>
                </a:path>
                <a:path h="1437639">
                  <a:moveTo>
                    <a:pt x="0" y="1437640"/>
                  </a:moveTo>
                  <a:lnTo>
                    <a:pt x="0" y="1437640"/>
                  </a:lnTo>
                </a:path>
              </a:pathLst>
            </a:custGeom>
            <a:ln w="25400">
              <a:solidFill>
                <a:srgbClr val="ABE1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16154" y="2148867"/>
              <a:ext cx="100330" cy="100330"/>
            </a:xfrm>
            <a:custGeom>
              <a:avLst/>
              <a:gdLst/>
              <a:ahLst/>
              <a:cxnLst/>
              <a:rect l="l" t="t" r="r" b="b"/>
              <a:pathLst>
                <a:path w="100329" h="100330">
                  <a:moveTo>
                    <a:pt x="0" y="7620"/>
                  </a:moveTo>
                  <a:lnTo>
                    <a:pt x="0" y="92697"/>
                  </a:lnTo>
                  <a:lnTo>
                    <a:pt x="0" y="100317"/>
                  </a:lnTo>
                  <a:lnTo>
                    <a:pt x="7620" y="100317"/>
                  </a:lnTo>
                  <a:lnTo>
                    <a:pt x="92697" y="100317"/>
                  </a:lnTo>
                  <a:lnTo>
                    <a:pt x="100317" y="100317"/>
                  </a:lnTo>
                  <a:lnTo>
                    <a:pt x="100317" y="92697"/>
                  </a:lnTo>
                  <a:lnTo>
                    <a:pt x="100317" y="7620"/>
                  </a:lnTo>
                  <a:lnTo>
                    <a:pt x="100317" y="0"/>
                  </a:lnTo>
                  <a:lnTo>
                    <a:pt x="92697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ln w="15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86054" y="214883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0" y="7620"/>
                  </a:moveTo>
                  <a:lnTo>
                    <a:pt x="0" y="92722"/>
                  </a:lnTo>
                  <a:lnTo>
                    <a:pt x="0" y="100342"/>
                  </a:lnTo>
                  <a:lnTo>
                    <a:pt x="7620" y="100342"/>
                  </a:lnTo>
                  <a:lnTo>
                    <a:pt x="92722" y="100342"/>
                  </a:lnTo>
                  <a:lnTo>
                    <a:pt x="100342" y="100342"/>
                  </a:lnTo>
                  <a:lnTo>
                    <a:pt x="100342" y="92722"/>
                  </a:lnTo>
                  <a:lnTo>
                    <a:pt x="100342" y="7620"/>
                  </a:lnTo>
                  <a:lnTo>
                    <a:pt x="100342" y="0"/>
                  </a:lnTo>
                  <a:lnTo>
                    <a:pt x="92722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ln w="15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916154" y="2353083"/>
              <a:ext cx="100330" cy="100330"/>
            </a:xfrm>
            <a:custGeom>
              <a:avLst/>
              <a:gdLst/>
              <a:ahLst/>
              <a:cxnLst/>
              <a:rect l="l" t="t" r="r" b="b"/>
              <a:pathLst>
                <a:path w="100329" h="100330">
                  <a:moveTo>
                    <a:pt x="0" y="7620"/>
                  </a:moveTo>
                  <a:lnTo>
                    <a:pt x="0" y="92697"/>
                  </a:lnTo>
                  <a:lnTo>
                    <a:pt x="0" y="100317"/>
                  </a:lnTo>
                  <a:lnTo>
                    <a:pt x="7620" y="100317"/>
                  </a:lnTo>
                  <a:lnTo>
                    <a:pt x="92697" y="100317"/>
                  </a:lnTo>
                  <a:lnTo>
                    <a:pt x="100317" y="100317"/>
                  </a:lnTo>
                  <a:lnTo>
                    <a:pt x="100317" y="92697"/>
                  </a:lnTo>
                  <a:lnTo>
                    <a:pt x="100317" y="7620"/>
                  </a:lnTo>
                  <a:lnTo>
                    <a:pt x="100317" y="0"/>
                  </a:lnTo>
                  <a:lnTo>
                    <a:pt x="92697" y="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7620"/>
                  </a:lnTo>
                  <a:close/>
                </a:path>
              </a:pathLst>
            </a:custGeom>
            <a:ln w="1524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765506" y="2067798"/>
            <a:ext cx="1424940" cy="4343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5"/>
              </a:spcBef>
              <a:tabLst>
                <a:tab pos="1301115" algn="l"/>
              </a:tabLst>
            </a:pPr>
            <a:r>
              <a:rPr sz="1100" b="1" spc="-30" dirty="0">
                <a:solidFill>
                  <a:srgbClr val="EF58A0"/>
                </a:solidFill>
                <a:latin typeface="Calibri"/>
                <a:cs typeface="Calibri"/>
              </a:rPr>
              <a:t>¿</a:t>
            </a:r>
            <a:r>
              <a:rPr sz="1100" b="1" spc="-10" dirty="0">
                <a:solidFill>
                  <a:srgbClr val="EF58A0"/>
                </a:solidFill>
                <a:latin typeface="Calibri"/>
                <a:cs typeface="Calibri"/>
              </a:rPr>
              <a:t>E</a:t>
            </a:r>
            <a:r>
              <a:rPr sz="1100" b="1" spc="-25" dirty="0">
                <a:solidFill>
                  <a:srgbClr val="EF58A0"/>
                </a:solidFill>
                <a:latin typeface="Calibri"/>
                <a:cs typeface="Calibri"/>
              </a:rPr>
              <a:t>m</a:t>
            </a:r>
            <a:r>
              <a:rPr sz="1100" b="1" spc="30" dirty="0">
                <a:solidFill>
                  <a:srgbClr val="EF58A0"/>
                </a:solidFill>
                <a:latin typeface="Calibri"/>
                <a:cs typeface="Calibri"/>
              </a:rPr>
              <a:t>b</a:t>
            </a:r>
            <a:r>
              <a:rPr sz="1100" b="1" spc="40" dirty="0">
                <a:solidFill>
                  <a:srgbClr val="EF58A0"/>
                </a:solidFill>
                <a:latin typeface="Calibri"/>
                <a:cs typeface="Calibri"/>
              </a:rPr>
              <a:t>a</a:t>
            </a:r>
            <a:r>
              <a:rPr sz="1100" b="1" spc="30" dirty="0">
                <a:solidFill>
                  <a:srgbClr val="EF58A0"/>
                </a:solidFill>
                <a:latin typeface="Calibri"/>
                <a:cs typeface="Calibri"/>
              </a:rPr>
              <a:t>r</a:t>
            </a:r>
            <a:r>
              <a:rPr sz="1100" b="1" spc="65" dirty="0">
                <a:solidFill>
                  <a:srgbClr val="EF58A0"/>
                </a:solidFill>
                <a:latin typeface="Calibri"/>
                <a:cs typeface="Calibri"/>
              </a:rPr>
              <a:t>a</a:t>
            </a:r>
            <a:r>
              <a:rPr sz="1100" b="1" spc="80" dirty="0">
                <a:solidFill>
                  <a:srgbClr val="EF58A0"/>
                </a:solidFill>
                <a:latin typeface="Calibri"/>
                <a:cs typeface="Calibri"/>
              </a:rPr>
              <a:t>z</a:t>
            </a:r>
            <a:r>
              <a:rPr sz="1100" b="1" spc="70" dirty="0">
                <a:solidFill>
                  <a:srgbClr val="EF58A0"/>
                </a:solidFill>
                <a:latin typeface="Calibri"/>
                <a:cs typeface="Calibri"/>
              </a:rPr>
              <a:t>a</a:t>
            </a:r>
            <a:r>
              <a:rPr sz="1100" b="1" spc="30" dirty="0">
                <a:solidFill>
                  <a:srgbClr val="EF58A0"/>
                </a:solidFill>
                <a:latin typeface="Calibri"/>
                <a:cs typeface="Calibri"/>
              </a:rPr>
              <a:t>d</a:t>
            </a:r>
            <a:r>
              <a:rPr sz="1100" b="1" spc="20" dirty="0">
                <a:solidFill>
                  <a:srgbClr val="EF58A0"/>
                </a:solidFill>
                <a:latin typeface="Calibri"/>
                <a:cs typeface="Calibri"/>
              </a:rPr>
              <a:t>a</a:t>
            </a:r>
            <a:r>
              <a:rPr sz="1100" b="1" spc="25" dirty="0">
                <a:solidFill>
                  <a:srgbClr val="EF58A0"/>
                </a:solidFill>
                <a:latin typeface="Calibri"/>
                <a:cs typeface="Calibri"/>
              </a:rPr>
              <a:t>?</a:t>
            </a:r>
            <a:r>
              <a:rPr sz="1100" b="1" dirty="0">
                <a:solidFill>
                  <a:srgbClr val="EF58A0"/>
                </a:solidFill>
                <a:latin typeface="Calibri"/>
                <a:cs typeface="Calibri"/>
              </a:rPr>
              <a:t>	</a:t>
            </a:r>
            <a:r>
              <a:rPr sz="1100" spc="50" dirty="0">
                <a:solidFill>
                  <a:srgbClr val="231F20"/>
                </a:solidFill>
                <a:latin typeface="Calibri"/>
                <a:cs typeface="Calibri"/>
              </a:rPr>
              <a:t>Sí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0"/>
              </a:spcBef>
              <a:tabLst>
                <a:tab pos="1301115" algn="l"/>
              </a:tabLst>
            </a:pPr>
            <a:r>
              <a:rPr sz="1100" b="1" spc="-40" dirty="0">
                <a:solidFill>
                  <a:srgbClr val="EF58A0"/>
                </a:solidFill>
                <a:latin typeface="Calibri"/>
                <a:cs typeface="Calibri"/>
              </a:rPr>
              <a:t>¿</a:t>
            </a:r>
            <a:r>
              <a:rPr sz="1100" b="1" spc="75" dirty="0">
                <a:solidFill>
                  <a:srgbClr val="EF58A0"/>
                </a:solidFill>
                <a:latin typeface="Calibri"/>
                <a:cs typeface="Calibri"/>
              </a:rPr>
              <a:t>A</a:t>
            </a:r>
            <a:r>
              <a:rPr sz="1100" b="1" spc="-20" dirty="0">
                <a:solidFill>
                  <a:srgbClr val="EF58A0"/>
                </a:solidFill>
                <a:latin typeface="Calibri"/>
                <a:cs typeface="Calibri"/>
              </a:rPr>
              <a:t>m</a:t>
            </a:r>
            <a:r>
              <a:rPr sz="1100" b="1" spc="10" dirty="0">
                <a:solidFill>
                  <a:srgbClr val="EF58A0"/>
                </a:solidFill>
                <a:latin typeface="Calibri"/>
                <a:cs typeface="Calibri"/>
              </a:rPr>
              <a:t>a</a:t>
            </a:r>
            <a:r>
              <a:rPr sz="1100" b="1" spc="35" dirty="0">
                <a:solidFill>
                  <a:srgbClr val="EF58A0"/>
                </a:solidFill>
                <a:latin typeface="Calibri"/>
                <a:cs typeface="Calibri"/>
              </a:rPr>
              <a:t>m</a:t>
            </a:r>
            <a:r>
              <a:rPr sz="1100" b="1" spc="25" dirty="0">
                <a:solidFill>
                  <a:srgbClr val="EF58A0"/>
                </a:solidFill>
                <a:latin typeface="Calibri"/>
                <a:cs typeface="Calibri"/>
              </a:rPr>
              <a:t>an</a:t>
            </a:r>
            <a:r>
              <a:rPr sz="1100" b="1" spc="-70" dirty="0">
                <a:solidFill>
                  <a:srgbClr val="EF58A0"/>
                </a:solidFill>
                <a:latin typeface="Calibri"/>
                <a:cs typeface="Calibri"/>
              </a:rPr>
              <a:t>t</a:t>
            </a:r>
            <a:r>
              <a:rPr sz="1100" b="1" spc="25" dirty="0">
                <a:solidFill>
                  <a:srgbClr val="EF58A0"/>
                </a:solidFill>
                <a:latin typeface="Calibri"/>
                <a:cs typeface="Calibri"/>
              </a:rPr>
              <a:t>a</a:t>
            </a:r>
            <a:r>
              <a:rPr sz="1100" b="1" spc="35" dirty="0">
                <a:solidFill>
                  <a:srgbClr val="EF58A0"/>
                </a:solidFill>
                <a:latin typeface="Calibri"/>
                <a:cs typeface="Calibri"/>
              </a:rPr>
              <a:t>n</a:t>
            </a:r>
            <a:r>
              <a:rPr sz="1100" b="1" spc="25" dirty="0">
                <a:solidFill>
                  <a:srgbClr val="EF58A0"/>
                </a:solidFill>
                <a:latin typeface="Calibri"/>
                <a:cs typeface="Calibri"/>
              </a:rPr>
              <a:t>d</a:t>
            </a:r>
            <a:r>
              <a:rPr sz="1100" b="1" spc="-45" dirty="0">
                <a:solidFill>
                  <a:srgbClr val="EF58A0"/>
                </a:solidFill>
                <a:latin typeface="Calibri"/>
                <a:cs typeface="Calibri"/>
              </a:rPr>
              <a:t>o</a:t>
            </a:r>
            <a:r>
              <a:rPr sz="1100" b="1" spc="25" dirty="0">
                <a:solidFill>
                  <a:srgbClr val="EF58A0"/>
                </a:solidFill>
                <a:latin typeface="Calibri"/>
                <a:cs typeface="Calibri"/>
              </a:rPr>
              <a:t>?</a:t>
            </a:r>
            <a:r>
              <a:rPr sz="1100" b="1" dirty="0">
                <a:solidFill>
                  <a:srgbClr val="EF58A0"/>
                </a:solidFill>
                <a:latin typeface="Calibri"/>
                <a:cs typeface="Calibri"/>
              </a:rPr>
              <a:t>	</a:t>
            </a:r>
            <a:r>
              <a:rPr sz="1100" spc="50" dirty="0">
                <a:solidFill>
                  <a:srgbClr val="231F20"/>
                </a:solidFill>
                <a:latin typeface="Calibri"/>
                <a:cs typeface="Calibri"/>
              </a:rPr>
              <a:t>Sí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386054" y="2353055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0" y="7620"/>
                </a:moveTo>
                <a:lnTo>
                  <a:pt x="0" y="92722"/>
                </a:lnTo>
                <a:lnTo>
                  <a:pt x="0" y="100342"/>
                </a:lnTo>
                <a:lnTo>
                  <a:pt x="7620" y="100342"/>
                </a:lnTo>
                <a:lnTo>
                  <a:pt x="92722" y="100342"/>
                </a:lnTo>
                <a:lnTo>
                  <a:pt x="100342" y="100342"/>
                </a:lnTo>
                <a:lnTo>
                  <a:pt x="100342" y="92722"/>
                </a:lnTo>
                <a:lnTo>
                  <a:pt x="100342" y="7620"/>
                </a:lnTo>
                <a:lnTo>
                  <a:pt x="100342" y="0"/>
                </a:lnTo>
                <a:lnTo>
                  <a:pt x="92722" y="0"/>
                </a:lnTo>
                <a:lnTo>
                  <a:pt x="76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ln w="1524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537042" y="2067824"/>
            <a:ext cx="20891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21800"/>
              </a:lnSpc>
              <a:spcBef>
                <a:spcPts val="100"/>
              </a:spcBef>
            </a:pPr>
            <a:r>
              <a:rPr sz="1100" spc="95" dirty="0">
                <a:solidFill>
                  <a:srgbClr val="231F20"/>
                </a:solidFill>
                <a:latin typeface="Calibri"/>
                <a:cs typeface="Calibri"/>
              </a:rPr>
              <a:t>No  No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65506" y="2755097"/>
            <a:ext cx="2282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EF58A0"/>
                </a:solidFill>
                <a:latin typeface="Calibri"/>
                <a:cs typeface="Calibri"/>
              </a:rPr>
              <a:t>Costo </a:t>
            </a:r>
            <a:r>
              <a:rPr sz="1050" b="1" u="sng" spc="20" dirty="0">
                <a:solidFill>
                  <a:srgbClr val="EF58A0"/>
                </a:solidFill>
                <a:uFill>
                  <a:solidFill>
                    <a:srgbClr val="EF58A0"/>
                  </a:solidFill>
                </a:uFill>
                <a:latin typeface="Tahoma"/>
                <a:cs typeface="Tahoma"/>
              </a:rPr>
              <a:t>mensual</a:t>
            </a:r>
            <a:r>
              <a:rPr sz="1050" b="1" spc="20" dirty="0">
                <a:solidFill>
                  <a:srgbClr val="EF58A0"/>
                </a:solidFill>
                <a:latin typeface="Tahoma"/>
                <a:cs typeface="Tahoma"/>
              </a:rPr>
              <a:t> </a:t>
            </a:r>
            <a:r>
              <a:rPr sz="1100" b="1" spc="-20" dirty="0">
                <a:solidFill>
                  <a:srgbClr val="EF58A0"/>
                </a:solidFill>
                <a:latin typeface="Calibri"/>
                <a:cs typeface="Calibri"/>
              </a:rPr>
              <a:t>total </a:t>
            </a:r>
            <a:r>
              <a:rPr sz="1100" b="1" spc="10" dirty="0">
                <a:solidFill>
                  <a:srgbClr val="EF58A0"/>
                </a:solidFill>
                <a:latin typeface="Calibri"/>
                <a:cs typeface="Calibri"/>
              </a:rPr>
              <a:t>de </a:t>
            </a:r>
            <a:r>
              <a:rPr sz="1100" b="1" spc="-5" dirty="0">
                <a:solidFill>
                  <a:srgbClr val="EF58A0"/>
                </a:solidFill>
                <a:latin typeface="Calibri"/>
                <a:cs typeface="Calibri"/>
              </a:rPr>
              <a:t>los</a:t>
            </a:r>
            <a:r>
              <a:rPr sz="1100" b="1" spc="55" dirty="0">
                <a:solidFill>
                  <a:srgbClr val="EF58A0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EF58A0"/>
                </a:solidFill>
                <a:latin typeface="Calibri"/>
                <a:cs typeface="Calibri"/>
              </a:rPr>
              <a:t>alimentos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767122" y="2993801"/>
            <a:ext cx="1097915" cy="186690"/>
          </a:xfrm>
          <a:custGeom>
            <a:avLst/>
            <a:gdLst/>
            <a:ahLst/>
            <a:cxnLst/>
            <a:rect l="l" t="t" r="r" b="b"/>
            <a:pathLst>
              <a:path w="1097915" h="186689">
                <a:moveTo>
                  <a:pt x="1097838" y="186474"/>
                </a:moveTo>
                <a:lnTo>
                  <a:pt x="1097838" y="0"/>
                </a:lnTo>
                <a:lnTo>
                  <a:pt x="0" y="0"/>
                </a:lnTo>
                <a:lnTo>
                  <a:pt x="0" y="1587"/>
                </a:lnTo>
                <a:lnTo>
                  <a:pt x="0" y="186474"/>
                </a:lnTo>
                <a:lnTo>
                  <a:pt x="1097838" y="186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767122" y="2993801"/>
            <a:ext cx="1097915" cy="186690"/>
          </a:xfrm>
          <a:prstGeom prst="rect">
            <a:avLst/>
          </a:prstGeom>
          <a:ln w="3175">
            <a:solidFill>
              <a:srgbClr val="EF58A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35"/>
              </a:spcBef>
            </a:pPr>
            <a:r>
              <a:rPr sz="1100" spc="120" dirty="0">
                <a:solidFill>
                  <a:srgbClr val="636466"/>
                </a:solidFill>
                <a:latin typeface="Calibri"/>
                <a:cs typeface="Calibri"/>
              </a:rPr>
              <a:t>$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0" y="0"/>
            <a:ext cx="10525760" cy="2941955"/>
            <a:chOff x="0" y="0"/>
            <a:chExt cx="10525760" cy="2941955"/>
          </a:xfrm>
        </p:grpSpPr>
        <p:sp>
          <p:nvSpPr>
            <p:cNvPr id="52" name="object 52"/>
            <p:cNvSpPr/>
            <p:nvPr/>
          </p:nvSpPr>
          <p:spPr>
            <a:xfrm>
              <a:off x="0" y="0"/>
              <a:ext cx="10525760" cy="266700"/>
            </a:xfrm>
            <a:custGeom>
              <a:avLst/>
              <a:gdLst/>
              <a:ahLst/>
              <a:cxnLst/>
              <a:rect l="l" t="t" r="r" b="b"/>
              <a:pathLst>
                <a:path w="10525760" h="266700">
                  <a:moveTo>
                    <a:pt x="10300958" y="190500"/>
                  </a:moveTo>
                  <a:lnTo>
                    <a:pt x="10300958" y="0"/>
                  </a:lnTo>
                </a:path>
                <a:path w="10525760" h="266700">
                  <a:moveTo>
                    <a:pt x="242558" y="190500"/>
                  </a:moveTo>
                  <a:lnTo>
                    <a:pt x="242558" y="0"/>
                  </a:lnTo>
                </a:path>
                <a:path w="10525760" h="266700">
                  <a:moveTo>
                    <a:pt x="10377158" y="266700"/>
                  </a:moveTo>
                  <a:lnTo>
                    <a:pt x="10525761" y="266700"/>
                  </a:lnTo>
                </a:path>
                <a:path w="10525760" h="266700">
                  <a:moveTo>
                    <a:pt x="166358" y="266700"/>
                  </a:moveTo>
                  <a:lnTo>
                    <a:pt x="0" y="2667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0"/>
              <a:ext cx="10525760" cy="266700"/>
            </a:xfrm>
            <a:custGeom>
              <a:avLst/>
              <a:gdLst/>
              <a:ahLst/>
              <a:cxnLst/>
              <a:rect l="l" t="t" r="r" b="b"/>
              <a:pathLst>
                <a:path w="10525760" h="266700">
                  <a:moveTo>
                    <a:pt x="10300958" y="190500"/>
                  </a:moveTo>
                  <a:lnTo>
                    <a:pt x="10300958" y="0"/>
                  </a:lnTo>
                </a:path>
                <a:path w="10525760" h="266700">
                  <a:moveTo>
                    <a:pt x="242558" y="190500"/>
                  </a:moveTo>
                  <a:lnTo>
                    <a:pt x="242558" y="0"/>
                  </a:lnTo>
                </a:path>
                <a:path w="10525760" h="266700">
                  <a:moveTo>
                    <a:pt x="10377158" y="266700"/>
                  </a:moveTo>
                  <a:lnTo>
                    <a:pt x="10525761" y="266700"/>
                  </a:lnTo>
                </a:path>
                <a:path w="10525760" h="266700">
                  <a:moveTo>
                    <a:pt x="166358" y="266700"/>
                  </a:moveTo>
                  <a:lnTo>
                    <a:pt x="0" y="266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86866" y="2441181"/>
              <a:ext cx="109451" cy="1094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84081" y="2643454"/>
              <a:ext cx="109461" cy="10946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386868" y="2831884"/>
              <a:ext cx="109448" cy="1094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64351" y="2133600"/>
              <a:ext cx="186055" cy="155575"/>
            </a:xfrm>
            <a:custGeom>
              <a:avLst/>
              <a:gdLst/>
              <a:ahLst/>
              <a:cxnLst/>
              <a:rect l="l" t="t" r="r" b="b"/>
              <a:pathLst>
                <a:path w="186054" h="155575">
                  <a:moveTo>
                    <a:pt x="185647" y="0"/>
                  </a:moveTo>
                  <a:lnTo>
                    <a:pt x="0" y="0"/>
                  </a:lnTo>
                  <a:lnTo>
                    <a:pt x="0" y="155163"/>
                  </a:lnTo>
                  <a:lnTo>
                    <a:pt x="185647" y="155163"/>
                  </a:lnTo>
                  <a:lnTo>
                    <a:pt x="185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70748" y="2139893"/>
              <a:ext cx="173355" cy="142875"/>
            </a:xfrm>
            <a:custGeom>
              <a:avLst/>
              <a:gdLst/>
              <a:ahLst/>
              <a:cxnLst/>
              <a:rect l="l" t="t" r="r" b="b"/>
              <a:pathLst>
                <a:path w="173354" h="142875">
                  <a:moveTo>
                    <a:pt x="0" y="142576"/>
                  </a:moveTo>
                  <a:lnTo>
                    <a:pt x="172852" y="142576"/>
                  </a:lnTo>
                  <a:lnTo>
                    <a:pt x="172852" y="0"/>
                  </a:lnTo>
                  <a:lnTo>
                    <a:pt x="0" y="0"/>
                  </a:lnTo>
                  <a:lnTo>
                    <a:pt x="0" y="142576"/>
                  </a:lnTo>
                  <a:close/>
                </a:path>
              </a:pathLst>
            </a:custGeom>
            <a:ln w="12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340943" y="2133600"/>
              <a:ext cx="186055" cy="155575"/>
            </a:xfrm>
            <a:custGeom>
              <a:avLst/>
              <a:gdLst/>
              <a:ahLst/>
              <a:cxnLst/>
              <a:rect l="l" t="t" r="r" b="b"/>
              <a:pathLst>
                <a:path w="186054" h="155575">
                  <a:moveTo>
                    <a:pt x="185647" y="0"/>
                  </a:moveTo>
                  <a:lnTo>
                    <a:pt x="0" y="0"/>
                  </a:lnTo>
                  <a:lnTo>
                    <a:pt x="0" y="155163"/>
                  </a:lnTo>
                  <a:lnTo>
                    <a:pt x="185647" y="155163"/>
                  </a:lnTo>
                  <a:lnTo>
                    <a:pt x="185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47341" y="2139893"/>
              <a:ext cx="173355" cy="142875"/>
            </a:xfrm>
            <a:custGeom>
              <a:avLst/>
              <a:gdLst/>
              <a:ahLst/>
              <a:cxnLst/>
              <a:rect l="l" t="t" r="r" b="b"/>
              <a:pathLst>
                <a:path w="173354" h="142875">
                  <a:moveTo>
                    <a:pt x="0" y="142576"/>
                  </a:moveTo>
                  <a:lnTo>
                    <a:pt x="172852" y="142576"/>
                  </a:lnTo>
                  <a:lnTo>
                    <a:pt x="172852" y="0"/>
                  </a:lnTo>
                  <a:lnTo>
                    <a:pt x="0" y="0"/>
                  </a:lnTo>
                  <a:lnTo>
                    <a:pt x="0" y="142576"/>
                  </a:lnTo>
                  <a:close/>
                </a:path>
              </a:pathLst>
            </a:custGeom>
            <a:ln w="12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864351" y="2324798"/>
              <a:ext cx="186055" cy="155575"/>
            </a:xfrm>
            <a:custGeom>
              <a:avLst/>
              <a:gdLst/>
              <a:ahLst/>
              <a:cxnLst/>
              <a:rect l="l" t="t" r="r" b="b"/>
              <a:pathLst>
                <a:path w="186054" h="155575">
                  <a:moveTo>
                    <a:pt x="185647" y="0"/>
                  </a:moveTo>
                  <a:lnTo>
                    <a:pt x="0" y="0"/>
                  </a:lnTo>
                  <a:lnTo>
                    <a:pt x="0" y="155163"/>
                  </a:lnTo>
                  <a:lnTo>
                    <a:pt x="185647" y="155163"/>
                  </a:lnTo>
                  <a:lnTo>
                    <a:pt x="185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70748" y="2331092"/>
              <a:ext cx="173355" cy="142875"/>
            </a:xfrm>
            <a:custGeom>
              <a:avLst/>
              <a:gdLst/>
              <a:ahLst/>
              <a:cxnLst/>
              <a:rect l="l" t="t" r="r" b="b"/>
              <a:pathLst>
                <a:path w="173354" h="142875">
                  <a:moveTo>
                    <a:pt x="0" y="142576"/>
                  </a:moveTo>
                  <a:lnTo>
                    <a:pt x="172852" y="142576"/>
                  </a:lnTo>
                  <a:lnTo>
                    <a:pt x="172852" y="0"/>
                  </a:lnTo>
                  <a:lnTo>
                    <a:pt x="0" y="0"/>
                  </a:lnTo>
                  <a:lnTo>
                    <a:pt x="0" y="142576"/>
                  </a:lnTo>
                  <a:close/>
                </a:path>
              </a:pathLst>
            </a:custGeom>
            <a:ln w="12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340943" y="2324798"/>
              <a:ext cx="186055" cy="155575"/>
            </a:xfrm>
            <a:custGeom>
              <a:avLst/>
              <a:gdLst/>
              <a:ahLst/>
              <a:cxnLst/>
              <a:rect l="l" t="t" r="r" b="b"/>
              <a:pathLst>
                <a:path w="186054" h="155575">
                  <a:moveTo>
                    <a:pt x="185647" y="0"/>
                  </a:moveTo>
                  <a:lnTo>
                    <a:pt x="0" y="0"/>
                  </a:lnTo>
                  <a:lnTo>
                    <a:pt x="0" y="155163"/>
                  </a:lnTo>
                  <a:lnTo>
                    <a:pt x="185647" y="155163"/>
                  </a:lnTo>
                  <a:lnTo>
                    <a:pt x="185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47341" y="2331092"/>
              <a:ext cx="173355" cy="142875"/>
            </a:xfrm>
            <a:custGeom>
              <a:avLst/>
              <a:gdLst/>
              <a:ahLst/>
              <a:cxnLst/>
              <a:rect l="l" t="t" r="r" b="b"/>
              <a:pathLst>
                <a:path w="173354" h="142875">
                  <a:moveTo>
                    <a:pt x="0" y="142576"/>
                  </a:moveTo>
                  <a:lnTo>
                    <a:pt x="172852" y="142576"/>
                  </a:lnTo>
                  <a:lnTo>
                    <a:pt x="172852" y="0"/>
                  </a:lnTo>
                  <a:lnTo>
                    <a:pt x="0" y="0"/>
                  </a:lnTo>
                  <a:lnTo>
                    <a:pt x="0" y="142576"/>
                  </a:lnTo>
                  <a:close/>
                </a:path>
              </a:pathLst>
            </a:custGeom>
            <a:ln w="126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121970" y="4529178"/>
            <a:ext cx="2625090" cy="511175"/>
          </a:xfrm>
          <a:prstGeom prst="rect">
            <a:avLst/>
          </a:prstGeom>
          <a:solidFill>
            <a:srgbClr val="BFBFBF"/>
          </a:solidFill>
          <a:ln w="25400">
            <a:solidFill>
              <a:srgbClr val="0000FF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83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Guardar como</a:t>
            </a:r>
            <a:r>
              <a:rPr sz="18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botón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959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771</Words>
  <Application>Microsoft Office PowerPoint</Application>
  <PresentationFormat>Custom</PresentationFormat>
  <Paragraphs>86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Black</vt:lpstr>
      <vt:lpstr>Calibri</vt:lpstr>
      <vt:lpstr>Century Gothic</vt:lpstr>
      <vt:lpstr>Gill Sans MT</vt:lpstr>
      <vt:lpstr>Tahoma</vt:lpstr>
      <vt:lpstr>Times New Roman</vt:lpstr>
      <vt:lpstr>Verdana</vt:lpstr>
      <vt:lpstr>Wingdings</vt:lpstr>
      <vt:lpstr>Office Theme</vt:lpstr>
      <vt:lpstr>Registro de Alimentos Lo que comí ayer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 de Alimentos Lo que comí ayer</dc:title>
  <cp:lastModifiedBy>Shyra M Murrey</cp:lastModifiedBy>
  <cp:revision>1</cp:revision>
  <dcterms:created xsi:type="dcterms:W3CDTF">2021-01-08T04:29:10Z</dcterms:created>
  <dcterms:modified xsi:type="dcterms:W3CDTF">2021-01-08T04:29:46Z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2020-12-22T00:00:00Z</vt:filetime>
  </property>
  <property fmtid="{D5CDD505-2E9C-101B-9397-08002B2CF9AE}" pid="3" name="Creator">
    <vt:lpwstr>Adobe InDesign CS5 (7.0.4)</vt:lpwstr>
  </property>
  <property fmtid="{D5CDD505-2E9C-101B-9397-08002B2CF9AE}" pid="4" name="LastSaved">
    <vt:filetime>2021-01-08T00:00:00Z</vt:filetime>
  </property>
</Properties>
</file>