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7772400" cy="10058400"/>
  <p:notesSz cx="6858000" cy="9296400"/>
  <p:embeddedFontLst>
    <p:embeddedFont>
      <p:font typeface="Cambria" panose="02040503050406030204" pitchFamily="18"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TkwT7YGnz7yWziEU08jmh1Ax+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408EC1-1997-485C-A68F-B0E3B9CB8245}">
  <a:tblStyle styleId="{01408EC1-1997-485C-A68F-B0E3B9CB8245}"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22"/>
    <p:restoredTop sz="94593"/>
  </p:normalViewPr>
  <p:slideViewPr>
    <p:cSldViewPr snapToGrid="0">
      <p:cViewPr varScale="1">
        <p:scale>
          <a:sx n="75" d="100"/>
          <a:sy n="75" d="100"/>
        </p:scale>
        <p:origin x="3306"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72360" cy="466581"/>
          </a:xfrm>
          <a:prstGeom prst="rect">
            <a:avLst/>
          </a:prstGeom>
          <a:noFill/>
          <a:ln>
            <a:noFill/>
          </a:ln>
        </p:spPr>
        <p:txBody>
          <a:bodyPr spcFirstLastPara="1" wrap="square" lIns="82817" tIns="41397" rIns="82817" bIns="41397" anchor="t" anchorCtr="0">
            <a:noAutofit/>
          </a:bodyPr>
          <a:lstStyle>
            <a:lvl1pPr marR="0" lvl="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240" y="0"/>
            <a:ext cx="2972360" cy="466581"/>
          </a:xfrm>
          <a:prstGeom prst="rect">
            <a:avLst/>
          </a:prstGeom>
          <a:noFill/>
          <a:ln>
            <a:noFill/>
          </a:ln>
        </p:spPr>
        <p:txBody>
          <a:bodyPr spcFirstLastPara="1" wrap="square" lIns="82817" tIns="41397" rIns="82817" bIns="41397" anchor="t" anchorCtr="0">
            <a:noAutofit/>
          </a:bodyPr>
          <a:lstStyle>
            <a:lvl1pPr marR="0" lvl="0" algn="r" rtl="0">
              <a:spcBef>
                <a:spcPts val="0"/>
              </a:spcBef>
              <a:spcAft>
                <a:spcPts val="0"/>
              </a:spcAft>
              <a:buSzPts val="1400"/>
              <a:buNone/>
              <a:defRPr sz="1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17738" y="1162050"/>
            <a:ext cx="242252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361" y="4473600"/>
            <a:ext cx="5485279" cy="3660751"/>
          </a:xfrm>
          <a:prstGeom prst="rect">
            <a:avLst/>
          </a:prstGeom>
          <a:noFill/>
          <a:ln>
            <a:noFill/>
          </a:ln>
        </p:spPr>
        <p:txBody>
          <a:bodyPr spcFirstLastPara="1" wrap="square" lIns="82817" tIns="41397" rIns="82817" bIns="4139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820"/>
            <a:ext cx="2972360" cy="466581"/>
          </a:xfrm>
          <a:prstGeom prst="rect">
            <a:avLst/>
          </a:prstGeom>
          <a:noFill/>
          <a:ln>
            <a:noFill/>
          </a:ln>
        </p:spPr>
        <p:txBody>
          <a:bodyPr spcFirstLastPara="1" wrap="square" lIns="82817" tIns="41397" rIns="82817" bIns="41397" anchor="b" anchorCtr="0">
            <a:noAutofit/>
          </a:bodyPr>
          <a:lstStyle>
            <a:lvl1pPr marR="0" lvl="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240" y="8829820"/>
            <a:ext cx="2972360" cy="466581"/>
          </a:xfrm>
          <a:prstGeom prst="rect">
            <a:avLst/>
          </a:prstGeom>
          <a:noFill/>
          <a:ln>
            <a:noFill/>
          </a:ln>
        </p:spPr>
        <p:txBody>
          <a:bodyPr spcFirstLastPara="1" wrap="square" lIns="82817" tIns="41397" rIns="82817" bIns="41397" anchor="b" anchorCtr="0">
            <a:noAutofit/>
          </a:bodyPr>
          <a:lstStyle/>
          <a:p>
            <a:pPr algn="r"/>
            <a:fld id="{00000000-1234-1234-1234-123412341234}" type="slidenum">
              <a:rPr lang="en-US" sz="1100" smtClean="0">
                <a:solidFill>
                  <a:schemeClr val="dk1"/>
                </a:solidFill>
                <a:latin typeface="Calibri"/>
                <a:ea typeface="Calibri"/>
                <a:cs typeface="Calibri"/>
                <a:sym typeface="Calibri"/>
              </a:rPr>
              <a:pPr algn="r"/>
              <a:t>‹#›</a:t>
            </a:fld>
            <a:endParaRPr lang="en-US" sz="11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2217738" y="1162050"/>
            <a:ext cx="242252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686361" y="4473600"/>
            <a:ext cx="5485279" cy="3660751"/>
          </a:xfrm>
          <a:prstGeom prst="rect">
            <a:avLst/>
          </a:prstGeom>
          <a:noFill/>
          <a:ln>
            <a:noFill/>
          </a:ln>
        </p:spPr>
        <p:txBody>
          <a:bodyPr spcFirstLastPara="1" wrap="square" lIns="82817" tIns="41397" rIns="82817" bIns="41397" anchor="t" anchorCtr="0">
            <a:noAutofit/>
          </a:bodyPr>
          <a:lstStyle/>
          <a:p>
            <a:pPr marL="0" indent="0"/>
            <a:endParaRPr dirty="0"/>
          </a:p>
        </p:txBody>
      </p:sp>
      <p:sp>
        <p:nvSpPr>
          <p:cNvPr id="47" name="Google Shape;47;p1:notes"/>
          <p:cNvSpPr txBox="1">
            <a:spLocks noGrp="1"/>
          </p:cNvSpPr>
          <p:nvPr>
            <p:ph type="sldNum" idx="12"/>
          </p:nvPr>
        </p:nvSpPr>
        <p:spPr>
          <a:xfrm>
            <a:off x="3884240" y="8829820"/>
            <a:ext cx="2972360" cy="466581"/>
          </a:xfrm>
          <a:prstGeom prst="rect">
            <a:avLst/>
          </a:prstGeom>
          <a:noFill/>
          <a:ln>
            <a:noFill/>
          </a:ln>
        </p:spPr>
        <p:txBody>
          <a:bodyPr spcFirstLastPara="1" wrap="square" lIns="82817" tIns="41397" rIns="82817" bIns="41397" anchor="b" anchorCtr="0">
            <a:noAutofit/>
          </a:bodyPr>
          <a:lstStyle/>
          <a:p>
            <a:pPr algn="r"/>
            <a:fld id="{00000000-1234-1234-1234-123412341234}" type="slidenum">
              <a:rPr lang="en-US"/>
              <a:pPr algn="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582930" y="3118104"/>
            <a:ext cx="6606540" cy="211226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subTitle" idx="1"/>
          </p:nvPr>
        </p:nvSpPr>
        <p:spPr>
          <a:xfrm>
            <a:off x="1165860" y="5632704"/>
            <a:ext cx="5440680" cy="2514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388620" y="2313432"/>
            <a:ext cx="6995160" cy="66385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388620" y="2313432"/>
            <a:ext cx="3380994" cy="66385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6"/>
          <p:cNvSpPr txBox="1">
            <a:spLocks noGrp="1"/>
          </p:cNvSpPr>
          <p:nvPr>
            <p:ph type="body" idx="2"/>
          </p:nvPr>
        </p:nvSpPr>
        <p:spPr>
          <a:xfrm>
            <a:off x="4002786" y="2313432"/>
            <a:ext cx="3380994" cy="66385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164616" y="159028"/>
            <a:ext cx="7398589" cy="961447"/>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
          <p:cNvSpPr txBox="1">
            <a:spLocks noGrp="1"/>
          </p:cNvSpPr>
          <p:nvPr>
            <p:ph type="body" idx="1"/>
          </p:nvPr>
        </p:nvSpPr>
        <p:spPr>
          <a:xfrm>
            <a:off x="388620" y="2313432"/>
            <a:ext cx="6995160" cy="663854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405755" y="1114220"/>
            <a:ext cx="7010400" cy="2125577"/>
          </a:xfrm>
          <a:prstGeom prst="rect">
            <a:avLst/>
          </a:prstGeom>
          <a:noFill/>
          <a:ln>
            <a:noFill/>
          </a:ln>
        </p:spPr>
        <p:txBody>
          <a:bodyPr spcFirstLastPara="1" wrap="square" lIns="0" tIns="27300" rIns="0" bIns="0" anchor="t" anchorCtr="0">
            <a:spAutoFit/>
          </a:bodyPr>
          <a:lstStyle/>
          <a:p>
            <a:pPr marL="55244" marR="51435" lvl="0" indent="0" algn="ctr" rtl="0">
              <a:lnSpc>
                <a:spcPct val="115000"/>
              </a:lnSpc>
              <a:spcBef>
                <a:spcPts val="600"/>
              </a:spcBef>
              <a:spcAft>
                <a:spcPts val="1200"/>
              </a:spcAft>
              <a:buNone/>
            </a:pPr>
            <a:r>
              <a:rPr lang="en-US" sz="2000" b="1" dirty="0">
                <a:latin typeface="Times New Roman" panose="02020603050405020304" pitchFamily="18" charset="0"/>
                <a:cs typeface="Times New Roman" panose="02020603050405020304" pitchFamily="18" charset="0"/>
              </a:rPr>
              <a:t>Advances in Southwest Desert Agriculture Research, Organic Production, and Food Safety: A Research Symposium </a:t>
            </a:r>
            <a:endParaRPr lang="en-US" sz="2000" b="1" dirty="0" smtClean="0">
              <a:latin typeface="Times New Roman" panose="02020603050405020304" pitchFamily="18" charset="0"/>
              <a:cs typeface="Times New Roman" panose="02020603050405020304" pitchFamily="18" charset="0"/>
            </a:endParaRPr>
          </a:p>
          <a:p>
            <a:pPr marL="55244" marR="51435" algn="ctr">
              <a:spcBef>
                <a:spcPts val="600"/>
              </a:spcBef>
              <a:spcAft>
                <a:spcPts val="1200"/>
              </a:spcAft>
            </a:pPr>
            <a:r>
              <a:rPr lang="en-US" sz="2000" b="1" dirty="0">
                <a:solidFill>
                  <a:schemeClr val="dk1"/>
                </a:solidFill>
                <a:latin typeface="Times New Roman" panose="02020603050405020304" pitchFamily="18" charset="0"/>
                <a:ea typeface="Times New Roman"/>
                <a:cs typeface="Times New Roman" panose="02020603050405020304" pitchFamily="18" charset="0"/>
                <a:sym typeface="Times New Roman"/>
              </a:rPr>
              <a:t>September </a:t>
            </a:r>
            <a:r>
              <a:rPr lang="en-US" sz="20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19, 2024 </a:t>
            </a:r>
            <a:endParaRPr lang="en-US" sz="20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55244" marR="51435" lvl="0" indent="0" algn="ctr" rtl="0">
              <a:spcBef>
                <a:spcPts val="600"/>
              </a:spcBef>
              <a:spcAft>
                <a:spcPts val="400"/>
              </a:spcAft>
              <a:buNone/>
            </a:pPr>
            <a:r>
              <a:rPr lang="en-US" sz="3200" b="1" dirty="0" smtClean="0">
                <a:solidFill>
                  <a:srgbClr val="FF0000"/>
                </a:solidFill>
                <a:latin typeface="Times New Roman" panose="02020603050405020304" pitchFamily="18" charset="0"/>
                <a:ea typeface="Times New Roman"/>
                <a:cs typeface="Times New Roman" panose="02020603050405020304" pitchFamily="18" charset="0"/>
                <a:sym typeface="Times New Roman"/>
              </a:rPr>
              <a:t>MEETING POSTPONED</a:t>
            </a:r>
            <a:endParaRPr lang="en-US" sz="32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2" name="TextBox 1"/>
          <p:cNvSpPr txBox="1"/>
          <p:nvPr/>
        </p:nvSpPr>
        <p:spPr>
          <a:xfrm>
            <a:off x="888355" y="3639184"/>
            <a:ext cx="6045200" cy="5755422"/>
          </a:xfrm>
          <a:prstGeom prst="rect">
            <a:avLst/>
          </a:prstGeom>
          <a:noFill/>
        </p:spPr>
        <p:txBody>
          <a:bodyPr wrap="square" rtlCol="0">
            <a:spAutoFit/>
          </a:bodyPr>
          <a:lstStyle/>
          <a:p>
            <a:r>
              <a:rPr lang="en-US" sz="1600" dirty="0">
                <a:latin typeface="Times New Roman" panose="02020603050405020304" pitchFamily="18" charset="0"/>
                <a:ea typeface="Cambria" panose="02040503050406030204" pitchFamily="18" charset="0"/>
                <a:cs typeface="Times New Roman" panose="02020603050405020304" pitchFamily="18" charset="0"/>
              </a:rPr>
              <a:t>Hello,</a:t>
            </a:r>
          </a:p>
          <a:p>
            <a:pPr algn="just"/>
            <a:r>
              <a:rPr lang="en-US" sz="1600" dirty="0">
                <a:latin typeface="Times New Roman" panose="02020603050405020304" pitchFamily="18" charset="0"/>
                <a:ea typeface="Cambria" panose="02040503050406030204" pitchFamily="18" charset="0"/>
                <a:cs typeface="Times New Roman" panose="02020603050405020304" pitchFamily="18" charset="0"/>
              </a:rPr>
              <a:t/>
            </a:r>
            <a:br>
              <a:rPr lang="en-US" sz="1600" dirty="0">
                <a:latin typeface="Times New Roman" panose="02020603050405020304" pitchFamily="18" charset="0"/>
                <a:ea typeface="Cambria" panose="02040503050406030204" pitchFamily="18" charset="0"/>
                <a:cs typeface="Times New Roman" panose="02020603050405020304" pitchFamily="18" charset="0"/>
              </a:rPr>
            </a:br>
            <a:r>
              <a:rPr lang="en-US" sz="1600" dirty="0">
                <a:latin typeface="Times New Roman" panose="02020603050405020304" pitchFamily="18" charset="0"/>
                <a:ea typeface="Cambria" panose="02040503050406030204" pitchFamily="18" charset="0"/>
                <a:cs typeface="Times New Roman" panose="02020603050405020304" pitchFamily="18" charset="0"/>
              </a:rPr>
              <a:t>We hope this email finds you well. We regret to inform you that we must postpone our upcoming symposium due to a lower than anticipated number of registrants.</a:t>
            </a:r>
          </a:p>
          <a:p>
            <a:pPr algn="just"/>
            <a:endParaRPr lang="en-US" sz="1600" dirty="0" smtClean="0">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1600" dirty="0" smtClean="0">
                <a:latin typeface="Times New Roman" panose="02020603050405020304" pitchFamily="18" charset="0"/>
                <a:ea typeface="Cambria" panose="02040503050406030204" pitchFamily="18" charset="0"/>
                <a:cs typeface="Times New Roman" panose="02020603050405020304" pitchFamily="18" charset="0"/>
              </a:rPr>
              <a:t>Please </a:t>
            </a:r>
            <a:r>
              <a:rPr lang="en-US" sz="1600" dirty="0">
                <a:latin typeface="Times New Roman" panose="02020603050405020304" pitchFamily="18" charset="0"/>
                <a:ea typeface="Cambria" panose="02040503050406030204" pitchFamily="18" charset="0"/>
                <a:cs typeface="Times New Roman" panose="02020603050405020304" pitchFamily="18" charset="0"/>
              </a:rPr>
              <a:t>be assured that we will communicate the new date for the symposium as soon as it is confirmed. We kindly ask you to stay in the loop for further updates regarding the rescheduled event.</a:t>
            </a:r>
          </a:p>
          <a:p>
            <a:pPr algn="just"/>
            <a:endParaRPr lang="en-US" sz="1600" dirty="0" smtClean="0">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1600" dirty="0" smtClean="0">
                <a:latin typeface="Times New Roman" panose="02020603050405020304" pitchFamily="18" charset="0"/>
                <a:ea typeface="Cambria" panose="02040503050406030204" pitchFamily="18" charset="0"/>
                <a:cs typeface="Times New Roman" panose="02020603050405020304" pitchFamily="18" charset="0"/>
              </a:rPr>
              <a:t>We </a:t>
            </a:r>
            <a:r>
              <a:rPr lang="en-US" sz="1600" dirty="0">
                <a:latin typeface="Times New Roman" panose="02020603050405020304" pitchFamily="18" charset="0"/>
                <a:ea typeface="Cambria" panose="02040503050406030204" pitchFamily="18" charset="0"/>
                <a:cs typeface="Times New Roman" panose="02020603050405020304" pitchFamily="18" charset="0"/>
              </a:rPr>
              <a:t>apologize for any inconvenience this may cause and appreciate your understanding and flexibility. Your continued support and involvement are crucial to the success of this symposium.</a:t>
            </a:r>
          </a:p>
          <a:p>
            <a:pPr algn="just"/>
            <a:endParaRPr lang="en-US" sz="1600" dirty="0" smtClean="0">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1600" dirty="0" smtClean="0">
                <a:latin typeface="Times New Roman" panose="02020603050405020304" pitchFamily="18" charset="0"/>
                <a:ea typeface="Cambria" panose="02040503050406030204" pitchFamily="18" charset="0"/>
                <a:cs typeface="Times New Roman" panose="02020603050405020304" pitchFamily="18" charset="0"/>
              </a:rPr>
              <a:t>If </a:t>
            </a:r>
            <a:r>
              <a:rPr lang="en-US" sz="1600" dirty="0">
                <a:latin typeface="Times New Roman" panose="02020603050405020304" pitchFamily="18" charset="0"/>
                <a:ea typeface="Cambria" panose="02040503050406030204" pitchFamily="18" charset="0"/>
                <a:cs typeface="Times New Roman" panose="02020603050405020304" pitchFamily="18" charset="0"/>
              </a:rPr>
              <a:t>you have any questions or concerns, please don't hesitate to reach out to us.</a:t>
            </a:r>
          </a:p>
          <a:p>
            <a:pPr algn="just"/>
            <a:endParaRPr lang="en-US" sz="1600" dirty="0" smtClean="0">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1600" dirty="0" smtClean="0">
                <a:latin typeface="Times New Roman" panose="02020603050405020304" pitchFamily="18" charset="0"/>
                <a:ea typeface="Cambria" panose="02040503050406030204" pitchFamily="18" charset="0"/>
                <a:cs typeface="Times New Roman" panose="02020603050405020304" pitchFamily="18" charset="0"/>
              </a:rPr>
              <a:t>Thank </a:t>
            </a:r>
            <a:r>
              <a:rPr lang="en-US" sz="1600" dirty="0">
                <a:latin typeface="Times New Roman" panose="02020603050405020304" pitchFamily="18" charset="0"/>
                <a:ea typeface="Cambria" panose="02040503050406030204" pitchFamily="18" charset="0"/>
                <a:cs typeface="Times New Roman" panose="02020603050405020304" pitchFamily="18" charset="0"/>
              </a:rPr>
              <a:t>you for your patience and cooperation.</a:t>
            </a:r>
          </a:p>
          <a:p>
            <a:r>
              <a:rPr lang="en-US" sz="1600" dirty="0">
                <a:latin typeface="Times New Roman" panose="02020603050405020304" pitchFamily="18" charset="0"/>
                <a:ea typeface="Cambria" panose="02040503050406030204" pitchFamily="18" charset="0"/>
                <a:cs typeface="Times New Roman" panose="02020603050405020304" pitchFamily="18" charset="0"/>
              </a:rPr>
              <a:t> </a:t>
            </a:r>
          </a:p>
          <a:p>
            <a:r>
              <a:rPr lang="en-US" sz="1600" dirty="0">
                <a:latin typeface="Times New Roman" panose="02020603050405020304" pitchFamily="18" charset="0"/>
                <a:ea typeface="Cambria" panose="02040503050406030204" pitchFamily="18" charset="0"/>
                <a:cs typeface="Times New Roman" panose="02020603050405020304" pitchFamily="18" charset="0"/>
              </a:rPr>
              <a:t>Best regards,</a:t>
            </a:r>
          </a:p>
          <a:p>
            <a:r>
              <a:rPr lang="en-US" sz="1600" dirty="0">
                <a:latin typeface="Times New Roman" panose="02020603050405020304" pitchFamily="18" charset="0"/>
                <a:ea typeface="Cambria" panose="02040503050406030204" pitchFamily="18" charset="0"/>
                <a:cs typeface="Times New Roman" panose="02020603050405020304" pitchFamily="18" charset="0"/>
              </a:rPr>
              <a:t>Jimmy Nguyen</a:t>
            </a:r>
          </a:p>
          <a:p>
            <a:r>
              <a:rPr lang="en-US" sz="1600" dirty="0">
                <a:latin typeface="Times New Roman" panose="02020603050405020304" pitchFamily="18" charset="0"/>
                <a:ea typeface="Cambria" panose="02040503050406030204" pitchFamily="18" charset="0"/>
                <a:cs typeface="Times New Roman" panose="02020603050405020304" pitchFamily="18" charset="0"/>
              </a:rPr>
              <a:t>Food Safety and Organic Production Area Advisor</a:t>
            </a:r>
          </a:p>
          <a:p>
            <a:r>
              <a:rPr lang="en-US" sz="1600" dirty="0">
                <a:latin typeface="Times New Roman" panose="02020603050405020304" pitchFamily="18" charset="0"/>
                <a:ea typeface="Cambria" panose="02040503050406030204" pitchFamily="18" charset="0"/>
                <a:cs typeface="Times New Roman" panose="02020603050405020304" pitchFamily="18" charset="0"/>
              </a:rPr>
              <a:t>Imperial and Riverside Counties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22711</TotalTime>
  <Words>165</Words>
  <Application>Microsoft Office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 New Roman</vt:lpstr>
      <vt:lpstr>Arial</vt:lpstr>
      <vt:lpstr>Cambria</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J Osterman</dc:creator>
  <cp:lastModifiedBy>Andrea Ramirez</cp:lastModifiedBy>
  <cp:revision>34</cp:revision>
  <cp:lastPrinted>2024-08-14T17:37:50Z</cp:lastPrinted>
  <dcterms:created xsi:type="dcterms:W3CDTF">2023-01-30T22:35:34Z</dcterms:created>
  <dcterms:modified xsi:type="dcterms:W3CDTF">2024-09-16T22:47:26Z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2022-10-21T00:00:00Z</vt:filetime>
  </property>
  <property fmtid="{D5CDD505-2E9C-101B-9397-08002B2CF9AE}" pid="3" name="Creator">
    <vt:lpwstr>Microsoft® Word for Microsoft 365</vt:lpwstr>
  </property>
  <property fmtid="{D5CDD505-2E9C-101B-9397-08002B2CF9AE}" pid="4" name="LastSaved">
    <vt:filetime>2023-01-30T00:00:00Z</vt:filetime>
  </property>
</Properties>
</file>