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media/image1.jpeg" ContentType="image/jpeg"/>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3.jpe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4.jpeg" ContentType="image/jpeg"/>
  <Override PartName="/ppt/notesSlides/notesSlide9.xml" ContentType="application/vnd.openxmlformats-officedocument.presentationml.notesSlide+xml"/>
  <Override PartName="/ppt/media/image5.jpe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6.jpeg" ContentType="image/jpeg"/>
  <Override PartName="/ppt/notesSlides/notesSlide12.xml" ContentType="application/vnd.openxmlformats-officedocument.presentationml.notesSlide+xml"/>
  <Override PartName="/ppt/media/image7.jpeg" ContentType="image/jpeg"/>
  <Override PartName="/ppt/notesSlides/notesSlide13.xml" ContentType="application/vnd.openxmlformats-officedocument.presentationml.notesSlide+xml"/>
  <Override PartName="/ppt/media/image8.jpeg" ContentType="image/jpeg"/>
  <Override PartName="/ppt/notesSlides/notesSlide14.xml" ContentType="application/vnd.openxmlformats-officedocument.presentationml.notesSlide+xml"/>
  <Override PartName="/ppt/media/image9.jpeg" ContentType="image/jpeg"/>
  <Override PartName="/ppt/notesSlides/notesSlide15.xml" ContentType="application/vnd.openxmlformats-officedocument.presentationml.notesSlide+xml"/>
  <Override PartName="/ppt/media/image10.jpeg" ContentType="image/jpeg"/>
  <Override PartName="/ppt/media/image11.jpeg" ContentType="image/jpeg"/>
  <Override PartName="/ppt/media/image12.jpeg" ContentType="image/jpeg"/>
  <Override PartName="/ppt/media/image13.jpeg" ContentType="image/jpeg"/>
  <Override PartName="/ppt/notesSlides/notesSlide16.xml" ContentType="application/vnd.openxmlformats-officedocument.presentationml.notesSlide+xml"/>
  <Override PartName="/ppt/media/image14.jpeg" ContentType="image/jpeg"/>
  <Override PartName="/ppt/media/image15.jpeg" ContentType="image/jpeg"/>
  <Override PartName="/ppt/media/image16.jpeg" ContentType="image/jpeg"/>
  <Override PartName="/ppt/media/image17.jpeg" ContentType="image/jpeg"/>
  <Override PartName="/ppt/notesSlides/notesSlide17.xml" ContentType="application/vnd.openxmlformats-officedocument.presentationml.notesSlide+xml"/>
  <Override PartName="/ppt/media/image18.jpeg" ContentType="image/jpeg"/>
  <Override PartName="/ppt/media/image19.jpeg" ContentType="image/jpeg"/>
  <Override PartName="/ppt/media/image20.jpeg" ContentType="image/jpeg"/>
  <Override PartName="/ppt/media/image21.jpeg" ContentType="image/jpeg"/>
  <Override PartName="/ppt/notesSlides/notesSlide18.xml" ContentType="application/vnd.openxmlformats-officedocument.presentationml.notesSlide+xml"/>
  <Override PartName="/ppt/media/image22.jpeg" ContentType="image/jpeg"/>
  <Override PartName="/ppt/media/image23.jpeg" ContentType="image/jpeg"/>
  <Override PartName="/ppt/notesSlides/notesSlide19.xml" ContentType="application/vnd.openxmlformats-officedocument.presentationml.notesSlide+xml"/>
  <Override PartName="/ppt/media/image24.jpeg" ContentType="image/jpeg"/>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25.jpeg" ContentType="image/jpeg"/>
  <Override PartName="/ppt/notesSlides/notesSlide22.xml" ContentType="application/vnd.openxmlformats-officedocument.presentationml.notesSlide+xml"/>
  <Override PartName="/ppt/media/image26.jpeg" ContentType="image/jpeg"/>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27.jpeg" ContentType="image/jpeg"/>
  <Override PartName="/ppt/notesSlides/notesSlide25.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b="def" i="def"/>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b="def" i="def"/>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83" name="Shape 283"/>
          <p:cNvSpPr/>
          <p:nvPr>
            <p:ph type="sldImg"/>
          </p:nvPr>
        </p:nvSpPr>
        <p:spPr>
          <a:xfrm>
            <a:off x="1143000" y="685800"/>
            <a:ext cx="4572000" cy="3429000"/>
          </a:xfrm>
          <a:prstGeom prst="rect">
            <a:avLst/>
          </a:prstGeom>
        </p:spPr>
        <p:txBody>
          <a:bodyPr/>
          <a:lstStyle/>
          <a:p>
            <a:pPr/>
          </a:p>
        </p:txBody>
      </p:sp>
      <p:sp>
        <p:nvSpPr>
          <p:cNvPr id="284" name="Shape 28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 Id="rId3" Type="http://schemas.openxmlformats.org/officeDocument/2006/relationships/hyperlink" Target="https://ucanr.edu/blogs/blogcore/postdetail.cfm?postnum=25612" TargetMode="External"/><Relationship Id="rId4" Type="http://schemas.openxmlformats.org/officeDocument/2006/relationships/hyperlink" Target="https://ucanr.edu/sites/ucmgnapa/files/254561.pdf" TargetMode="Externa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 Id="rId3" Type="http://schemas.openxmlformats.org/officeDocument/2006/relationships/hyperlink" Target="https://ccuh.ucdavis.edu/wucols-db" TargetMode="Externa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 Id="rId3" Type="http://schemas.openxmlformats.org/officeDocument/2006/relationships/hyperlink" Target="https://calscape.org/loc-California/Ceanothus-(all)?newsearch=1&amp;srchcr=sc655655d22e269" TargetMode="External"/><Relationship Id="rId4" Type="http://schemas.openxmlformats.org/officeDocument/2006/relationships/hyperlink" Target="https://calscape.org/loc-California/Manzanita-(all)?newsearch=1&amp;srchcr=sc6556560d5b5d4" TargetMode="External"/><Relationship Id="rId5" Type="http://schemas.openxmlformats.org/officeDocument/2006/relationships/hyperlink" Target="https://arboretum.ucdavis.edu/plant/bush-germander" TargetMode="External"/><Relationship Id="rId6" Type="http://schemas.openxmlformats.org/officeDocument/2006/relationships/hyperlink" Target="https://arboretum.ucdavis.edu/plant/valley-violet-maritime-ceanothus" TargetMode="External"/><Relationship Id="rId7" Type="http://schemas.openxmlformats.org/officeDocument/2006/relationships/hyperlink" Target="https://arboretum.ucdavis.edu/plant/vine-hill-manzanita" TargetMode="External"/></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 Id="rId3" Type="http://schemas.openxmlformats.org/officeDocument/2006/relationships/hyperlink" Target="https://calscape.org/Diplacus-aurantiacus-(Bush-Monkey-Flower)?srchcr=sc662be8b8b8ca0" TargetMode="External"/><Relationship Id="rId4" Type="http://schemas.openxmlformats.org/officeDocument/2006/relationships/hyperlink" Target="https://calscape.org/loc-California/Penstemon-(all)?newsearch=1&amp;srchcr=sc6556568e4a3d1" TargetMode="External"/><Relationship Id="rId5" Type="http://schemas.openxmlformats.org/officeDocument/2006/relationships/hyperlink" Target="https://arboretum.ucdavis.edu/plant/Santa-Margarita-foothill-penstemon" TargetMode="External"/><Relationship Id="rId6" Type="http://schemas.openxmlformats.org/officeDocument/2006/relationships/hyperlink" Target="https://arboretum.ucdavis.edu/plant/hybrid-catmint" TargetMode="External"/></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 Id="rId3" Type="http://schemas.openxmlformats.org/officeDocument/2006/relationships/hyperlink" Target="https://calscape.org/Heteromeles-arbutifolia-(Toyon)?srchcr=sc655656e7b6e0e" TargetMode="External"/><Relationship Id="rId4" Type="http://schemas.openxmlformats.org/officeDocument/2006/relationships/hyperlink" Target="https://arboretum.ucdavis.edu/plant/toyon" TargetMode="External"/><Relationship Id="rId5" Type="http://schemas.openxmlformats.org/officeDocument/2006/relationships/hyperlink" Target="https://arboretum.ucdavis.edu/plant/pineapple-guava" TargetMode="External"/></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 Id="rId3" Type="http://schemas.openxmlformats.org/officeDocument/2006/relationships/hyperlink" Target="https://arboretum.ucdavis.edu/plant/autumn-sage" TargetMode="External"/><Relationship Id="rId4" Type="http://schemas.openxmlformats.org/officeDocument/2006/relationships/hyperlink" Target="https://arboretum.ucdavis.edu/plant/California-fuchsia" TargetMode="External"/><Relationship Id="rId5" Type="http://schemas.openxmlformats.org/officeDocument/2006/relationships/hyperlink" Target="https://calscape.org/Epilobium-canum-(California-Fuchsia)?srchcr=sc655657197ed19" TargetMode="External"/><Relationship Id="rId6" Type="http://schemas.openxmlformats.org/officeDocument/2006/relationships/hyperlink" Target="https://calscape.org/Verbena-lilacina-'De-La-Mina'-(De-La-Mina-Verbena)?srchcr=sc662bedbd177e4" TargetMode="External"/></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 Id="rId3" Type="http://schemas.openxmlformats.org/officeDocument/2006/relationships/hyperlink" Target="https://ucanr.edu/sites/GreenGardener/Becoming_a_GREEN_GARDENER/" TargetMode="External"/></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 Id="rId3" Type="http://schemas.openxmlformats.org/officeDocument/2006/relationships/hyperlink" Target="http://BeyondTheDrought.com" TargetMode="External"/></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 Id="rId3" Type="http://schemas.openxmlformats.org/officeDocument/2006/relationships/hyperlink" Target="https://arboretum.ucdavis.edu/arboretum-all-stars" TargetMode="Externa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 Id="rId3" Type="http://schemas.openxmlformats.org/officeDocument/2006/relationships/hyperlink" Target="https://extension.psu.edu/the-use-of-color-theory-in-your-landscape" TargetMode="External"/><Relationship Id="rId4" Type="http://schemas.openxmlformats.org/officeDocument/2006/relationships/hyperlink" Target="https://extension.illinois.edu/sites/default/files/what_are_the_best_flower_colors_to_attract_pollinators-1.pdf" TargetMode="External"/><Relationship Id="rId5" Type="http://schemas.openxmlformats.org/officeDocument/2006/relationships/hyperlink" Target="https://marinmg.ucanr.edu/PLANTS/POLLINATOR_HABITATS/Meet_the_Pollinators/" TargetMode="External"/><Relationship Id="rId6" Type="http://schemas.openxmlformats.org/officeDocument/2006/relationships/hyperlink" Target="https://www.thespruce.com/colors-that-attract-birds-386400" TargetMode="Externa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Shape 288"/>
          <p:cNvSpPr/>
          <p:nvPr>
            <p:ph type="sldImg"/>
          </p:nvPr>
        </p:nvSpPr>
        <p:spPr>
          <a:prstGeom prst="rect">
            <a:avLst/>
          </a:prstGeom>
        </p:spPr>
        <p:txBody>
          <a:bodyPr/>
          <a:lstStyle/>
          <a:p>
            <a:pPr/>
          </a:p>
        </p:txBody>
      </p:sp>
      <p:sp>
        <p:nvSpPr>
          <p:cNvPr id="289" name="Shape 289"/>
          <p:cNvSpPr/>
          <p:nvPr>
            <p:ph type="body" sz="quarter" idx="1"/>
          </p:nvPr>
        </p:nvSpPr>
        <p:spPr>
          <a:prstGeom prst="rect">
            <a:avLst/>
          </a:prstGeom>
        </p:spPr>
        <p:txBody>
          <a:bodyPr/>
          <a:lstStyle/>
          <a:p>
            <a:pPr>
              <a:defRPr i="1" sz="1000"/>
            </a:pPr>
            <a:r>
              <a:t>Created October 2023; approved December 2023; title modified June 2024</a:t>
            </a:r>
          </a:p>
          <a:p>
            <a:pPr>
              <a:defRPr i="1" sz="1000"/>
            </a:pPr>
            <a:r>
              <a:t>Created by:  Marianne L. Calhoun &amp; Louise Crosby,, UC Master Gardeners of Placer County </a:t>
            </a:r>
          </a:p>
          <a:p>
            <a:pPr>
              <a:defRPr i="1" sz="1000"/>
            </a:pPr>
            <a:r>
              <a:t>Audience:  Hands-on gardeners transforming their garden to water-wise </a:t>
            </a:r>
          </a:p>
          <a:p>
            <a:pPr>
              <a:defRPr i="1" sz="1000"/>
            </a:pPr>
            <a:r>
              <a:t>Publicity:  Do you desire a water-wise garden that positively impacts both humans and pollinators? Learn how to select low-water plants, to place in low water zones, and to irrigate with low water. We'll bring cuttings and focus on 16 desirable plants that together provide year-round color.</a:t>
            </a:r>
          </a:p>
          <a:p>
            <a:pPr>
              <a:defRPr i="1" sz="1000"/>
            </a:pPr>
            <a:endParaRPr sz="1500"/>
          </a:p>
          <a:p>
            <a:pPr>
              <a:defRPr b="1" sz="1500"/>
            </a:pPr>
            <a:r>
              <a:t>(Marianne + Louise)</a:t>
            </a:r>
          </a:p>
          <a:p>
            <a:pPr marL="150394" indent="-150394">
              <a:buSzPct val="100000"/>
              <a:buChar char="-"/>
              <a:defRPr b="1" sz="1500"/>
            </a:pPr>
            <a:r>
              <a:t>Met as MG trainees five years ago + carpooled from our homes near Folsom Lake</a:t>
            </a:r>
          </a:p>
          <a:p>
            <a:pPr marL="150394" indent="-150394">
              <a:buSzPct val="100000"/>
              <a:buChar char="-"/>
              <a:defRPr b="1" sz="1500"/>
            </a:pPr>
            <a:r>
              <a:t>L is a licensed Architect &amp; M studied Landscape Design + Horticulture</a:t>
            </a:r>
          </a:p>
          <a:p>
            <a:pPr marL="150394" indent="-150394">
              <a:buSzPct val="100000"/>
              <a:buChar char="-"/>
              <a:defRPr b="1" sz="1500"/>
            </a:pPr>
            <a:r>
              <a:t>for MG’s new demo garden, both on committee to create the Design Concept + Program</a:t>
            </a:r>
          </a:p>
          <a:p>
            <a:pPr>
              <a:defRPr sz="1500"/>
            </a:pPr>
            <a:r>
              <a:t>(Marianne)</a:t>
            </a:r>
          </a:p>
          <a:p>
            <a:pPr marL="150394" indent="-150394">
              <a:buSzPct val="100000"/>
              <a:buChar char="-"/>
              <a:defRPr sz="1500"/>
            </a:pPr>
            <a:r>
              <a:t>after being raised on the East Coast, moved to the West Coast over 30 years ago;</a:t>
            </a:r>
          </a:p>
          <a:p>
            <a:pPr marL="150394" indent="-150394">
              <a:buSzPct val="100000"/>
              <a:buChar char="-"/>
              <a:defRPr sz="1500"/>
            </a:pPr>
            <a:r>
              <a:t>documented the transformation of our property to a water-wise garden over six years;</a:t>
            </a:r>
          </a:p>
          <a:p>
            <a:pPr marL="150394" indent="-150394">
              <a:buSzPct val="100000"/>
              <a:buChar char="-"/>
              <a:defRPr sz="1500"/>
            </a:pPr>
            <a:r>
              <a:t>now I’m passionate about sharing approaches, lessons learned, wonderful plants &amp; resources with all of you!</a:t>
            </a:r>
          </a:p>
          <a:p>
            <a:pPr>
              <a:defRPr sz="1500"/>
            </a:pPr>
            <a:r>
              <a:t>(Louise)</a:t>
            </a:r>
          </a:p>
          <a:p>
            <a:pPr>
              <a:defRPr sz="1500"/>
            </a:pPr>
            <a:r>
              <a:t>-Born in Southern California and lived in central and northern California</a:t>
            </a:r>
          </a:p>
          <a:p>
            <a:pPr>
              <a:defRPr sz="1500"/>
            </a:pPr>
            <a:r>
              <a:t>-Architect working for the State-also interested in landscape design</a:t>
            </a:r>
          </a:p>
          <a:p>
            <a:pPr>
              <a:defRPr sz="1500"/>
            </a:pPr>
            <a:r>
              <a:t>-Experimented with native and Mediterranean plants in my own garden</a:t>
            </a:r>
          </a:p>
          <a:p>
            <a:pPr>
              <a:defRPr sz="1500"/>
            </a:pPr>
          </a:p>
          <a:p>
            <a:pPr defTabSz="457200">
              <a:defRPr i="1"/>
            </a:pPr>
            <a:r>
              <a:t>* All photos are credited to Marianne Calhoun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Shape 345"/>
          <p:cNvSpPr/>
          <p:nvPr>
            <p:ph type="sldImg"/>
          </p:nvPr>
        </p:nvSpPr>
        <p:spPr>
          <a:prstGeom prst="rect">
            <a:avLst/>
          </a:prstGeom>
        </p:spPr>
        <p:txBody>
          <a:bodyPr/>
          <a:lstStyle/>
          <a:p>
            <a:pPr/>
          </a:p>
        </p:txBody>
      </p:sp>
      <p:sp>
        <p:nvSpPr>
          <p:cNvPr id="346" name="Shape 346"/>
          <p:cNvSpPr/>
          <p:nvPr>
            <p:ph type="body" sz="quarter" idx="1"/>
          </p:nvPr>
        </p:nvSpPr>
        <p:spPr>
          <a:prstGeom prst="rect">
            <a:avLst/>
          </a:prstGeom>
        </p:spPr>
        <p:txBody>
          <a:bodyPr/>
          <a:lstStyle/>
          <a:p>
            <a:pPr defTabSz="457200">
              <a:defRPr sz="1500"/>
            </a:pPr>
            <a:r>
              <a:t>(</a:t>
            </a:r>
            <a:r>
              <a:rPr b="1"/>
              <a:t>Marianne</a:t>
            </a:r>
            <a:r>
              <a:t>)</a:t>
            </a:r>
          </a:p>
          <a:p>
            <a:pPr defTabSz="457200">
              <a:defRPr sz="1500"/>
            </a:pPr>
          </a:p>
          <a:p>
            <a:pPr marL="150394" indent="-150394" defTabSz="457200">
              <a:buSzPct val="100000"/>
              <a:buChar char="-"/>
              <a:defRPr sz="1500"/>
            </a:pPr>
            <a:r>
              <a:t>Two design elements to consider</a:t>
            </a:r>
          </a:p>
          <a:p>
            <a:pPr marL="150394" indent="-150394" defTabSz="457200">
              <a:buSzPct val="100000"/>
              <a:buChar char="-"/>
              <a:defRPr sz="1500"/>
            </a:pPr>
            <a:r>
              <a:t>Learned from Plant Composition class at Portland Community College</a:t>
            </a:r>
          </a:p>
          <a:p>
            <a:pPr marL="150394" indent="-150394" defTabSz="457200">
              <a:buSzPct val="100000"/>
              <a:buChar char="-"/>
              <a:defRPr sz="1500"/>
            </a:pPr>
            <a:r>
              <a:t>Note: odd numbers are preferable design approach</a:t>
            </a:r>
          </a:p>
          <a:p>
            <a:pPr defTabSz="457200">
              <a:defRPr sz="1500"/>
            </a:pPr>
          </a:p>
          <a:p>
            <a:pPr defTabSz="457200">
              <a:defRPr b="1" sz="1500">
                <a:solidFill>
                  <a:schemeClr val="accent2">
                    <a:satOff val="-18194"/>
                    <a:lumOff val="-11215"/>
                  </a:schemeClr>
                </a:solidFill>
              </a:defRPr>
            </a:pPr>
            <a:r>
              <a:t>Any questions about making an impact with plants?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Shape 351"/>
          <p:cNvSpPr/>
          <p:nvPr>
            <p:ph type="sldImg"/>
          </p:nvPr>
        </p:nvSpPr>
        <p:spPr>
          <a:prstGeom prst="rect">
            <a:avLst/>
          </a:prstGeom>
        </p:spPr>
        <p:txBody>
          <a:bodyPr/>
          <a:lstStyle/>
          <a:p>
            <a:pPr/>
          </a:p>
        </p:txBody>
      </p:sp>
      <p:sp>
        <p:nvSpPr>
          <p:cNvPr id="352" name="Shape 352"/>
          <p:cNvSpPr/>
          <p:nvPr>
            <p:ph type="body" sz="quarter" idx="1"/>
          </p:nvPr>
        </p:nvSpPr>
        <p:spPr>
          <a:prstGeom prst="rect">
            <a:avLst/>
          </a:prstGeom>
        </p:spPr>
        <p:txBody>
          <a:bodyPr/>
          <a:lstStyle/>
          <a:p>
            <a:pPr defTabSz="457200">
              <a:defRPr>
                <a:latin typeface="Lucida Grande"/>
                <a:ea typeface="Lucida Grande"/>
                <a:cs typeface="Lucida Grande"/>
                <a:sym typeface="Lucida Grande"/>
              </a:defRPr>
            </a:pPr>
            <a:r>
              <a:t>(Louise)</a:t>
            </a:r>
          </a:p>
          <a:p>
            <a:pPr defTabSz="457200">
              <a:defRPr>
                <a:latin typeface="Lucida Grande"/>
                <a:ea typeface="Lucida Grande"/>
                <a:cs typeface="Lucida Grande"/>
                <a:sym typeface="Lucida Grande"/>
              </a:defRPr>
            </a:pPr>
          </a:p>
          <a:p>
            <a:pPr defTabSz="457200">
              <a:defRPr>
                <a:latin typeface="Lucida Grande"/>
                <a:ea typeface="Lucida Grande"/>
                <a:cs typeface="Lucida Grande"/>
                <a:sym typeface="Lucida Grande"/>
              </a:defRPr>
            </a:pPr>
          </a:p>
          <a:p>
            <a:pPr defTabSz="457200">
              <a:defRPr>
                <a:latin typeface="Lucida Grande"/>
                <a:ea typeface="Lucida Grande"/>
                <a:cs typeface="Lucida Grande"/>
                <a:sym typeface="Lucida Grande"/>
              </a:defRPr>
            </a:pPr>
            <a:r>
              <a:t>Drought-tolerant plants survive but not necessarily thrive when the water is restricted.</a:t>
            </a:r>
          </a:p>
          <a:p>
            <a:pPr defTabSz="457200">
              <a:defRPr>
                <a:latin typeface="Lucida Grande"/>
                <a:ea typeface="Lucida Grande"/>
                <a:cs typeface="Lucida Grande"/>
                <a:sym typeface="Lucida Grande"/>
              </a:defRPr>
            </a:pPr>
            <a:r>
              <a:t>Low-water plants are already adapted to and live normally on less water. </a:t>
            </a:r>
          </a:p>
          <a:p>
            <a:pPr defTabSz="457200">
              <a:defRPr u="sng">
                <a:solidFill>
                  <a:srgbClr val="0000FF"/>
                </a:solidFill>
                <a:uFill>
                  <a:solidFill>
                    <a:srgbClr val="0000FF"/>
                  </a:solidFill>
                </a:uFill>
                <a:latin typeface="Lucida Grande"/>
                <a:ea typeface="Lucida Grande"/>
                <a:cs typeface="Lucida Grande"/>
                <a:sym typeface="Lucida Grande"/>
              </a:defRPr>
            </a:pPr>
            <a:r>
              <a:rPr>
                <a:hlinkClick r:id="rId3" invalidUrl="" action="" tgtFrame="" tooltip="" history="1" highlightClick="0" endSnd="0"/>
              </a:rPr>
              <a:t>https://ucanr.edu/blogs/blogcore/postdetail.cfm?postnum=25612</a:t>
            </a:r>
          </a:p>
          <a:p>
            <a:pPr defTabSz="457200">
              <a:defRPr u="sng">
                <a:solidFill>
                  <a:srgbClr val="0000FF"/>
                </a:solidFill>
                <a:uFill>
                  <a:solidFill>
                    <a:srgbClr val="0000FF"/>
                  </a:solidFill>
                </a:uFill>
                <a:latin typeface="Lucida Grande"/>
                <a:ea typeface="Lucida Grande"/>
                <a:cs typeface="Lucida Grande"/>
                <a:sym typeface="Lucida Grande"/>
              </a:defRPr>
            </a:pPr>
          </a:p>
          <a:p>
            <a:pPr defTabSz="457200">
              <a:defRPr u="sng">
                <a:solidFill>
                  <a:srgbClr val="0000FF"/>
                </a:solidFill>
                <a:uFill>
                  <a:solidFill>
                    <a:srgbClr val="0000FF"/>
                  </a:solidFill>
                </a:uFill>
                <a:latin typeface="Lucida Grande"/>
                <a:ea typeface="Lucida Grande"/>
                <a:cs typeface="Lucida Grande"/>
                <a:sym typeface="Lucida Grande"/>
              </a:defRPr>
            </a:pPr>
            <a:r>
              <a:t>“Low water” versus “drought tolerant”</a:t>
            </a:r>
          </a:p>
          <a:p>
            <a:pPr defTabSz="457200">
              <a:defRPr u="sng">
                <a:solidFill>
                  <a:srgbClr val="0000FF"/>
                </a:solidFill>
                <a:uFill>
                  <a:solidFill>
                    <a:srgbClr val="0000FF"/>
                  </a:solidFill>
                </a:uFill>
                <a:latin typeface="Lucida Grande"/>
                <a:ea typeface="Lucida Grande"/>
                <a:cs typeface="Lucida Grande"/>
                <a:sym typeface="Lucida Grande"/>
              </a:defRPr>
            </a:pPr>
          </a:p>
          <a:p>
            <a:pPr defTabSz="457200">
              <a:defRPr u="sng">
                <a:solidFill>
                  <a:srgbClr val="0000FF"/>
                </a:solidFill>
                <a:uFill>
                  <a:solidFill>
                    <a:srgbClr val="0000FF"/>
                  </a:solidFill>
                </a:uFill>
                <a:latin typeface="Lucida Grande"/>
                <a:ea typeface="Lucida Grande"/>
                <a:cs typeface="Lucida Grande"/>
                <a:sym typeface="Lucida Grande"/>
              </a:defRPr>
            </a:pPr>
            <a:r>
              <a:t>  Determine Sunset zone &amp; soil</a:t>
            </a:r>
          </a:p>
          <a:p>
            <a:pPr defTabSz="457200">
              <a:defRPr u="sng">
                <a:solidFill>
                  <a:srgbClr val="0000FF"/>
                </a:solidFill>
                <a:uFill>
                  <a:solidFill>
                    <a:srgbClr val="0000FF"/>
                  </a:solidFill>
                </a:uFill>
                <a:latin typeface="Lucida Grande"/>
                <a:ea typeface="Lucida Grande"/>
                <a:cs typeface="Lucida Grande"/>
                <a:sym typeface="Lucida Grande"/>
              </a:defRPr>
            </a:pPr>
          </a:p>
          <a:p>
            <a:pPr defTabSz="457200">
              <a:defRPr u="sng">
                <a:solidFill>
                  <a:srgbClr val="0000FF"/>
                </a:solidFill>
                <a:uFill>
                  <a:solidFill>
                    <a:srgbClr val="0000FF"/>
                  </a:solidFill>
                </a:uFill>
                <a:latin typeface="Lucida Grande"/>
                <a:ea typeface="Lucida Grande"/>
                <a:cs typeface="Lucida Grande"/>
                <a:sym typeface="Lucida Grande"/>
              </a:defRPr>
            </a:pPr>
            <a:r>
              <a:t>  Seek plants that thrive in hot summers</a:t>
            </a:r>
          </a:p>
          <a:p>
            <a:pPr defTabSz="457200">
              <a:defRPr u="sng">
                <a:solidFill>
                  <a:srgbClr val="0000FF"/>
                </a:solidFill>
                <a:uFill>
                  <a:solidFill>
                    <a:srgbClr val="0000FF"/>
                  </a:solidFill>
                </a:uFill>
                <a:latin typeface="Lucida Grande"/>
                <a:ea typeface="Lucida Grande"/>
                <a:cs typeface="Lucida Grande"/>
                <a:sym typeface="Lucida Grande"/>
              </a:defRPr>
            </a:pPr>
          </a:p>
          <a:p>
            <a:pPr defTabSz="457200">
              <a:defRPr u="sng">
                <a:solidFill>
                  <a:srgbClr val="0000FF"/>
                </a:solidFill>
                <a:uFill>
                  <a:solidFill>
                    <a:srgbClr val="0000FF"/>
                  </a:solidFill>
                </a:uFill>
                <a:latin typeface="Lucida Grande"/>
                <a:ea typeface="Lucida Grande"/>
                <a:cs typeface="Lucida Grande"/>
                <a:sym typeface="Lucida Grande"/>
              </a:defRPr>
            </a:pPr>
            <a:r>
              <a:t>  Research water need of each plant</a:t>
            </a:r>
          </a:p>
          <a:p>
            <a:pPr defTabSz="457200">
              <a:defRPr u="sng">
                <a:solidFill>
                  <a:srgbClr val="0000FF"/>
                </a:solidFill>
                <a:uFill>
                  <a:solidFill>
                    <a:srgbClr val="0000FF"/>
                  </a:solidFill>
                </a:uFill>
                <a:latin typeface="Lucida Grande"/>
                <a:ea typeface="Lucida Grande"/>
                <a:cs typeface="Lucida Grande"/>
                <a:sym typeface="Lucida Grande"/>
              </a:defRPr>
            </a:pPr>
          </a:p>
          <a:p>
            <a:pPr defTabSz="457200">
              <a:defRPr u="sng">
                <a:solidFill>
                  <a:srgbClr val="0000FF"/>
                </a:solidFill>
                <a:uFill>
                  <a:solidFill>
                    <a:srgbClr val="0000FF"/>
                  </a:solidFill>
                </a:uFill>
                <a:latin typeface="Lucida Grande"/>
                <a:ea typeface="Lucida Grande"/>
                <a:cs typeface="Lucida Grande"/>
                <a:sym typeface="Lucida Grande"/>
              </a:defRPr>
            </a:pPr>
            <a:r>
              <a:t>  Limited shaping and deadheading needs</a:t>
            </a:r>
          </a:p>
          <a:p>
            <a:pPr defTabSz="457200">
              <a:defRPr u="sng">
                <a:solidFill>
                  <a:srgbClr val="0000FF"/>
                </a:solidFill>
                <a:uFill>
                  <a:solidFill>
                    <a:srgbClr val="0000FF"/>
                  </a:solidFill>
                </a:uFill>
                <a:latin typeface="Lucida Grande"/>
                <a:ea typeface="Lucida Grande"/>
                <a:cs typeface="Lucida Grande"/>
                <a:sym typeface="Lucida Grande"/>
              </a:defRPr>
            </a:pPr>
          </a:p>
          <a:p>
            <a:pPr defTabSz="457200">
              <a:defRPr u="sng">
                <a:solidFill>
                  <a:srgbClr val="0000FF"/>
                </a:solidFill>
                <a:uFill>
                  <a:solidFill>
                    <a:srgbClr val="0000FF"/>
                  </a:solidFill>
                </a:uFill>
                <a:latin typeface="Lucida Grande"/>
                <a:ea typeface="Lucida Grande"/>
                <a:cs typeface="Lucida Grande"/>
                <a:sym typeface="Lucida Grande"/>
              </a:defRPr>
            </a:pPr>
            <a:r>
              <a:t>  Select long blooming plants</a:t>
            </a:r>
          </a:p>
          <a:p>
            <a:pPr defTabSz="457200">
              <a:defRPr u="sng">
                <a:solidFill>
                  <a:srgbClr val="0000FF"/>
                </a:solidFill>
                <a:uFill>
                  <a:solidFill>
                    <a:srgbClr val="0000FF"/>
                  </a:solidFill>
                </a:uFill>
                <a:latin typeface="Lucida Grande"/>
                <a:ea typeface="Lucida Grande"/>
                <a:cs typeface="Lucida Grande"/>
                <a:sym typeface="Lucida Grande"/>
              </a:defRPr>
            </a:pPr>
          </a:p>
          <a:p>
            <a:pPr defTabSz="457200">
              <a:defRPr u="sng">
                <a:solidFill>
                  <a:srgbClr val="0000FF"/>
                </a:solidFill>
                <a:uFill>
                  <a:solidFill>
                    <a:srgbClr val="0000FF"/>
                  </a:solidFill>
                </a:uFill>
                <a:latin typeface="Lucida Grande"/>
                <a:ea typeface="Lucida Grande"/>
                <a:cs typeface="Lucida Grande"/>
                <a:sym typeface="Lucida Grande"/>
              </a:defRPr>
            </a:pPr>
            <a:r>
              <a:t>  See Handout for 16 examples</a:t>
            </a:r>
          </a:p>
          <a:p>
            <a:pPr defTabSz="457200">
              <a:defRPr u="sng">
                <a:solidFill>
                  <a:srgbClr val="0000FF"/>
                </a:solidFill>
                <a:uFill>
                  <a:solidFill>
                    <a:srgbClr val="0000FF"/>
                  </a:solidFill>
                </a:uFill>
                <a:latin typeface="Lucida Grande"/>
                <a:ea typeface="Lucida Grande"/>
                <a:cs typeface="Lucida Grande"/>
                <a:sym typeface="Lucida Grande"/>
              </a:defRPr>
            </a:pPr>
          </a:p>
          <a:p>
            <a:pPr defTabSz="457200">
              <a:defRPr u="sng">
                <a:solidFill>
                  <a:srgbClr val="0000FF"/>
                </a:solidFill>
                <a:uFill>
                  <a:solidFill>
                    <a:srgbClr val="0000FF"/>
                  </a:solidFill>
                </a:uFill>
                <a:latin typeface="Lucida Grande"/>
                <a:ea typeface="Lucida Grande"/>
                <a:cs typeface="Lucida Grande"/>
                <a:sym typeface="Lucida Grande"/>
              </a:defRPr>
            </a:pPr>
            <a:r>
              <a:t>Generally, the more water used, the more maintenance required such as mowing of lawns.</a:t>
            </a:r>
          </a:p>
          <a:p>
            <a:pPr defTabSz="457200">
              <a:defRPr u="sng">
                <a:solidFill>
                  <a:srgbClr val="0000FF"/>
                </a:solidFill>
                <a:uFill>
                  <a:solidFill>
                    <a:srgbClr val="0000FF"/>
                  </a:solidFill>
                </a:uFill>
                <a:latin typeface="Lucida Grande"/>
                <a:ea typeface="Lucida Grande"/>
                <a:cs typeface="Lucida Grande"/>
                <a:sym typeface="Lucida Grande"/>
              </a:defRPr>
            </a:pPr>
          </a:p>
          <a:p>
            <a:pPr defTabSz="457200">
              <a:defRPr>
                <a:latin typeface="Lucida Grande"/>
                <a:ea typeface="Lucida Grande"/>
                <a:cs typeface="Lucida Grande"/>
                <a:sym typeface="Lucida Grande"/>
              </a:defRPr>
            </a:pPr>
            <a:r>
              <a:t>Low Water (objective in California via WUCOLS) </a:t>
            </a:r>
          </a:p>
          <a:p>
            <a:pPr defTabSz="457200">
              <a:defRPr>
                <a:latin typeface="Lucida Grande"/>
                <a:ea typeface="Lucida Grande"/>
                <a:cs typeface="Lucida Grande"/>
                <a:sym typeface="Lucida Grande"/>
              </a:defRPr>
            </a:pPr>
            <a:r>
              <a:t>versus Drought tolerant (subjective)</a:t>
            </a:r>
          </a:p>
          <a:p>
            <a:pPr defTabSz="457200">
              <a:defRPr>
                <a:latin typeface="Lucida Grande"/>
                <a:ea typeface="Lucida Grande"/>
                <a:cs typeface="Lucida Grande"/>
                <a:sym typeface="Lucida Grande"/>
              </a:defRPr>
            </a:pPr>
            <a:r>
              <a:t>(Confirm before you purchase)</a:t>
            </a:r>
          </a:p>
          <a:p>
            <a:pPr defTabSz="457200">
              <a:defRPr>
                <a:latin typeface="Lucida Grande"/>
                <a:ea typeface="Lucida Grande"/>
                <a:cs typeface="Lucida Grande"/>
                <a:sym typeface="Lucida Grande"/>
              </a:defRPr>
            </a:pPr>
          </a:p>
          <a:p>
            <a:pPr defTabSz="457200">
              <a:defRPr>
                <a:latin typeface="Lucida Grande"/>
                <a:ea typeface="Lucida Grande"/>
                <a:cs typeface="Lucida Grande"/>
                <a:sym typeface="Lucida Grande"/>
              </a:defRPr>
            </a:pPr>
          </a:p>
          <a:p>
            <a:pPr defTabSz="457200">
              <a:defRPr sz="1500"/>
            </a:pPr>
            <a:r>
              <a:t>To determine your soil: </a:t>
            </a:r>
          </a:p>
          <a:p>
            <a:pPr>
              <a:defRPr sz="1500" u="sng">
                <a:solidFill>
                  <a:srgbClr val="0000FF"/>
                </a:solidFill>
                <a:uFill>
                  <a:solidFill>
                    <a:srgbClr val="0000FF"/>
                  </a:solidFill>
                </a:uFill>
              </a:defRPr>
            </a:pPr>
            <a:r>
              <a:rPr>
                <a:hlinkClick r:id="rId4" invalidUrl="" action="" tgtFrame="" tooltip="" history="1" highlightClick="0" endSnd="0"/>
              </a:rPr>
              <a:t>https://ucanr.edu/sites/ucmgnapa/files/254561.pdf</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Shape 357"/>
          <p:cNvSpPr/>
          <p:nvPr>
            <p:ph type="sldImg"/>
          </p:nvPr>
        </p:nvSpPr>
        <p:spPr>
          <a:prstGeom prst="rect">
            <a:avLst/>
          </a:prstGeom>
        </p:spPr>
        <p:txBody>
          <a:bodyPr/>
          <a:lstStyle/>
          <a:p>
            <a:pPr/>
          </a:p>
        </p:txBody>
      </p:sp>
      <p:sp>
        <p:nvSpPr>
          <p:cNvPr id="358" name="Shape 358"/>
          <p:cNvSpPr/>
          <p:nvPr>
            <p:ph type="body" sz="quarter" idx="1"/>
          </p:nvPr>
        </p:nvSpPr>
        <p:spPr>
          <a:prstGeom prst="rect">
            <a:avLst/>
          </a:prstGeom>
        </p:spPr>
        <p:txBody>
          <a:bodyPr/>
          <a:lstStyle/>
          <a:p>
            <a:pPr defTabSz="457200">
              <a:defRPr>
                <a:latin typeface="Lucida Grande"/>
                <a:ea typeface="Lucida Grande"/>
                <a:cs typeface="Lucida Grande"/>
                <a:sym typeface="Lucida Grande"/>
              </a:defRPr>
            </a:pPr>
            <a:r>
              <a:t>(Louise)</a:t>
            </a:r>
          </a:p>
          <a:p>
            <a:pPr defTabSz="457200">
              <a:defRPr>
                <a:latin typeface="Lucida Grande"/>
                <a:ea typeface="Lucida Grande"/>
                <a:cs typeface="Lucida Grande"/>
                <a:sym typeface="Lucida Grande"/>
              </a:defRPr>
            </a:pPr>
          </a:p>
          <a:p>
            <a:pPr defTabSz="457200">
              <a:defRPr>
                <a:latin typeface="Lucida Grande"/>
                <a:ea typeface="Lucida Grande"/>
                <a:cs typeface="Lucida Grande"/>
                <a:sym typeface="Lucida Grande"/>
              </a:defRPr>
            </a:pPr>
            <a:r>
              <a:t>For our Mediterranean climate zone, consider California natives and other plants from similar zones around the world such as Australia and the Mediterranean Basin.</a:t>
            </a:r>
          </a:p>
          <a:p>
            <a:pPr defTabSz="457200">
              <a:defRPr>
                <a:latin typeface="Lucida Grande"/>
                <a:ea typeface="Lucida Grande"/>
                <a:cs typeface="Lucida Grande"/>
                <a:sym typeface="Lucida Grande"/>
              </a:defRPr>
            </a:pPr>
          </a:p>
          <a:p>
            <a:pPr defTabSz="457200">
              <a:defRPr>
                <a:latin typeface="Lucida Grande"/>
                <a:ea typeface="Lucida Grande"/>
                <a:cs typeface="Lucida Grande"/>
                <a:sym typeface="Lucida Grande"/>
              </a:defRPr>
            </a:pPr>
            <a:r>
              <a:t>The New Sunset Western Garden Book, 2012:</a:t>
            </a:r>
          </a:p>
          <a:p>
            <a:pPr defTabSz="457200">
              <a:defRPr>
                <a:latin typeface="Lucida Grande"/>
                <a:ea typeface="Lucida Grande"/>
                <a:cs typeface="Lucida Grande"/>
                <a:sym typeface="Lucida Grande"/>
              </a:defRPr>
            </a:pPr>
            <a:r>
              <a:t>“cold, heat, humidity, wind, proximity to the Pacific Ocean, snow cover, and length of the growing season.” </a:t>
            </a:r>
          </a:p>
          <a:p>
            <a:pPr defTabSz="457200">
              <a:defRPr>
                <a:latin typeface="Lucida Grande"/>
                <a:ea typeface="Lucida Grande"/>
                <a:cs typeface="Lucida Grande"/>
                <a:sym typeface="Lucida Grande"/>
              </a:defRPr>
            </a:pPr>
            <a:r>
              <a:t>Zone 7: Gray pine belt with hot summers and mild winters Foothills-higher elevations and east of Folsom Lake</a:t>
            </a:r>
          </a:p>
          <a:p>
            <a:pPr defTabSz="457200">
              <a:defRPr>
                <a:latin typeface="Lucida Grande"/>
                <a:ea typeface="Lucida Grande"/>
                <a:cs typeface="Lucida Grande"/>
                <a:sym typeface="Lucida Grande"/>
              </a:defRPr>
            </a:pPr>
            <a:r>
              <a:t>Zone 9: Central Valley with hot dry summers and occasional tule fog in winter-surrounding the Folsom Lake area</a:t>
            </a:r>
          </a:p>
          <a:p>
            <a:pPr defTabSz="457200">
              <a:defRPr>
                <a:latin typeface="Lucida Grande"/>
                <a:ea typeface="Lucida Grande"/>
                <a:cs typeface="Lucida Grande"/>
                <a:sym typeface="Lucida Grande"/>
              </a:defRPr>
            </a:pPr>
            <a:r>
              <a:t>Zone 14: Some ocean influence in cold-winter valley floor-Parts of Rocklin and Roseville</a:t>
            </a:r>
          </a:p>
          <a:p>
            <a:pPr defTabSz="457200">
              <a:defRPr>
                <a:latin typeface="Lucida Grande"/>
                <a:ea typeface="Lucida Grande"/>
                <a:cs typeface="Lucida Grande"/>
                <a:sym typeface="Lucida Grande"/>
              </a:defRPr>
            </a:pPr>
          </a:p>
          <a:p>
            <a:pPr defTabSz="457200">
              <a:defRPr>
                <a:latin typeface="Lucida Grande"/>
                <a:ea typeface="Lucida Grande"/>
                <a:cs typeface="Lucida Grande"/>
                <a:sym typeface="Lucida Grande"/>
              </a:defRPr>
            </a:pPr>
            <a:r>
              <a:t>It is always helpful to visit nurseries that are within your same Sunset</a:t>
            </a:r>
            <a:r>
              <a:rPr b="1" u="sng"/>
              <a:t> zone</a:t>
            </a:r>
            <a:r>
              <a:t> to obtain information on water, soil, sun requirements etc.  You are more likely to find expert advice and plants suited to your area there.  Even the plant labels may be more applicable.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Shape 363"/>
          <p:cNvSpPr/>
          <p:nvPr>
            <p:ph type="sldImg"/>
          </p:nvPr>
        </p:nvSpPr>
        <p:spPr>
          <a:prstGeom prst="rect">
            <a:avLst/>
          </a:prstGeom>
        </p:spPr>
        <p:txBody>
          <a:bodyPr/>
          <a:lstStyle/>
          <a:p>
            <a:pPr/>
          </a:p>
        </p:txBody>
      </p:sp>
      <p:sp>
        <p:nvSpPr>
          <p:cNvPr id="364" name="Shape 364"/>
          <p:cNvSpPr/>
          <p:nvPr>
            <p:ph type="body" sz="quarter" idx="1"/>
          </p:nvPr>
        </p:nvSpPr>
        <p:spPr>
          <a:prstGeom prst="rect">
            <a:avLst/>
          </a:prstGeom>
        </p:spPr>
        <p:txBody>
          <a:bodyPr/>
          <a:lstStyle/>
          <a:p>
            <a:pPr>
              <a:defRPr sz="1500"/>
            </a:pPr>
            <a:r>
              <a:t>(Louise)</a:t>
            </a:r>
          </a:p>
          <a:p>
            <a:pPr>
              <a:defRPr sz="1500"/>
            </a:pPr>
            <a:r>
              <a:t>I’m wondering how many of you are aware of the Wucols data base on the UC Davis website?</a:t>
            </a:r>
          </a:p>
          <a:p>
            <a:pPr>
              <a:defRPr sz="1500"/>
            </a:pPr>
            <a:r>
              <a:t>this handy resource can help you select and zone low water plants even before your trip to the nursery.</a:t>
            </a:r>
          </a:p>
          <a:p>
            <a:pPr>
              <a:defRPr sz="1500"/>
            </a:pPr>
            <a:r>
              <a:t>It has data currently for 3500 plant groups and aims to provide water use data for as many as 5000!</a:t>
            </a:r>
          </a:p>
          <a:p>
            <a:pPr>
              <a:defRPr sz="1500"/>
            </a:pPr>
          </a:p>
          <a:p>
            <a:pPr>
              <a:defRPr sz="1500"/>
            </a:pPr>
            <a:r>
              <a:t>You may consider this as a simple additional step to researching your plant selections.</a:t>
            </a:r>
          </a:p>
          <a:p>
            <a:pPr>
              <a:defRPr sz="1500"/>
            </a:pPr>
          </a:p>
          <a:p>
            <a:pPr>
              <a:defRPr sz="1500"/>
            </a:pPr>
            <a:r>
              <a:t>(Louise)</a:t>
            </a:r>
          </a:p>
          <a:p>
            <a:pPr>
              <a:defRPr sz="1500"/>
            </a:pPr>
            <a:r>
              <a:t>I’m wondering how many of you are aware of the Wucols data base on the UC Davis website?</a:t>
            </a:r>
          </a:p>
          <a:p>
            <a:pPr>
              <a:defRPr sz="1500"/>
            </a:pPr>
            <a:r>
              <a:t>this handy resource can help you select and zone low water plants even before your trip to the nursery.</a:t>
            </a:r>
          </a:p>
          <a:p>
            <a:pPr>
              <a:defRPr sz="1500"/>
            </a:pPr>
            <a:r>
              <a:t>It has data currently for 3500 plant groups and aims to provide water use data for as many as 5000!</a:t>
            </a:r>
          </a:p>
          <a:p>
            <a:pPr>
              <a:defRPr sz="1500"/>
            </a:pPr>
          </a:p>
          <a:p>
            <a:pPr>
              <a:defRPr sz="1500"/>
            </a:pPr>
            <a:r>
              <a:t>You may consider this as a simple additional step to researching your plant selections.</a:t>
            </a:r>
          </a:p>
          <a:p>
            <a:pPr>
              <a:defRPr sz="1500"/>
            </a:pPr>
          </a:p>
          <a:p>
            <a:pPr>
              <a:defRPr sz="1500"/>
            </a:pPr>
            <a:r>
              <a:t>I’ve personally used this resource and was surprised at how simple it was to generate a list of plants to put together in my area.  For Granite Bay, I used to closest and similar available location which was Loomis.</a:t>
            </a:r>
          </a:p>
          <a:p>
            <a:pPr>
              <a:defRPr sz="1500"/>
            </a:pPr>
          </a:p>
          <a:p>
            <a:pPr>
              <a:defRPr sz="1500"/>
            </a:pPr>
            <a:r>
              <a:t>Water Use Classification of Landscape Species </a:t>
            </a:r>
          </a:p>
          <a:p>
            <a:pPr>
              <a:defRPr sz="1500" u="sng">
                <a:solidFill>
                  <a:srgbClr val="0000FF"/>
                </a:solidFill>
                <a:uFill>
                  <a:solidFill>
                    <a:srgbClr val="0000FF"/>
                  </a:solidFill>
                </a:uFill>
              </a:defRPr>
            </a:pPr>
            <a:r>
              <a:rPr>
                <a:hlinkClick r:id="rId3" invalidUrl="" action="" tgtFrame="" tooltip="" history="1" highlightClick="0" endSnd="0"/>
              </a:rPr>
              <a:t>https://ccuh.ucdavis.edu/wucols-db</a:t>
            </a:r>
          </a:p>
          <a:p>
            <a:pPr>
              <a:defRPr sz="1500"/>
            </a:pPr>
          </a:p>
          <a:p>
            <a:pPr marL="200526" indent="-200526">
              <a:buSzPct val="100000"/>
              <a:buAutoNum type="arabicPeriod" startAt="1"/>
              <a:defRPr sz="1500"/>
            </a:pPr>
            <a:r>
              <a:t>enter your city;</a:t>
            </a:r>
          </a:p>
          <a:p>
            <a:pPr marL="200526" indent="-200526">
              <a:buSzPct val="100000"/>
              <a:buAutoNum type="arabicPeriod" startAt="1"/>
              <a:defRPr sz="1500"/>
            </a:pPr>
            <a:r>
              <a:t>enter Common or Scientific plant name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Shape 369"/>
          <p:cNvSpPr/>
          <p:nvPr>
            <p:ph type="sldImg"/>
          </p:nvPr>
        </p:nvSpPr>
        <p:spPr>
          <a:prstGeom prst="rect">
            <a:avLst/>
          </a:prstGeom>
        </p:spPr>
        <p:txBody>
          <a:bodyPr/>
          <a:lstStyle/>
          <a:p>
            <a:pPr/>
          </a:p>
        </p:txBody>
      </p:sp>
      <p:sp>
        <p:nvSpPr>
          <p:cNvPr id="370" name="Shape 370"/>
          <p:cNvSpPr/>
          <p:nvPr>
            <p:ph type="body" sz="quarter" idx="1"/>
          </p:nvPr>
        </p:nvSpPr>
        <p:spPr>
          <a:prstGeom prst="rect">
            <a:avLst/>
          </a:prstGeom>
        </p:spPr>
        <p:txBody>
          <a:bodyPr/>
          <a:lstStyle/>
          <a:p>
            <a:pPr>
              <a:defRPr b="1" sz="1300"/>
            </a:pPr>
            <a:r>
              <a:t>(Marianne)</a:t>
            </a:r>
          </a:p>
          <a:p>
            <a:pPr>
              <a:defRPr sz="1500"/>
            </a:pPr>
          </a:p>
          <a:p>
            <a:pPr>
              <a:defRPr sz="1500"/>
            </a:pPr>
            <a:r>
              <a:t>Examples from monitoring plants on my property for several years</a:t>
            </a:r>
          </a:p>
          <a:p>
            <a:pPr>
              <a:defRPr sz="1500"/>
            </a:pPr>
            <a:r>
              <a:t>This year, many plants are blooming/ending earlier than last &amp; not blooming mid-summer</a:t>
            </a:r>
          </a:p>
          <a:p>
            <a:pPr>
              <a:defRPr sz="1500"/>
            </a:pPr>
            <a:r>
              <a:t>Plants may perform differently at your home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Shape 379"/>
          <p:cNvSpPr/>
          <p:nvPr>
            <p:ph type="sldImg"/>
          </p:nvPr>
        </p:nvSpPr>
        <p:spPr>
          <a:prstGeom prst="rect">
            <a:avLst/>
          </a:prstGeom>
        </p:spPr>
        <p:txBody>
          <a:bodyPr/>
          <a:lstStyle/>
          <a:p>
            <a:pPr/>
          </a:p>
        </p:txBody>
      </p:sp>
      <p:sp>
        <p:nvSpPr>
          <p:cNvPr id="380" name="Shape 380"/>
          <p:cNvSpPr/>
          <p:nvPr>
            <p:ph type="body" sz="quarter" idx="1"/>
          </p:nvPr>
        </p:nvSpPr>
        <p:spPr>
          <a:prstGeom prst="rect">
            <a:avLst/>
          </a:prstGeom>
        </p:spPr>
        <p:txBody>
          <a:bodyPr/>
          <a:lstStyle/>
          <a:p>
            <a:pPr defTabSz="457200">
              <a:defRPr b="1" sz="1500"/>
            </a:pPr>
            <a:r>
              <a:t>(Marianne)</a:t>
            </a:r>
          </a:p>
          <a:p>
            <a:pPr defTabSz="457200">
              <a:defRPr b="1" sz="1500"/>
            </a:pPr>
          </a:p>
          <a:p>
            <a:pPr defTabSz="457200">
              <a:defRPr sz="1600"/>
            </a:pPr>
            <a:r>
              <a:t>- Flowering shrubs are best for color and interest in the winter &amp; are important for beneficial wildlife</a:t>
            </a:r>
          </a:p>
          <a:p>
            <a:pPr marL="150394" indent="-150394" defTabSz="457200">
              <a:buSzPct val="100000"/>
              <a:buChar char="-"/>
              <a:defRPr sz="1600"/>
            </a:pPr>
            <a:r>
              <a:t>2 are warm colors &amp; two are cool colors; all play nice together in hedgerows</a:t>
            </a:r>
          </a:p>
          <a:p>
            <a:pPr marL="150394" indent="-150394" defTabSz="457200">
              <a:buSzPct val="100000"/>
              <a:buChar char="-"/>
              <a:defRPr sz="1600"/>
            </a:pPr>
            <a:r>
              <a:t>2 native plants are represented in our Demo Garden; many different varieties available</a:t>
            </a:r>
            <a:endParaRPr sz="1500"/>
          </a:p>
          <a:p>
            <a:pPr defTabSz="457200">
              <a:defRPr sz="1500"/>
            </a:pPr>
          </a:p>
          <a:p>
            <a:pPr defTabSz="457200">
              <a:defRPr sz="1500" u="sng">
                <a:solidFill>
                  <a:srgbClr val="0000FF"/>
                </a:solidFill>
                <a:uFill>
                  <a:solidFill>
                    <a:srgbClr val="0000FF"/>
                  </a:solidFill>
                </a:uFill>
              </a:defRPr>
            </a:pPr>
            <a:r>
              <a:rPr>
                <a:hlinkClick r:id="rId3" invalidUrl="" action="" tgtFrame="" tooltip="" history="1" highlightClick="0" endSnd="0"/>
              </a:rPr>
              <a:t>https://calscape.org/loc-California/Ceanothus-(all)?newsearch=1&amp;srchcr=sc655655d22e269</a:t>
            </a:r>
            <a:endParaRPr>
              <a:solidFill>
                <a:srgbClr val="0563C1"/>
              </a:solidFill>
              <a:uFill>
                <a:solidFill>
                  <a:srgbClr val="0563C1"/>
                </a:solidFill>
              </a:uFill>
            </a:endParaRPr>
          </a:p>
          <a:p>
            <a:pPr defTabSz="457200">
              <a:defRPr sz="1500" u="sng">
                <a:solidFill>
                  <a:srgbClr val="0000FF"/>
                </a:solidFill>
                <a:uFill>
                  <a:solidFill>
                    <a:srgbClr val="0000FF"/>
                  </a:solidFill>
                </a:uFill>
              </a:defRPr>
            </a:pPr>
            <a:r>
              <a:rPr>
                <a:hlinkClick r:id="rId4" invalidUrl="" action="" tgtFrame="" tooltip="" history="1" highlightClick="0" endSnd="0"/>
              </a:rPr>
              <a:t>https://calscape.org/loc-California/Manzanita-(all)?newsearch=1&amp;srchcr=sc6556560d5b5d4</a:t>
            </a:r>
            <a:endParaRPr>
              <a:solidFill>
                <a:srgbClr val="0563C1"/>
              </a:solidFill>
              <a:uFill>
                <a:solidFill>
                  <a:srgbClr val="0563C1"/>
                </a:solidFill>
              </a:uFill>
            </a:endParaRPr>
          </a:p>
          <a:p>
            <a:pPr defTabSz="457200">
              <a:defRPr sz="1500" u="sng">
                <a:solidFill>
                  <a:schemeClr val="accent2">
                    <a:satOff val="-18194"/>
                    <a:lumOff val="-11215"/>
                  </a:schemeClr>
                </a:solidFill>
                <a:uFill>
                  <a:solidFill>
                    <a:srgbClr val="0563C1"/>
                  </a:solidFill>
                </a:uFill>
              </a:defRPr>
            </a:pPr>
          </a:p>
          <a:p>
            <a:pPr marL="220578" indent="-220578" defTabSz="457200">
              <a:buSzPct val="100000"/>
              <a:buChar char="*"/>
              <a:defRPr sz="1500" u="sng">
                <a:solidFill>
                  <a:srgbClr val="0000FF"/>
                </a:solidFill>
                <a:uFill>
                  <a:solidFill>
                    <a:srgbClr val="0000FF"/>
                  </a:solidFill>
                </a:uFill>
              </a:defRPr>
            </a:pPr>
            <a:r>
              <a:rPr>
                <a:hlinkClick r:id="rId5" invalidUrl="" action="" tgtFrame="" tooltip="" history="1" highlightClick="0" endSnd="0"/>
              </a:rPr>
              <a:t>https://arboretum.ucdavis.edu/plant/bush-germander</a:t>
            </a:r>
            <a:endParaRPr>
              <a:solidFill>
                <a:schemeClr val="accent2">
                  <a:satOff val="-18194"/>
                  <a:lumOff val="-11215"/>
                </a:schemeClr>
              </a:solidFill>
              <a:uFill>
                <a:solidFill>
                  <a:srgbClr val="0563C1"/>
                </a:solidFill>
              </a:uFill>
            </a:endParaRPr>
          </a:p>
          <a:p>
            <a:pPr marL="220578" indent="-220578" defTabSz="457200">
              <a:buSzPct val="100000"/>
              <a:buChar char="*"/>
              <a:defRPr sz="1500" u="sng">
                <a:solidFill>
                  <a:srgbClr val="0000FF"/>
                </a:solidFill>
                <a:uFill>
                  <a:solidFill>
                    <a:srgbClr val="0000FF"/>
                  </a:solidFill>
                </a:uFill>
              </a:defRPr>
            </a:pPr>
            <a:r>
              <a:rPr>
                <a:hlinkClick r:id="rId6" invalidUrl="" action="" tgtFrame="" tooltip="" history="1" highlightClick="0" endSnd="0"/>
              </a:rPr>
              <a:t>https://arboretum.ucdavis.edu/plant/valley-violet-maritime-ceanothus</a:t>
            </a:r>
            <a:endParaRPr>
              <a:solidFill>
                <a:schemeClr val="accent2">
                  <a:satOff val="-18194"/>
                  <a:lumOff val="-11215"/>
                </a:schemeClr>
              </a:solidFill>
              <a:uFill>
                <a:solidFill>
                  <a:srgbClr val="0563C1"/>
                </a:solidFill>
              </a:uFill>
            </a:endParaRPr>
          </a:p>
          <a:p>
            <a:pPr marL="220578" indent="-220578" defTabSz="457200">
              <a:buSzPct val="100000"/>
              <a:buChar char="*"/>
              <a:defRPr sz="1500" u="sng">
                <a:solidFill>
                  <a:srgbClr val="0000FF"/>
                </a:solidFill>
                <a:uFill>
                  <a:solidFill>
                    <a:srgbClr val="0000FF"/>
                  </a:solidFill>
                </a:uFill>
              </a:defRPr>
            </a:pPr>
            <a:r>
              <a:rPr>
                <a:hlinkClick r:id="rId7" invalidUrl="" action="" tgtFrame="" tooltip="" history="1" highlightClick="0" endSnd="0"/>
              </a:rPr>
              <a:t>https://arboretum.ucdavis.edu/plant/vine-hill-manzanita</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Shape 389"/>
          <p:cNvSpPr/>
          <p:nvPr>
            <p:ph type="sldImg"/>
          </p:nvPr>
        </p:nvSpPr>
        <p:spPr>
          <a:prstGeom prst="rect">
            <a:avLst/>
          </a:prstGeom>
        </p:spPr>
        <p:txBody>
          <a:bodyPr/>
          <a:lstStyle/>
          <a:p>
            <a:pPr/>
          </a:p>
        </p:txBody>
      </p:sp>
      <p:sp>
        <p:nvSpPr>
          <p:cNvPr id="390" name="Shape 390"/>
          <p:cNvSpPr/>
          <p:nvPr>
            <p:ph type="body" sz="quarter" idx="1"/>
          </p:nvPr>
        </p:nvSpPr>
        <p:spPr>
          <a:prstGeom prst="rect">
            <a:avLst/>
          </a:prstGeom>
        </p:spPr>
        <p:txBody>
          <a:bodyPr/>
          <a:lstStyle/>
          <a:p>
            <a:pPr defTabSz="457200">
              <a:defRPr sz="1500" u="sng">
                <a:solidFill>
                  <a:srgbClr val="0563C1"/>
                </a:solidFill>
                <a:uFill>
                  <a:solidFill>
                    <a:srgbClr val="0563C1"/>
                  </a:solidFill>
                </a:uFill>
              </a:defRPr>
            </a:pPr>
            <a:r>
              <a:t>(</a:t>
            </a:r>
            <a:r>
              <a:rPr b="1" u="none">
                <a:solidFill>
                  <a:srgbClr val="000000"/>
                </a:solidFill>
              </a:rPr>
              <a:t>Marianne</a:t>
            </a:r>
            <a:r>
              <a:t>)</a:t>
            </a:r>
          </a:p>
          <a:p>
            <a:pPr defTabSz="457200">
              <a:defRPr sz="1500" u="sng">
                <a:solidFill>
                  <a:srgbClr val="0563C1"/>
                </a:solidFill>
                <a:uFill>
                  <a:solidFill>
                    <a:srgbClr val="0563C1"/>
                  </a:solidFill>
                </a:uFill>
              </a:defRPr>
            </a:pPr>
          </a:p>
          <a:p>
            <a:pPr marL="150394" indent="-150394" defTabSz="457200">
              <a:buSzPct val="100000"/>
              <a:buChar char="-"/>
              <a:defRPr sz="1600"/>
            </a:pPr>
            <a:r>
              <a:t>Again, mix of colors and shapes</a:t>
            </a:r>
          </a:p>
          <a:p>
            <a:pPr marL="150394" indent="-150394" defTabSz="457200">
              <a:buSzPct val="100000"/>
              <a:buChar char="-"/>
              <a:defRPr sz="1600"/>
            </a:pPr>
            <a:r>
              <a:t>2 native plants are found in our Demo Garden</a:t>
            </a:r>
          </a:p>
          <a:p>
            <a:pPr marL="150394" indent="-150394" defTabSz="457200">
              <a:buSzPct val="100000"/>
              <a:buChar char="-"/>
              <a:defRPr sz="1600"/>
            </a:pPr>
            <a:r>
              <a:t>Catmint, All-star, continues through October</a:t>
            </a:r>
          </a:p>
          <a:p>
            <a:pPr marL="150394" indent="-150394" defTabSz="457200">
              <a:buSzPct val="100000"/>
              <a:buChar char="-"/>
              <a:defRPr sz="1600"/>
            </a:pPr>
            <a:r>
              <a:t>Jerusalem sage is what I use around our pool in full sun</a:t>
            </a:r>
            <a:endParaRPr sz="1500"/>
          </a:p>
          <a:p>
            <a:pPr defTabSz="457200">
              <a:defRPr sz="1500"/>
            </a:pPr>
            <a:endParaRPr u="sng">
              <a:solidFill>
                <a:srgbClr val="0563C1"/>
              </a:solidFill>
              <a:uFill>
                <a:solidFill>
                  <a:srgbClr val="0563C1"/>
                </a:solidFill>
              </a:uFill>
            </a:endParaRPr>
          </a:p>
          <a:p>
            <a:pPr defTabSz="457200">
              <a:defRPr sz="1500" u="sng">
                <a:solidFill>
                  <a:srgbClr val="0000FF"/>
                </a:solidFill>
                <a:uFill>
                  <a:solidFill>
                    <a:srgbClr val="0000FF"/>
                  </a:solidFill>
                </a:uFill>
              </a:defRPr>
            </a:pPr>
            <a:r>
              <a:rPr>
                <a:hlinkClick r:id="rId3" invalidUrl="" action="" tgtFrame="" tooltip="" history="1" highlightClick="0" endSnd="0"/>
              </a:rPr>
              <a:t>https://calscape.org/Diplacus-aurantiacus-(Bush-Monkey-Flower)?srchcr=sc662be8b8b8ca0</a:t>
            </a:r>
            <a:endParaRPr>
              <a:solidFill>
                <a:srgbClr val="0563C1"/>
              </a:solidFill>
              <a:uFill>
                <a:solidFill>
                  <a:srgbClr val="0563C1"/>
                </a:solidFill>
              </a:uFill>
            </a:endParaRPr>
          </a:p>
          <a:p>
            <a:pPr defTabSz="457200">
              <a:defRPr sz="1500" u="sng">
                <a:solidFill>
                  <a:srgbClr val="0000FF"/>
                </a:solidFill>
                <a:uFill>
                  <a:solidFill>
                    <a:srgbClr val="0000FF"/>
                  </a:solidFill>
                </a:uFill>
              </a:defRPr>
            </a:pPr>
            <a:r>
              <a:rPr>
                <a:hlinkClick r:id="rId4" invalidUrl="" action="" tgtFrame="" tooltip="" history="1" highlightClick="0" endSnd="0"/>
              </a:rPr>
              <a:t>https://calscape.org/loc-California/Penstemon-(all)?newsearch=1&amp;srchcr=sc6556568e4a3d1</a:t>
            </a:r>
            <a:endParaRPr>
              <a:solidFill>
                <a:srgbClr val="0563C1"/>
              </a:solidFill>
              <a:uFill>
                <a:solidFill>
                  <a:srgbClr val="0563C1"/>
                </a:solidFill>
              </a:uFill>
            </a:endParaRPr>
          </a:p>
          <a:p>
            <a:pPr defTabSz="457200">
              <a:defRPr sz="1500">
                <a:solidFill>
                  <a:schemeClr val="accent2">
                    <a:satOff val="-18194"/>
                    <a:lumOff val="-11215"/>
                  </a:schemeClr>
                </a:solidFill>
              </a:defRPr>
            </a:pPr>
          </a:p>
          <a:p>
            <a:pPr marL="220578" indent="-220578" defTabSz="457200">
              <a:buSzPct val="100000"/>
              <a:buChar char="*"/>
              <a:defRPr sz="1500" u="sng">
                <a:solidFill>
                  <a:srgbClr val="0000FF"/>
                </a:solidFill>
                <a:uFill>
                  <a:solidFill>
                    <a:srgbClr val="0000FF"/>
                  </a:solidFill>
                </a:uFill>
              </a:defRPr>
            </a:pPr>
            <a:r>
              <a:rPr>
                <a:hlinkClick r:id="rId5" invalidUrl="" action="" tgtFrame="" tooltip="" history="1" highlightClick="0" endSnd="0"/>
              </a:rPr>
              <a:t>https://arboretum.ucdavis.edu/plant/Santa-Margarita-foothill-penstemon</a:t>
            </a:r>
            <a:endParaRPr>
              <a:solidFill>
                <a:schemeClr val="accent2">
                  <a:satOff val="-18194"/>
                  <a:lumOff val="-11215"/>
                </a:schemeClr>
              </a:solidFill>
              <a:uFill>
                <a:solidFill>
                  <a:srgbClr val="0563C1"/>
                </a:solidFill>
              </a:uFill>
            </a:endParaRPr>
          </a:p>
          <a:p>
            <a:pPr marL="220578" indent="-220578" defTabSz="457200">
              <a:buSzPct val="100000"/>
              <a:buChar char="*"/>
              <a:defRPr sz="1500" u="sng">
                <a:solidFill>
                  <a:srgbClr val="0000FF"/>
                </a:solidFill>
                <a:uFill>
                  <a:solidFill>
                    <a:srgbClr val="0000FF"/>
                  </a:solidFill>
                </a:uFill>
              </a:defRPr>
            </a:pPr>
            <a:r>
              <a:rPr>
                <a:hlinkClick r:id="rId6" invalidUrl="" action="" tgtFrame="" tooltip="" history="1" highlightClick="0" endSnd="0"/>
              </a:rPr>
              <a:t>https://arboretum.ucdavis.edu/plant/hybrid-catmint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Shape 399"/>
          <p:cNvSpPr/>
          <p:nvPr>
            <p:ph type="sldImg"/>
          </p:nvPr>
        </p:nvSpPr>
        <p:spPr>
          <a:prstGeom prst="rect">
            <a:avLst/>
          </a:prstGeom>
        </p:spPr>
        <p:txBody>
          <a:bodyPr/>
          <a:lstStyle/>
          <a:p>
            <a:pPr/>
          </a:p>
        </p:txBody>
      </p:sp>
      <p:sp>
        <p:nvSpPr>
          <p:cNvPr id="400" name="Shape 400"/>
          <p:cNvSpPr/>
          <p:nvPr>
            <p:ph type="body" sz="quarter" idx="1"/>
          </p:nvPr>
        </p:nvSpPr>
        <p:spPr>
          <a:prstGeom prst="rect">
            <a:avLst/>
          </a:prstGeom>
        </p:spPr>
        <p:txBody>
          <a:bodyPr/>
          <a:lstStyle/>
          <a:p>
            <a:pPr defTabSz="457200">
              <a:defRPr sz="1500" u="sng">
                <a:solidFill>
                  <a:srgbClr val="0563C1"/>
                </a:solidFill>
                <a:uFill>
                  <a:solidFill>
                    <a:srgbClr val="0563C1"/>
                  </a:solidFill>
                </a:uFill>
              </a:defRPr>
            </a:pPr>
            <a:r>
              <a:t>(Louise)</a:t>
            </a:r>
          </a:p>
          <a:p>
            <a:pPr defTabSz="457200">
              <a:defRPr sz="1500" u="sng">
                <a:solidFill>
                  <a:srgbClr val="0563C1"/>
                </a:solidFill>
                <a:uFill>
                  <a:solidFill>
                    <a:srgbClr val="0563C1"/>
                  </a:solidFill>
                </a:uFill>
              </a:defRPr>
            </a:pPr>
          </a:p>
          <a:p>
            <a:pPr defTabSz="457200">
              <a:defRPr sz="1500" u="sng">
                <a:solidFill>
                  <a:srgbClr val="0563C1"/>
                </a:solidFill>
                <a:uFill>
                  <a:solidFill>
                    <a:srgbClr val="0563C1"/>
                  </a:solidFill>
                </a:uFill>
              </a:defRPr>
            </a:pPr>
            <a:r>
              <a:t>Consider using Aloe in containers-works well even with full and afternoon sun and only watered once a week</a:t>
            </a:r>
          </a:p>
          <a:p>
            <a:pPr defTabSz="457200">
              <a:defRPr sz="1500" u="sng">
                <a:solidFill>
                  <a:srgbClr val="0563C1"/>
                </a:solidFill>
                <a:uFill>
                  <a:solidFill>
                    <a:srgbClr val="0563C1"/>
                  </a:solidFill>
                </a:uFill>
              </a:defRPr>
            </a:pPr>
            <a:r>
              <a:t>Cleveland Sage with pleasant fragrance</a:t>
            </a:r>
          </a:p>
          <a:p>
            <a:pPr defTabSz="457200">
              <a:defRPr sz="1500" u="sng">
                <a:solidFill>
                  <a:srgbClr val="0563C1"/>
                </a:solidFill>
                <a:uFill>
                  <a:solidFill>
                    <a:srgbClr val="0563C1"/>
                  </a:solidFill>
                </a:uFill>
              </a:defRPr>
            </a:pPr>
            <a:r>
              <a:t>Pineapple guava with edible fruit and showy flowers</a:t>
            </a:r>
          </a:p>
          <a:p>
            <a:pPr defTabSz="457200">
              <a:defRPr sz="1500" u="sng">
                <a:solidFill>
                  <a:srgbClr val="0563C1"/>
                </a:solidFill>
                <a:uFill>
                  <a:solidFill>
                    <a:srgbClr val="0563C1"/>
                  </a:solidFill>
                </a:uFill>
              </a:defRPr>
            </a:pPr>
            <a:r>
              <a:t>Toyon with white flowers in Summer and red berries in Winter a large shrub or can be pruned into a tree</a:t>
            </a:r>
          </a:p>
          <a:p>
            <a:pPr defTabSz="457200">
              <a:defRPr sz="1500" u="sng">
                <a:solidFill>
                  <a:srgbClr val="0563C1"/>
                </a:solidFill>
                <a:uFill>
                  <a:solidFill>
                    <a:srgbClr val="0563C1"/>
                  </a:solidFill>
                </a:uFill>
              </a:defRPr>
            </a:pPr>
          </a:p>
          <a:p>
            <a:pPr defTabSz="457200">
              <a:defRPr sz="1500" u="sng">
                <a:solidFill>
                  <a:srgbClr val="0000FF"/>
                </a:solidFill>
                <a:uFill>
                  <a:solidFill>
                    <a:srgbClr val="0000FF"/>
                  </a:solidFill>
                </a:uFill>
              </a:defRPr>
            </a:pPr>
            <a:r>
              <a:rPr>
                <a:hlinkClick r:id="rId3" invalidUrl="" action="" tgtFrame="" tooltip="" history="1" highlightClick="0" endSnd="0"/>
              </a:rPr>
              <a:t>https://calscape.org/Heteromeles-arbutifolia-(Toyon)?srchcr=sc655656e7b6e0e</a:t>
            </a:r>
            <a:endParaRPr>
              <a:solidFill>
                <a:srgbClr val="0563C1"/>
              </a:solidFill>
              <a:uFill>
                <a:solidFill>
                  <a:srgbClr val="0563C1"/>
                </a:solidFill>
              </a:uFill>
            </a:endParaRPr>
          </a:p>
          <a:p>
            <a:pPr defTabSz="457200">
              <a:defRPr sz="1500"/>
            </a:pPr>
          </a:p>
          <a:p>
            <a:pPr marL="220578" indent="-220578" defTabSz="457200">
              <a:buSzPct val="100000"/>
              <a:buChar char="*"/>
              <a:defRPr sz="1500" u="sng">
                <a:solidFill>
                  <a:srgbClr val="0000FF"/>
                </a:solidFill>
                <a:uFill>
                  <a:solidFill>
                    <a:srgbClr val="0000FF"/>
                  </a:solidFill>
                </a:uFill>
              </a:defRPr>
            </a:pPr>
            <a:r>
              <a:rPr>
                <a:hlinkClick r:id="rId4" invalidUrl="" action="" tgtFrame="" tooltip="" history="1" highlightClick="0" endSnd="0"/>
              </a:rPr>
              <a:t>https://arboretum.ucdavis.edu/plant/toyon</a:t>
            </a:r>
            <a:endParaRPr>
              <a:solidFill>
                <a:schemeClr val="accent2">
                  <a:satOff val="-18194"/>
                  <a:lumOff val="-11215"/>
                </a:schemeClr>
              </a:solidFill>
              <a:uFill>
                <a:solidFill>
                  <a:srgbClr val="0563C1"/>
                </a:solidFill>
              </a:uFill>
            </a:endParaRPr>
          </a:p>
          <a:p>
            <a:pPr marL="220578" indent="-220578" defTabSz="457200">
              <a:buSzPct val="100000"/>
              <a:buChar char="*"/>
              <a:defRPr sz="1500" u="sng">
                <a:solidFill>
                  <a:srgbClr val="0000FF"/>
                </a:solidFill>
                <a:uFill>
                  <a:solidFill>
                    <a:srgbClr val="0000FF"/>
                  </a:solidFill>
                </a:uFill>
              </a:defRPr>
            </a:pPr>
            <a:r>
              <a:rPr>
                <a:hlinkClick r:id="rId5" invalidUrl="" action="" tgtFrame="" tooltip="" history="1" highlightClick="0" endSnd="0"/>
              </a:rPr>
              <a:t>https://arboretum.ucdavis.edu/plant/pineapple-guava</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Shape 408"/>
          <p:cNvSpPr/>
          <p:nvPr>
            <p:ph type="sldImg"/>
          </p:nvPr>
        </p:nvSpPr>
        <p:spPr>
          <a:prstGeom prst="rect">
            <a:avLst/>
          </a:prstGeom>
        </p:spPr>
        <p:txBody>
          <a:bodyPr/>
          <a:lstStyle/>
          <a:p>
            <a:pPr/>
          </a:p>
        </p:txBody>
      </p:sp>
      <p:sp>
        <p:nvSpPr>
          <p:cNvPr id="409" name="Shape 409"/>
          <p:cNvSpPr/>
          <p:nvPr>
            <p:ph type="body" sz="quarter" idx="1"/>
          </p:nvPr>
        </p:nvSpPr>
        <p:spPr>
          <a:prstGeom prst="rect">
            <a:avLst/>
          </a:prstGeom>
        </p:spPr>
        <p:txBody>
          <a:bodyPr/>
          <a:lstStyle/>
          <a:p>
            <a:pPr marL="220578" indent="-220578" defTabSz="457200">
              <a:buSzPct val="100000"/>
              <a:buChar char="*"/>
              <a:defRPr sz="1500" u="sng">
                <a:solidFill>
                  <a:schemeClr val="accent2">
                    <a:satOff val="-18194"/>
                    <a:lumOff val="-11215"/>
                  </a:schemeClr>
                </a:solidFill>
                <a:uFill>
                  <a:solidFill>
                    <a:srgbClr val="0000FF"/>
                  </a:solidFill>
                </a:uFill>
              </a:defRPr>
            </a:pPr>
            <a:r>
              <a:t>(Louise)</a:t>
            </a:r>
          </a:p>
          <a:p>
            <a:pPr defTabSz="457200">
              <a:defRPr sz="1500" u="sng">
                <a:solidFill>
                  <a:schemeClr val="accent2">
                    <a:satOff val="-18194"/>
                    <a:lumOff val="-11215"/>
                  </a:schemeClr>
                </a:solidFill>
                <a:uFill>
                  <a:solidFill>
                    <a:srgbClr val="0000FF"/>
                  </a:solidFill>
                </a:uFill>
              </a:defRPr>
            </a:pPr>
          </a:p>
          <a:p>
            <a:pPr defTabSz="457200">
              <a:defRPr sz="1500" u="sng">
                <a:solidFill>
                  <a:schemeClr val="accent2">
                    <a:satOff val="-18194"/>
                    <a:lumOff val="-11215"/>
                  </a:schemeClr>
                </a:solidFill>
                <a:uFill>
                  <a:solidFill>
                    <a:srgbClr val="0000FF"/>
                  </a:solidFill>
                </a:uFill>
              </a:defRPr>
            </a:pPr>
            <a:r>
              <a:t>Autumn sage Salvia greggii and Salvia x jamensis prune to maintain compact form</a:t>
            </a:r>
          </a:p>
          <a:p>
            <a:pPr defTabSz="457200">
              <a:defRPr sz="1500" u="sng">
                <a:solidFill>
                  <a:schemeClr val="accent2">
                    <a:satOff val="-18194"/>
                    <a:lumOff val="-11215"/>
                  </a:schemeClr>
                </a:solidFill>
                <a:uFill>
                  <a:solidFill>
                    <a:srgbClr val="0000FF"/>
                  </a:solidFill>
                </a:uFill>
              </a:defRPr>
            </a:pPr>
            <a:r>
              <a:t>Verbena lilacina de la Mina deadhead for further bloom</a:t>
            </a:r>
          </a:p>
          <a:p>
            <a:pPr defTabSz="457200">
              <a:defRPr sz="1500" u="sng">
                <a:solidFill>
                  <a:schemeClr val="accent2">
                    <a:satOff val="-18194"/>
                    <a:lumOff val="-11215"/>
                  </a:schemeClr>
                </a:solidFill>
                <a:uFill>
                  <a:solidFill>
                    <a:srgbClr val="0000FF"/>
                  </a:solidFill>
                </a:uFill>
              </a:defRPr>
            </a:pPr>
            <a:r>
              <a:t>Lion’s tail plant Leonotis leonurus, not Leonotis nepetifolia deadhead after flowering</a:t>
            </a:r>
          </a:p>
          <a:p>
            <a:pPr defTabSz="457200">
              <a:defRPr sz="1500" u="sng">
                <a:solidFill>
                  <a:schemeClr val="accent2">
                    <a:satOff val="-18194"/>
                    <a:lumOff val="-11215"/>
                  </a:schemeClr>
                </a:solidFill>
                <a:uFill>
                  <a:solidFill>
                    <a:srgbClr val="0000FF"/>
                  </a:solidFill>
                </a:uFill>
              </a:defRPr>
            </a:pPr>
            <a:r>
              <a:t>California fuschia cut down when flowers are spent</a:t>
            </a:r>
          </a:p>
          <a:p>
            <a:pPr marL="220578" indent="-220578" defTabSz="457200">
              <a:buSzPct val="100000"/>
              <a:buChar char="*"/>
              <a:defRPr sz="1500" u="sng">
                <a:solidFill>
                  <a:schemeClr val="accent2">
                    <a:satOff val="-18194"/>
                    <a:lumOff val="-11215"/>
                  </a:schemeClr>
                </a:solidFill>
                <a:uFill>
                  <a:solidFill>
                    <a:srgbClr val="0000FF"/>
                  </a:solidFill>
                </a:uFill>
              </a:defRPr>
            </a:pPr>
          </a:p>
          <a:p>
            <a:pPr marL="220578" indent="-220578" defTabSz="457200">
              <a:buSzPct val="100000"/>
              <a:buChar char="*"/>
              <a:defRPr sz="1500" u="sng">
                <a:solidFill>
                  <a:srgbClr val="0000FF"/>
                </a:solidFill>
                <a:uFill>
                  <a:solidFill>
                    <a:srgbClr val="0000FF"/>
                  </a:solidFill>
                </a:uFill>
              </a:defRPr>
            </a:pPr>
            <a:r>
              <a:rPr>
                <a:hlinkClick r:id="rId3" invalidUrl="" action="" tgtFrame="" tooltip="" history="1" highlightClick="0" endSnd="0"/>
              </a:rPr>
              <a:t>https://arboretum.ucdavis.edu/plant/autumn-sage</a:t>
            </a:r>
            <a:endParaRPr>
              <a:solidFill>
                <a:schemeClr val="accent2">
                  <a:satOff val="-18194"/>
                  <a:lumOff val="-11215"/>
                </a:schemeClr>
              </a:solidFill>
            </a:endParaRPr>
          </a:p>
          <a:p>
            <a:pPr marL="220578" indent="-220578" defTabSz="457200">
              <a:buSzPct val="100000"/>
              <a:buChar char="*"/>
              <a:defRPr sz="1500" u="sng">
                <a:solidFill>
                  <a:srgbClr val="0000FF"/>
                </a:solidFill>
                <a:uFill>
                  <a:solidFill>
                    <a:srgbClr val="0000FF"/>
                  </a:solidFill>
                </a:uFill>
              </a:defRPr>
            </a:pPr>
            <a:r>
              <a:rPr>
                <a:hlinkClick r:id="rId4" invalidUrl="" action="" tgtFrame="" tooltip="" history="1" highlightClick="0" endSnd="0"/>
              </a:rPr>
              <a:t>https://arboretum.ucdavis.edu/plant/California-fuchsia</a:t>
            </a:r>
            <a:endParaRPr>
              <a:solidFill>
                <a:schemeClr val="accent2">
                  <a:satOff val="-18194"/>
                  <a:lumOff val="-11215"/>
                </a:schemeClr>
              </a:solidFill>
              <a:uFill>
                <a:solidFill>
                  <a:srgbClr val="0563C1"/>
                </a:solidFill>
              </a:uFill>
            </a:endParaRPr>
          </a:p>
          <a:p>
            <a:pPr defTabSz="457200">
              <a:defRPr sz="1500">
                <a:solidFill>
                  <a:schemeClr val="accent2">
                    <a:satOff val="-18194"/>
                    <a:lumOff val="-11215"/>
                  </a:schemeClr>
                </a:solidFill>
              </a:defRPr>
            </a:pPr>
          </a:p>
          <a:p>
            <a:pPr defTabSz="457200">
              <a:defRPr sz="1500" u="sng">
                <a:solidFill>
                  <a:srgbClr val="0000FF"/>
                </a:solidFill>
                <a:uFill>
                  <a:solidFill>
                    <a:srgbClr val="0000FF"/>
                  </a:solidFill>
                </a:uFill>
              </a:defRPr>
            </a:pPr>
            <a:r>
              <a:rPr>
                <a:hlinkClick r:id="rId5" invalidUrl="" action="" tgtFrame="" tooltip="" history="1" highlightClick="0" endSnd="0"/>
              </a:rPr>
              <a:t>https://calscape.org/Epilobium-canum-(California-Fuchsia)?srchcr=sc655657197ed19</a:t>
            </a:r>
            <a:endParaRPr>
              <a:solidFill>
                <a:srgbClr val="0563C1"/>
              </a:solidFill>
              <a:uFill>
                <a:solidFill>
                  <a:srgbClr val="0563C1"/>
                </a:solidFill>
              </a:uFill>
            </a:endParaRPr>
          </a:p>
          <a:p>
            <a:pPr defTabSz="457200">
              <a:defRPr sz="1500" u="sng">
                <a:solidFill>
                  <a:srgbClr val="0000FF"/>
                </a:solidFill>
                <a:uFill>
                  <a:solidFill>
                    <a:srgbClr val="0000FF"/>
                  </a:solidFill>
                </a:uFill>
              </a:defRPr>
            </a:pPr>
            <a:r>
              <a:rPr>
                <a:hlinkClick r:id="rId6" invalidUrl="" action="" tgtFrame="" tooltip="" history="1" highlightClick="0" endSnd="0"/>
              </a:rPr>
              <a:t>https://calscape.org/Verbena-lilacina-'De-La-Mina'-(De-La-Mina-Verbena)?srchcr=sc662bedbd177e4</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Shape 414"/>
          <p:cNvSpPr/>
          <p:nvPr>
            <p:ph type="sldImg"/>
          </p:nvPr>
        </p:nvSpPr>
        <p:spPr>
          <a:prstGeom prst="rect">
            <a:avLst/>
          </a:prstGeom>
        </p:spPr>
        <p:txBody>
          <a:bodyPr/>
          <a:lstStyle/>
          <a:p>
            <a:pPr/>
          </a:p>
        </p:txBody>
      </p:sp>
      <p:sp>
        <p:nvSpPr>
          <p:cNvPr id="415" name="Shape 415"/>
          <p:cNvSpPr/>
          <p:nvPr>
            <p:ph type="body" sz="quarter" idx="1"/>
          </p:nvPr>
        </p:nvSpPr>
        <p:spPr>
          <a:prstGeom prst="rect">
            <a:avLst/>
          </a:prstGeom>
        </p:spPr>
        <p:txBody>
          <a:bodyPr/>
          <a:lstStyle/>
          <a:p>
            <a:pPr>
              <a:defRPr b="1" sz="1500"/>
            </a:pPr>
            <a:r>
              <a:t>(Marianne)</a:t>
            </a:r>
          </a:p>
          <a:p>
            <a:pPr marL="140367" indent="-140367">
              <a:buSzPct val="100000"/>
              <a:buChar char="-"/>
              <a:defRPr sz="1500"/>
            </a:pPr>
            <a:r>
              <a:t>After “low water” plants have been researched, selected, purchased…</a:t>
            </a:r>
          </a:p>
          <a:p>
            <a:pPr marL="140367" indent="-140367">
              <a:buSzPct val="100000"/>
              <a:buChar char="-"/>
              <a:defRPr sz="1500"/>
            </a:pPr>
            <a:r>
              <a:t>Tips for successful gardening</a:t>
            </a:r>
          </a:p>
          <a:p>
            <a:pPr>
              <a:defRPr sz="1500"/>
            </a:pPr>
          </a:p>
          <a:p>
            <a:pPr marL="140367" indent="-140367">
              <a:buSzPct val="100000"/>
              <a:buChar char="-"/>
              <a:defRPr sz="1500"/>
            </a:pPr>
            <a:r>
              <a:t>Fall planting allows roots to grow for 4-6 months (aka CA natives)</a:t>
            </a:r>
          </a:p>
          <a:p>
            <a:pPr marL="140367" indent="-140367">
              <a:buSzPct val="100000"/>
              <a:buChar char="-"/>
              <a:defRPr sz="1500"/>
            </a:pPr>
            <a:r>
              <a:t>Next two slides will focus on zones + watering</a:t>
            </a:r>
          </a:p>
          <a:p>
            <a:pPr marL="140367" indent="-140367">
              <a:buSzPct val="100000"/>
              <a:buChar char="-"/>
              <a:defRPr sz="1500"/>
            </a:pPr>
            <a:r>
              <a:t>Benefit of LW plants + LW is slow growth (contrast to HW lawn)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Shape 294"/>
          <p:cNvSpPr/>
          <p:nvPr>
            <p:ph type="sldImg"/>
          </p:nvPr>
        </p:nvSpPr>
        <p:spPr>
          <a:prstGeom prst="rect">
            <a:avLst/>
          </a:prstGeom>
        </p:spPr>
        <p:txBody>
          <a:bodyPr/>
          <a:lstStyle/>
          <a:p>
            <a:pPr/>
          </a:p>
        </p:txBody>
      </p:sp>
      <p:sp>
        <p:nvSpPr>
          <p:cNvPr id="295" name="Shape 295"/>
          <p:cNvSpPr/>
          <p:nvPr>
            <p:ph type="body" sz="quarter" idx="1"/>
          </p:nvPr>
        </p:nvSpPr>
        <p:spPr>
          <a:prstGeom prst="rect">
            <a:avLst/>
          </a:prstGeom>
        </p:spPr>
        <p:txBody>
          <a:bodyPr/>
          <a:lstStyle/>
          <a:p>
            <a:pPr>
              <a:defRPr sz="1500"/>
            </a:pPr>
            <a:r>
              <a:t>(Louise)</a:t>
            </a:r>
          </a:p>
          <a:p>
            <a:pPr>
              <a:defRPr sz="1500"/>
            </a:pPr>
          </a:p>
          <a:p>
            <a:pPr>
              <a:defRPr sz="1500"/>
            </a:pPr>
            <a:r>
              <a:t>Marianne and I are Placer County Master Gardeners.</a:t>
            </a:r>
          </a:p>
          <a:p>
            <a:pPr>
              <a:defRPr sz="1500"/>
            </a:pPr>
            <a:r>
              <a:t>You may not know that volunteers like us are organized by county and we operate under the UC system.  </a:t>
            </a:r>
          </a:p>
          <a:p>
            <a:pPr>
              <a:defRPr sz="1500"/>
            </a:pPr>
            <a:r>
              <a:t>We initially go through their excellent training program and have a required amount of annual Continuing Ed and Volunteer hours.</a:t>
            </a:r>
          </a:p>
          <a:p>
            <a:pPr>
              <a:defRPr sz="1500"/>
            </a:pPr>
          </a:p>
          <a:p>
            <a:pPr>
              <a:defRPr sz="1500"/>
            </a:pPr>
            <a:r>
              <a:t>Did you Know?</a:t>
            </a:r>
          </a:p>
          <a:p>
            <a:pPr>
              <a:defRPr sz="1500"/>
            </a:pPr>
            <a:r>
              <a:t>This UC Davis program trains it’s volunteers and requires annual hours of service and Continuing Education be completed</a:t>
            </a:r>
          </a:p>
          <a:p>
            <a:pPr>
              <a:defRPr sz="1500"/>
            </a:pPr>
            <a:r>
              <a:t>There are 150 Placer County Master Gardeners to help the public with Gardening Information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Shape 425"/>
          <p:cNvSpPr/>
          <p:nvPr>
            <p:ph type="sldImg"/>
          </p:nvPr>
        </p:nvSpPr>
        <p:spPr>
          <a:prstGeom prst="rect">
            <a:avLst/>
          </a:prstGeom>
        </p:spPr>
        <p:txBody>
          <a:bodyPr/>
          <a:lstStyle/>
          <a:p>
            <a:pPr/>
          </a:p>
        </p:txBody>
      </p:sp>
      <p:sp>
        <p:nvSpPr>
          <p:cNvPr id="426" name="Shape 426"/>
          <p:cNvSpPr/>
          <p:nvPr>
            <p:ph type="body" sz="quarter" idx="1"/>
          </p:nvPr>
        </p:nvSpPr>
        <p:spPr>
          <a:prstGeom prst="rect">
            <a:avLst/>
          </a:prstGeom>
        </p:spPr>
        <p:txBody>
          <a:bodyPr/>
          <a:lstStyle/>
          <a:p>
            <a:pPr defTabSz="457200">
              <a:defRPr b="1" sz="1500"/>
            </a:pPr>
            <a:r>
              <a:t>(Marianne)</a:t>
            </a:r>
          </a:p>
          <a:p>
            <a:pPr defTabSz="457200">
              <a:defRPr sz="1600"/>
            </a:pPr>
            <a:r>
              <a:t>-  How many of you know the term Hydrozone?</a:t>
            </a:r>
          </a:p>
          <a:p>
            <a:pPr marL="150394" indent="-150394" defTabSz="457200">
              <a:buSzPct val="100000"/>
              <a:buChar char="-"/>
              <a:defRPr sz="1600"/>
            </a:pPr>
            <a:r>
              <a:t>Place plants sharing same water + exposure needs together in a zone</a:t>
            </a:r>
          </a:p>
          <a:p>
            <a:pPr marL="150394" indent="-150394" defTabSz="457200">
              <a:buSzPct val="100000"/>
              <a:buChar char="-"/>
              <a:defRPr sz="1600"/>
            </a:pPr>
            <a:r>
              <a:t>Looking from front door: ideally your high water zones are smallest proportion</a:t>
            </a:r>
          </a:p>
          <a:p>
            <a:pPr lvl="1" marL="531394" indent="-150394" defTabSz="457200">
              <a:buSzPct val="100000"/>
              <a:buChar char="-"/>
              <a:defRPr sz="1600"/>
            </a:pPr>
            <a:r>
              <a:t>Best for roses, containers, veggie garden, lawn</a:t>
            </a:r>
            <a:endParaRPr sz="1500"/>
          </a:p>
          <a:p>
            <a:pPr defTabSz="457200">
              <a:defRPr sz="1500"/>
            </a:pPr>
          </a:p>
          <a:p>
            <a:pPr defTabSz="457200">
              <a:defRPr sz="1500"/>
            </a:pPr>
            <a:r>
              <a:t>Triangle adapted from Green Gardener Training Program for professionals, Fall 2015</a:t>
            </a:r>
          </a:p>
          <a:p>
            <a:pPr defTabSz="457200">
              <a:defRPr sz="1500" u="sng">
                <a:solidFill>
                  <a:srgbClr val="0000FF"/>
                </a:solidFill>
                <a:uFill>
                  <a:solidFill>
                    <a:srgbClr val="0000FF"/>
                  </a:solidFill>
                </a:uFill>
              </a:defRPr>
            </a:pPr>
            <a:r>
              <a:rPr>
                <a:hlinkClick r:id="rId3" invalidUrl="" action="" tgtFrame="" tooltip="" history="1" highlightClick="0" endSnd="0"/>
              </a:rPr>
              <a:t>https://ucanr.edu/sites/GreenGardener/Becoming_a_GREEN_GARDENER/</a:t>
            </a:r>
          </a:p>
          <a:p>
            <a:pPr defTabSz="457200">
              <a:defRPr sz="1500" u="sng">
                <a:uFill>
                  <a:solidFill>
                    <a:srgbClr val="0000FF"/>
                  </a:solidFill>
                </a:uFill>
              </a:defRPr>
            </a:pPr>
          </a:p>
          <a:p>
            <a:pPr defTabSz="457200">
              <a:defRPr sz="1500">
                <a:uFill>
                  <a:solidFill>
                    <a:srgbClr val="0000FF"/>
                  </a:solidFill>
                </a:uFill>
              </a:defRPr>
            </a:pPr>
            <a:r>
              <a:t>“A small green house in flat design” from openclipart.org by TVLuke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Shape 431"/>
          <p:cNvSpPr/>
          <p:nvPr>
            <p:ph type="sldImg"/>
          </p:nvPr>
        </p:nvSpPr>
        <p:spPr>
          <a:prstGeom prst="rect">
            <a:avLst/>
          </a:prstGeom>
        </p:spPr>
        <p:txBody>
          <a:bodyPr/>
          <a:lstStyle/>
          <a:p>
            <a:pPr/>
          </a:p>
        </p:txBody>
      </p:sp>
      <p:sp>
        <p:nvSpPr>
          <p:cNvPr id="432" name="Shape 432"/>
          <p:cNvSpPr/>
          <p:nvPr>
            <p:ph type="body" sz="quarter" idx="1"/>
          </p:nvPr>
        </p:nvSpPr>
        <p:spPr>
          <a:prstGeom prst="rect">
            <a:avLst/>
          </a:prstGeom>
        </p:spPr>
        <p:txBody>
          <a:bodyPr/>
          <a:lstStyle/>
          <a:p>
            <a:pPr defTabSz="457200">
              <a:defRPr b="1" sz="1500"/>
            </a:pPr>
            <a:r>
              <a:t>(Marianne)</a:t>
            </a:r>
          </a:p>
          <a:p>
            <a:pPr defTabSz="457200">
              <a:defRPr sz="1600"/>
            </a:pPr>
            <a:r>
              <a:t>Free Regional Irrigation Scheduler</a:t>
            </a:r>
          </a:p>
          <a:p>
            <a:pPr defTabSz="457200">
              <a:defRPr sz="1600" u="sng">
                <a:uFill>
                  <a:solidFill>
                    <a:srgbClr val="0000FF"/>
                  </a:solidFill>
                </a:uFill>
              </a:defRPr>
            </a:pPr>
            <a:r>
              <a:rPr>
                <a:hlinkClick r:id="rId3" invalidUrl="" action="" tgtFrame="" tooltip="" history="1" highlightClick="0" endSnd="0"/>
              </a:rPr>
              <a:t>BeyondTheDrought.com</a:t>
            </a:r>
          </a:p>
          <a:p>
            <a:pPr>
              <a:defRPr sz="1600"/>
            </a:pPr>
            <a:r>
              <a:t>First enter where you live, then your gardening situation (LOW WATER USE PLANTS+)</a:t>
            </a:r>
          </a:p>
          <a:p>
            <a:pPr>
              <a:defRPr sz="1600"/>
            </a:pPr>
            <a:r>
              <a:t>Example was created in April</a:t>
            </a:r>
          </a:p>
          <a:p>
            <a:pPr>
              <a:defRPr sz="1600"/>
            </a:pPr>
            <a:r>
              <a:t>Click on Historical info:  July is the baseline when entering info in smart controller</a:t>
            </a:r>
          </a:p>
          <a:p>
            <a:pPr>
              <a:defRPr i="1" sz="1500"/>
            </a:pPr>
            <a:r>
              <a:t>Set up free account and save inputs for each irrigation zone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Shape 437"/>
          <p:cNvSpPr/>
          <p:nvPr>
            <p:ph type="sldImg"/>
          </p:nvPr>
        </p:nvSpPr>
        <p:spPr>
          <a:prstGeom prst="rect">
            <a:avLst/>
          </a:prstGeom>
        </p:spPr>
        <p:txBody>
          <a:bodyPr/>
          <a:lstStyle/>
          <a:p>
            <a:pPr/>
          </a:p>
        </p:txBody>
      </p:sp>
      <p:sp>
        <p:nvSpPr>
          <p:cNvPr id="438" name="Shape 438"/>
          <p:cNvSpPr/>
          <p:nvPr>
            <p:ph type="body" sz="quarter" idx="1"/>
          </p:nvPr>
        </p:nvSpPr>
        <p:spPr>
          <a:prstGeom prst="rect">
            <a:avLst/>
          </a:prstGeom>
        </p:spPr>
        <p:txBody>
          <a:bodyPr/>
          <a:lstStyle/>
          <a:p>
            <a:pPr defTabSz="457200">
              <a:defRPr sz="2000">
                <a:solidFill>
                  <a:srgbClr val="CC503E"/>
                </a:solidFill>
              </a:defRPr>
            </a:pPr>
            <a:r>
              <a:t>(Louise)</a:t>
            </a:r>
          </a:p>
          <a:p>
            <a:pPr defTabSz="457200">
              <a:defRPr sz="2000">
                <a:solidFill>
                  <a:srgbClr val="CC503E"/>
                </a:solidFill>
              </a:defRPr>
            </a:pPr>
          </a:p>
          <a:p>
            <a:pPr defTabSz="457200">
              <a:defRPr sz="2000">
                <a:solidFill>
                  <a:srgbClr val="CC503E"/>
                </a:solidFill>
              </a:defRPr>
            </a:pPr>
            <a:r>
              <a:t>Any questions about gardening with low water?</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 name="Shape 442"/>
          <p:cNvSpPr/>
          <p:nvPr>
            <p:ph type="sldImg"/>
          </p:nvPr>
        </p:nvSpPr>
        <p:spPr>
          <a:prstGeom prst="rect">
            <a:avLst/>
          </a:prstGeom>
        </p:spPr>
        <p:txBody>
          <a:bodyPr/>
          <a:lstStyle/>
          <a:p>
            <a:pPr/>
          </a:p>
        </p:txBody>
      </p:sp>
      <p:sp>
        <p:nvSpPr>
          <p:cNvPr id="443" name="Shape 443"/>
          <p:cNvSpPr/>
          <p:nvPr>
            <p:ph type="body" sz="quarter" idx="1"/>
          </p:nvPr>
        </p:nvSpPr>
        <p:spPr>
          <a:prstGeom prst="rect">
            <a:avLst/>
          </a:prstGeom>
        </p:spPr>
        <p:txBody>
          <a:bodyPr/>
          <a:lstStyle/>
          <a:p>
            <a:pPr/>
            <a:r>
              <a:t>(Louise)</a:t>
            </a:r>
          </a:p>
          <a:p>
            <a:pPr>
              <a:defRPr sz="1300"/>
            </a:pPr>
          </a:p>
          <a:p>
            <a:pPr>
              <a:defRPr sz="1300"/>
            </a:pPr>
            <a:r>
              <a:t>Here are four websites we would like to highlight for you.</a:t>
            </a:r>
          </a:p>
          <a:p>
            <a:pPr>
              <a:defRPr sz="1300"/>
            </a:pPr>
          </a:p>
          <a:p>
            <a:pPr>
              <a:defRPr sz="1300"/>
            </a:pPr>
            <a:r>
              <a:t>They are all user friendly and have been around for some time so have been continuously improved.  </a:t>
            </a:r>
          </a:p>
          <a:p>
            <a:pPr>
              <a:defRPr sz="1300"/>
            </a:pPr>
          </a:p>
          <a:p>
            <a:pPr>
              <a:defRPr sz="1300"/>
            </a:pPr>
            <a:r>
              <a:t>UC Davis Arboretum is a great site in general and specifically to find the UC Davis Allstar Plants-100 recommended plants for our area.</a:t>
            </a:r>
          </a:p>
          <a:p>
            <a:pPr>
              <a:defRPr sz="1300"/>
            </a:pPr>
          </a:p>
          <a:p>
            <a:pPr>
              <a:defRPr sz="1300"/>
            </a:pPr>
            <a:r>
              <a:t>CA Center for Urban Horticulture is where you can search for plants of various water use levels for your location.</a:t>
            </a:r>
          </a:p>
          <a:p>
            <a:pPr/>
          </a:p>
          <a:p>
            <a:pPr/>
            <a:r>
              <a:t>CA Native Plant Society provides a wealth of information about plants from California and you can search for plants native to your location.</a:t>
            </a:r>
          </a:p>
          <a:p>
            <a:pPr/>
          </a:p>
          <a:p>
            <a:pPr/>
            <a:r>
              <a:t>Beyond the Drought will help you determine a watering schedule depending upon your area and a few variables.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Shape 447"/>
          <p:cNvSpPr/>
          <p:nvPr>
            <p:ph type="sldImg"/>
          </p:nvPr>
        </p:nvSpPr>
        <p:spPr>
          <a:prstGeom prst="rect">
            <a:avLst/>
          </a:prstGeom>
        </p:spPr>
        <p:txBody>
          <a:bodyPr/>
          <a:lstStyle/>
          <a:p>
            <a:pPr/>
          </a:p>
        </p:txBody>
      </p:sp>
      <p:sp>
        <p:nvSpPr>
          <p:cNvPr id="448" name="Shape 448"/>
          <p:cNvSpPr/>
          <p:nvPr>
            <p:ph type="body" sz="quarter" idx="1"/>
          </p:nvPr>
        </p:nvSpPr>
        <p:spPr>
          <a:prstGeom prst="rect">
            <a:avLst/>
          </a:prstGeom>
        </p:spPr>
        <p:txBody>
          <a:bodyPr/>
          <a:lstStyle/>
          <a:p>
            <a:pPr/>
            <a:r>
              <a:t>(Louise)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Shape 453"/>
          <p:cNvSpPr/>
          <p:nvPr>
            <p:ph type="sldImg"/>
          </p:nvPr>
        </p:nvSpPr>
        <p:spPr>
          <a:prstGeom prst="rect">
            <a:avLst/>
          </a:prstGeom>
        </p:spPr>
        <p:txBody>
          <a:bodyPr/>
          <a:lstStyle/>
          <a:p>
            <a:pPr/>
          </a:p>
        </p:txBody>
      </p:sp>
      <p:sp>
        <p:nvSpPr>
          <p:cNvPr id="454" name="Shape 454"/>
          <p:cNvSpPr/>
          <p:nvPr>
            <p:ph type="body" sz="quarter" idx="1"/>
          </p:nvPr>
        </p:nvSpPr>
        <p:spPr>
          <a:prstGeom prst="rect">
            <a:avLst/>
          </a:prstGeom>
        </p:spPr>
        <p:txBody>
          <a:bodyPr/>
          <a:lstStyle>
            <a:lvl1pPr defTabSz="457200">
              <a:defRPr b="1" sz="1300">
                <a:latin typeface="Lucida Grande"/>
                <a:ea typeface="Lucida Grande"/>
                <a:cs typeface="Lucida Grande"/>
                <a:sym typeface="Lucida Grande"/>
              </a:defRPr>
            </a:lvl1pPr>
          </a:lstStyle>
          <a:p>
            <a:pPr/>
            <a:r>
              <a:t>Hope you’re all successful and have fun in gardening with low water plants!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Shape 300"/>
          <p:cNvSpPr/>
          <p:nvPr>
            <p:ph type="sldImg"/>
          </p:nvPr>
        </p:nvSpPr>
        <p:spPr>
          <a:prstGeom prst="rect">
            <a:avLst/>
          </a:prstGeom>
        </p:spPr>
        <p:txBody>
          <a:bodyPr/>
          <a:lstStyle/>
          <a:p>
            <a:pPr/>
          </a:p>
        </p:txBody>
      </p:sp>
      <p:sp>
        <p:nvSpPr>
          <p:cNvPr id="301" name="Shape 301"/>
          <p:cNvSpPr/>
          <p:nvPr>
            <p:ph type="body" sz="quarter" idx="1"/>
          </p:nvPr>
        </p:nvSpPr>
        <p:spPr>
          <a:prstGeom prst="rect">
            <a:avLst/>
          </a:prstGeom>
        </p:spPr>
        <p:txBody>
          <a:bodyPr/>
          <a:lstStyle/>
          <a:p>
            <a:pPr>
              <a:defRPr sz="1500"/>
            </a:pPr>
            <a:r>
              <a:t>(Louise)</a:t>
            </a:r>
          </a:p>
          <a:p>
            <a:pPr>
              <a:defRPr sz="1500"/>
            </a:pPr>
            <a:r>
              <a:t>You can find many excellent resources through our Placer County Master Gardener website.</a:t>
            </a:r>
          </a:p>
          <a:p>
            <a:pPr>
              <a:defRPr sz="1500"/>
            </a:pPr>
            <a:r>
              <a:t>Find Us:</a:t>
            </a:r>
          </a:p>
          <a:p>
            <a:pPr>
              <a:defRPr sz="1500"/>
            </a:pPr>
            <a:r>
              <a:t>Website-Sign up for our newsletter</a:t>
            </a:r>
          </a:p>
          <a:p>
            <a:pPr>
              <a:defRPr sz="1500"/>
            </a:pPr>
            <a:r>
              <a:t>Social media for events </a:t>
            </a:r>
          </a:p>
          <a:p>
            <a:pPr>
              <a:defRPr sz="1500"/>
            </a:pPr>
            <a:r>
              <a:t>information booth at Farmer’s Markets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Shape 306"/>
          <p:cNvSpPr/>
          <p:nvPr>
            <p:ph type="sldImg"/>
          </p:nvPr>
        </p:nvSpPr>
        <p:spPr>
          <a:prstGeom prst="rect">
            <a:avLst/>
          </a:prstGeom>
        </p:spPr>
        <p:txBody>
          <a:bodyPr/>
          <a:lstStyle/>
          <a:p>
            <a:pPr/>
          </a:p>
        </p:txBody>
      </p:sp>
      <p:sp>
        <p:nvSpPr>
          <p:cNvPr id="307" name="Shape 307"/>
          <p:cNvSpPr/>
          <p:nvPr>
            <p:ph type="body" sz="quarter" idx="1"/>
          </p:nvPr>
        </p:nvSpPr>
        <p:spPr>
          <a:prstGeom prst="rect">
            <a:avLst/>
          </a:prstGeom>
        </p:spPr>
        <p:txBody>
          <a:bodyPr/>
          <a:lstStyle/>
          <a:p>
            <a:pPr>
              <a:defRPr sz="1600"/>
            </a:pPr>
            <a:r>
              <a:t>(</a:t>
            </a:r>
            <a:r>
              <a:rPr b="1"/>
              <a:t>Marianne</a:t>
            </a:r>
            <a:r>
              <a:t>)</a:t>
            </a:r>
          </a:p>
          <a:p>
            <a:pPr marL="120315" indent="-120315">
              <a:buSzPct val="100000"/>
              <a:buChar char="-"/>
              <a:defRPr sz="1600"/>
            </a:pPr>
            <a:r>
              <a:t>As you’ve learned a bit about ourselves &amp; breadth of MG program</a:t>
            </a:r>
          </a:p>
          <a:p>
            <a:pPr marL="120315" indent="-120315">
              <a:buSzPct val="100000"/>
              <a:buChar char="-"/>
              <a:defRPr sz="1600"/>
            </a:pPr>
            <a:r>
              <a:t>We’d like to learn about yourselves…</a:t>
            </a:r>
          </a:p>
          <a:p>
            <a:pPr>
              <a:defRPr sz="1600"/>
            </a:pPr>
            <a:r>
              <a:t>- These questions touched on topics that will be covered in our presentation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Shape 312"/>
          <p:cNvSpPr/>
          <p:nvPr>
            <p:ph type="sldImg"/>
          </p:nvPr>
        </p:nvSpPr>
        <p:spPr>
          <a:prstGeom prst="rect">
            <a:avLst/>
          </a:prstGeom>
        </p:spPr>
        <p:txBody>
          <a:bodyPr/>
          <a:lstStyle/>
          <a:p>
            <a:pPr/>
          </a:p>
        </p:txBody>
      </p:sp>
      <p:sp>
        <p:nvSpPr>
          <p:cNvPr id="313" name="Shape 313"/>
          <p:cNvSpPr/>
          <p:nvPr>
            <p:ph type="body" sz="quarter" idx="1"/>
          </p:nvPr>
        </p:nvSpPr>
        <p:spPr>
          <a:prstGeom prst="rect">
            <a:avLst/>
          </a:prstGeom>
        </p:spPr>
        <p:txBody>
          <a:bodyPr/>
          <a:lstStyle/>
          <a:p>
            <a:pPr>
              <a:defRPr b="1" sz="1500">
                <a:latin typeface="Arial"/>
                <a:ea typeface="Arial"/>
                <a:cs typeface="Arial"/>
                <a:sym typeface="Arial"/>
              </a:defRPr>
            </a:pPr>
            <a:r>
              <a:t>(Marianne)</a:t>
            </a:r>
          </a:p>
          <a:p>
            <a:pPr>
              <a:defRPr b="1" sz="1500">
                <a:latin typeface="Arial"/>
                <a:ea typeface="Arial"/>
                <a:cs typeface="Arial"/>
                <a:sym typeface="Arial"/>
              </a:defRPr>
            </a:pPr>
          </a:p>
          <a:p>
            <a:pPr>
              <a:defRPr sz="1500">
                <a:latin typeface="Arial"/>
                <a:ea typeface="Arial"/>
                <a:cs typeface="Arial"/>
                <a:sym typeface="Arial"/>
              </a:defRPr>
            </a:pPr>
            <a:r>
              <a:rPr b="1"/>
              <a:t>Photo: </a:t>
            </a:r>
            <a:r>
              <a:t>Lion’s Tail, </a:t>
            </a:r>
            <a:r>
              <a:rPr i="1"/>
              <a:t>Leonotis</a:t>
            </a:r>
            <a:endParaRPr i="1"/>
          </a:p>
          <a:p>
            <a:pPr>
              <a:defRPr sz="1500">
                <a:latin typeface="Arial"/>
                <a:ea typeface="Arial"/>
                <a:cs typeface="Arial"/>
                <a:sym typeface="Arial"/>
              </a:defRPr>
            </a:pPr>
            <a:endParaRPr i="1"/>
          </a:p>
          <a:p>
            <a:pPr marL="250657" indent="-250657">
              <a:buSzPct val="100000"/>
              <a:buAutoNum type="romanUcPeriod" startAt="1"/>
              <a:defRPr sz="1500">
                <a:latin typeface="Arial"/>
                <a:ea typeface="Arial"/>
                <a:cs typeface="Arial"/>
                <a:sym typeface="Arial"/>
              </a:defRPr>
            </a:pPr>
            <a:r>
              <a:t>Discuss color + other design elements</a:t>
            </a:r>
          </a:p>
          <a:p>
            <a:pPr marL="250657" indent="-250657">
              <a:buSzPct val="100000"/>
              <a:buAutoNum type="romanUcPeriod" startAt="1"/>
              <a:defRPr sz="1500">
                <a:latin typeface="Arial"/>
                <a:ea typeface="Arial"/>
                <a:cs typeface="Arial"/>
                <a:sym typeface="Arial"/>
              </a:defRPr>
            </a:pPr>
            <a:r>
              <a:t>Focus on 16 plants</a:t>
            </a:r>
          </a:p>
          <a:p>
            <a:pPr marL="250657" indent="-250657">
              <a:buSzPct val="100000"/>
              <a:buAutoNum type="romanUcPeriod" startAt="1"/>
              <a:defRPr sz="1500">
                <a:latin typeface="Arial"/>
                <a:ea typeface="Arial"/>
                <a:cs typeface="Arial"/>
                <a:sym typeface="Arial"/>
              </a:defRPr>
            </a:pPr>
            <a:r>
              <a:t>Tips for success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Shape 321"/>
          <p:cNvSpPr/>
          <p:nvPr>
            <p:ph type="sldImg"/>
          </p:nvPr>
        </p:nvSpPr>
        <p:spPr>
          <a:prstGeom prst="rect">
            <a:avLst/>
          </a:prstGeom>
        </p:spPr>
        <p:txBody>
          <a:bodyPr/>
          <a:lstStyle/>
          <a:p>
            <a:pPr/>
          </a:p>
        </p:txBody>
      </p:sp>
      <p:sp>
        <p:nvSpPr>
          <p:cNvPr id="322" name="Shape 322"/>
          <p:cNvSpPr/>
          <p:nvPr>
            <p:ph type="body" sz="quarter" idx="1"/>
          </p:nvPr>
        </p:nvSpPr>
        <p:spPr>
          <a:prstGeom prst="rect">
            <a:avLst/>
          </a:prstGeom>
        </p:spPr>
        <p:txBody>
          <a:bodyPr/>
          <a:lstStyle/>
          <a:p>
            <a:pPr defTabSz="457200">
              <a:defRPr>
                <a:latin typeface="Lucida Grande"/>
                <a:ea typeface="Lucida Grande"/>
                <a:cs typeface="Lucida Grande"/>
                <a:sym typeface="Lucida Grande"/>
              </a:defRPr>
            </a:pPr>
            <a:r>
              <a:t>(Louise)</a:t>
            </a:r>
          </a:p>
          <a:p>
            <a:pPr defTabSz="457200">
              <a:defRPr>
                <a:latin typeface="Lucida Grande"/>
                <a:ea typeface="Lucida Grande"/>
                <a:cs typeface="Lucida Grande"/>
                <a:sym typeface="Lucida Grande"/>
              </a:defRPr>
            </a:pPr>
            <a:r>
              <a:t>We want to show you a handful of water conserving plants that successfully provide landscape color and interest while providing food and shelter for wildlife over all four seasons.</a:t>
            </a:r>
          </a:p>
          <a:p>
            <a:pPr defTabSz="457200">
              <a:defRPr>
                <a:latin typeface="Lucida Grande"/>
                <a:ea typeface="Lucida Grande"/>
                <a:cs typeface="Lucida Grande"/>
                <a:sym typeface="Lucida Grande"/>
              </a:defRPr>
            </a:pPr>
            <a:r>
              <a:t>Planting Design Basics</a:t>
            </a:r>
          </a:p>
          <a:p>
            <a:pPr defTabSz="457200">
              <a:defRPr u="sng">
                <a:solidFill>
                  <a:srgbClr val="0000FF"/>
                </a:solidFill>
                <a:uFill>
                  <a:solidFill>
                    <a:srgbClr val="0000FF"/>
                  </a:solidFill>
                </a:uFill>
                <a:latin typeface="Lucida Grande"/>
                <a:ea typeface="Lucida Grande"/>
                <a:cs typeface="Lucida Grande"/>
                <a:sym typeface="Lucida Grande"/>
              </a:defRPr>
            </a:pPr>
            <a:r>
              <a:t>https://ucanr.edu/blogs/dirt/index.cfm?tagname=planning garden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Shape 326"/>
          <p:cNvSpPr/>
          <p:nvPr>
            <p:ph type="sldImg"/>
          </p:nvPr>
        </p:nvSpPr>
        <p:spPr>
          <a:prstGeom prst="rect">
            <a:avLst/>
          </a:prstGeom>
        </p:spPr>
        <p:txBody>
          <a:bodyPr/>
          <a:lstStyle/>
          <a:p>
            <a:pPr/>
          </a:p>
        </p:txBody>
      </p:sp>
      <p:sp>
        <p:nvSpPr>
          <p:cNvPr id="327" name="Shape 327"/>
          <p:cNvSpPr/>
          <p:nvPr>
            <p:ph type="body" sz="quarter" idx="1"/>
          </p:nvPr>
        </p:nvSpPr>
        <p:spPr>
          <a:prstGeom prst="rect">
            <a:avLst/>
          </a:prstGeom>
        </p:spPr>
        <p:txBody>
          <a:bodyPr/>
          <a:lstStyle/>
          <a:p>
            <a:pPr defTabSz="457200">
              <a:defRPr sz="1500"/>
            </a:pPr>
            <a:r>
              <a:t>(Louise)</a:t>
            </a:r>
          </a:p>
          <a:p>
            <a:pPr defTabSz="457200">
              <a:defRPr sz="1500"/>
            </a:pPr>
          </a:p>
          <a:p>
            <a:pPr defTabSz="457200">
              <a:defRPr sz="1500"/>
            </a:pPr>
            <a:r>
              <a:t>We have a new Placer County Master Gardeners Demonstration Garden at the Loomis Library</a:t>
            </a:r>
          </a:p>
          <a:p>
            <a:pPr defTabSz="457200">
              <a:defRPr sz="1500"/>
            </a:pPr>
          </a:p>
          <a:p>
            <a:pPr defTabSz="457200">
              <a:defRPr sz="1500"/>
            </a:pPr>
            <a:r>
              <a:t>Currently there are year round displays of colorful water conserving and home owner association friendly plants in the areas in front of the entry gate.  Plants are located in masses for visual impact and pollinator attraction, while being contrasted with other massed plants.  Repetition of plants throughout is use to create a harmonious design.</a:t>
            </a:r>
          </a:p>
          <a:p>
            <a:pPr defTabSz="457200">
              <a:defRPr sz="1500"/>
            </a:pPr>
          </a:p>
          <a:p>
            <a:pPr defTabSz="457200">
              <a:defRPr sz="1500"/>
            </a:pPr>
            <a:r>
              <a:t>This chart shows just a small selection of plants used in this area (7 out of 18.)  You can see which season an impact is made in terms of flowers or berries for each selection.</a:t>
            </a:r>
          </a:p>
          <a:p>
            <a:pPr defTabSz="457200">
              <a:defRPr sz="1500"/>
            </a:pPr>
          </a:p>
          <a:p>
            <a:pPr defTabSz="457200">
              <a:defRPr sz="1500"/>
            </a:pPr>
            <a:r>
              <a:t>Please note that in our demo garden entrance, we are showcasing primarily ornamental plants from California.</a:t>
            </a:r>
          </a:p>
          <a:p>
            <a:pPr defTabSz="457200">
              <a:defRPr sz="1500"/>
            </a:pPr>
            <a:r>
              <a:t>For additional variety of low water plants, you may also consider plants from parts of the world with the same Mediterranean climate as ours.</a:t>
            </a:r>
          </a:p>
          <a:p>
            <a:pPr defTabSz="457200">
              <a:defRPr sz="1500">
                <a:solidFill>
                  <a:schemeClr val="accent2">
                    <a:satOff val="-18194"/>
                    <a:lumOff val="-11215"/>
                  </a:schemeClr>
                </a:solidFill>
              </a:defRPr>
            </a:pPr>
          </a:p>
          <a:p>
            <a:pPr marL="220578" indent="-220578" defTabSz="457200">
              <a:buSzPct val="100000"/>
              <a:buChar char="*"/>
              <a:defRPr sz="1500" u="sng">
                <a:solidFill>
                  <a:srgbClr val="0000FF"/>
                </a:solidFill>
                <a:uFill>
                  <a:solidFill>
                    <a:srgbClr val="0000FF"/>
                  </a:solidFill>
                </a:uFill>
              </a:defRPr>
            </a:pPr>
            <a:r>
              <a:rPr>
                <a:hlinkClick r:id="rId3" invalidUrl="" action="" tgtFrame="" tooltip="" history="1" highlightClick="0" endSnd="0"/>
              </a:rPr>
              <a:t>https://arboretum.ucdavis.edu/arboretum-all-stars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Shape 332"/>
          <p:cNvSpPr/>
          <p:nvPr>
            <p:ph type="sldImg"/>
          </p:nvPr>
        </p:nvSpPr>
        <p:spPr>
          <a:prstGeom prst="rect">
            <a:avLst/>
          </a:prstGeom>
        </p:spPr>
        <p:txBody>
          <a:bodyPr/>
          <a:lstStyle/>
          <a:p>
            <a:pPr/>
          </a:p>
        </p:txBody>
      </p:sp>
      <p:sp>
        <p:nvSpPr>
          <p:cNvPr id="333" name="Shape 333"/>
          <p:cNvSpPr/>
          <p:nvPr>
            <p:ph type="body" sz="quarter" idx="1"/>
          </p:nvPr>
        </p:nvSpPr>
        <p:spPr>
          <a:prstGeom prst="rect">
            <a:avLst/>
          </a:prstGeom>
        </p:spPr>
        <p:txBody>
          <a:bodyPr/>
          <a:lstStyle/>
          <a:p>
            <a:pPr defTabSz="457200">
              <a:defRPr b="1" sz="1500"/>
            </a:pPr>
            <a:r>
              <a:t>(Marianne)</a:t>
            </a:r>
          </a:p>
          <a:p>
            <a:pPr defTabSz="457200">
              <a:defRPr b="1" sz="1500"/>
            </a:pPr>
            <a:r>
              <a:t>Photo: Mountain sage, </a:t>
            </a:r>
            <a:r>
              <a:rPr i="1"/>
              <a:t>Salvia</a:t>
            </a:r>
          </a:p>
          <a:p>
            <a:pPr defTabSz="457200">
              <a:defRPr sz="1500"/>
            </a:pPr>
          </a:p>
          <a:p>
            <a:pPr defTabSz="457200">
              <a:defRPr sz="1500"/>
            </a:pPr>
            <a:r>
              <a:t>The Use of Color in your Garden</a:t>
            </a:r>
          </a:p>
          <a:p>
            <a:pPr defTabSz="457200">
              <a:defRPr sz="1500" u="sng">
                <a:solidFill>
                  <a:srgbClr val="0000FF"/>
                </a:solidFill>
                <a:uFill>
                  <a:solidFill>
                    <a:srgbClr val="0000FF"/>
                  </a:solidFill>
                </a:uFill>
              </a:defRPr>
            </a:pPr>
            <a:r>
              <a:rPr>
                <a:hlinkClick r:id="rId3" invalidUrl="" action="" tgtFrame="" tooltip="" history="1" highlightClick="0" endSnd="0"/>
              </a:rPr>
              <a:t>https://extension.psu.edu/the-use-of-color-theory-in-your-landscape</a:t>
            </a:r>
          </a:p>
          <a:p>
            <a:pPr defTabSz="457200">
              <a:defRPr sz="1500"/>
            </a:pPr>
          </a:p>
          <a:p>
            <a:pPr defTabSz="457200">
              <a:defRPr sz="1500"/>
            </a:pPr>
            <a:r>
              <a:t>Which Flower Colors Best Attracts Pollinators &amp; Birds?</a:t>
            </a:r>
          </a:p>
          <a:p>
            <a:pPr defTabSz="457200">
              <a:defRPr sz="1500" u="sng">
                <a:solidFill>
                  <a:srgbClr val="0000FF"/>
                </a:solidFill>
                <a:uFill>
                  <a:solidFill>
                    <a:srgbClr val="0000FF"/>
                  </a:solidFill>
                </a:uFill>
              </a:defRPr>
            </a:pPr>
            <a:r>
              <a:rPr>
                <a:hlinkClick r:id="rId4" invalidUrl="" action="" tgtFrame="" tooltip="" history="1" highlightClick="0" endSnd="0"/>
              </a:rPr>
              <a:t>https://extension.illinois.edu/sites/default/files/what_are_the_best_flower_colors_to_attract_pollinators-1.pdf</a:t>
            </a:r>
          </a:p>
          <a:p>
            <a:pPr defTabSz="457200">
              <a:defRPr sz="1500"/>
            </a:pPr>
          </a:p>
          <a:p>
            <a:pPr defTabSz="457200">
              <a:defRPr sz="1500"/>
            </a:pPr>
            <a:r>
              <a:t>Meet the Pollinators</a:t>
            </a:r>
          </a:p>
          <a:p>
            <a:pPr defTabSz="457200">
              <a:defRPr sz="1500" u="sng">
                <a:solidFill>
                  <a:srgbClr val="0000FF"/>
                </a:solidFill>
                <a:uFill>
                  <a:solidFill>
                    <a:srgbClr val="0000FF"/>
                  </a:solidFill>
                </a:uFill>
              </a:defRPr>
            </a:pPr>
            <a:r>
              <a:rPr>
                <a:hlinkClick r:id="rId5" invalidUrl="" action="" tgtFrame="" tooltip="" history="1" highlightClick="0" endSnd="0"/>
              </a:rPr>
              <a:t>https://marinmg.ucanr.edu/PLANTS/POLLINATOR_HABITATS/Meet_the_Pollinators/</a:t>
            </a:r>
          </a:p>
          <a:p>
            <a:pPr defTabSz="457200">
              <a:defRPr sz="1500"/>
            </a:pPr>
          </a:p>
          <a:p>
            <a:pPr defTabSz="457200">
              <a:defRPr sz="1500"/>
            </a:pPr>
            <a:r>
              <a:t>Landscaping Colors that Attract Birds to Your Yard</a:t>
            </a:r>
          </a:p>
          <a:p>
            <a:pPr defTabSz="457200">
              <a:defRPr sz="1500" u="sng">
                <a:solidFill>
                  <a:srgbClr val="0000FF"/>
                </a:solidFill>
                <a:uFill>
                  <a:solidFill>
                    <a:srgbClr val="0000FF"/>
                  </a:solidFill>
                </a:uFill>
              </a:defRPr>
            </a:pPr>
            <a:r>
              <a:rPr>
                <a:hlinkClick r:id="rId6" invalidUrl="" action="" tgtFrame="" tooltip="" history="1" highlightClick="0" endSnd="0"/>
              </a:rPr>
              <a:t>https://www.thespruce.com/colors-that-attract-birds-386400</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Shape 338"/>
          <p:cNvSpPr/>
          <p:nvPr>
            <p:ph type="sldImg"/>
          </p:nvPr>
        </p:nvSpPr>
        <p:spPr>
          <a:prstGeom prst="rect">
            <a:avLst/>
          </a:prstGeom>
        </p:spPr>
        <p:txBody>
          <a:bodyPr/>
          <a:lstStyle/>
          <a:p>
            <a:pPr/>
          </a:p>
        </p:txBody>
      </p:sp>
      <p:sp>
        <p:nvSpPr>
          <p:cNvPr id="339" name="Shape 339"/>
          <p:cNvSpPr/>
          <p:nvPr>
            <p:ph type="body" sz="quarter" idx="1"/>
          </p:nvPr>
        </p:nvSpPr>
        <p:spPr>
          <a:prstGeom prst="rect">
            <a:avLst/>
          </a:prstGeom>
        </p:spPr>
        <p:txBody>
          <a:bodyPr/>
          <a:lstStyle/>
          <a:p>
            <a:pPr>
              <a:defRPr b="1" sz="1400"/>
            </a:pPr>
            <a:r>
              <a:t>(Marianne)</a:t>
            </a:r>
          </a:p>
          <a:p>
            <a:pPr>
              <a:defRPr b="1" sz="1400"/>
            </a:pPr>
          </a:p>
          <a:p>
            <a:pPr>
              <a:defRPr b="1" sz="1400"/>
            </a:pPr>
            <a:r>
              <a:t>Photo: Foothill Penstemon, </a:t>
            </a:r>
            <a:r>
              <a:rPr i="1"/>
              <a:t>Penstemon</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 Layout">
    <p:spTree>
      <p:nvGrpSpPr>
        <p:cNvPr id="1" name=""/>
        <p:cNvGrpSpPr/>
        <p:nvPr/>
      </p:nvGrpSpPr>
      <p:grpSpPr>
        <a:xfrm>
          <a:off x="0" y="0"/>
          <a:ext cx="0" cy="0"/>
          <a:chOff x="0" y="0"/>
          <a:chExt cx="0" cy="0"/>
        </a:xfrm>
      </p:grpSpPr>
      <p:pic>
        <p:nvPicPr>
          <p:cNvPr id="12" name="Picture 9" descr="Picture 9"/>
          <p:cNvPicPr>
            <a:picLocks noChangeAspect="1"/>
          </p:cNvPicPr>
          <p:nvPr/>
        </p:nvPicPr>
        <p:blipFill>
          <a:blip r:embed="rId2">
            <a:extLst/>
          </a:blip>
          <a:stretch>
            <a:fillRect/>
          </a:stretch>
        </p:blipFill>
        <p:spPr>
          <a:xfrm>
            <a:off x="6746240" y="5973064"/>
            <a:ext cx="5445760" cy="884942"/>
          </a:xfrm>
          <a:prstGeom prst="rect">
            <a:avLst/>
          </a:prstGeom>
          <a:ln w="12700">
            <a:miter lim="400000"/>
          </a:ln>
        </p:spPr>
      </p:pic>
      <p:pic>
        <p:nvPicPr>
          <p:cNvPr id="13" name="Picture 7" descr="Picture 7"/>
          <p:cNvPicPr>
            <a:picLocks noChangeAspect="1"/>
          </p:cNvPicPr>
          <p:nvPr/>
        </p:nvPicPr>
        <p:blipFill>
          <a:blip r:embed="rId3">
            <a:extLst/>
          </a:blip>
          <a:stretch>
            <a:fillRect/>
          </a:stretch>
        </p:blipFill>
        <p:spPr>
          <a:xfrm>
            <a:off x="0" y="0"/>
            <a:ext cx="12192000" cy="7097487"/>
          </a:xfrm>
          <a:prstGeom prst="rect">
            <a:avLst/>
          </a:prstGeom>
          <a:ln w="12700">
            <a:miter lim="400000"/>
          </a:ln>
        </p:spPr>
      </p:pic>
      <p:sp>
        <p:nvSpPr>
          <p:cNvPr id="14" name="Title Text"/>
          <p:cNvSpPr txBox="1"/>
          <p:nvPr>
            <p:ph type="title"/>
          </p:nvPr>
        </p:nvSpPr>
        <p:spPr>
          <a:xfrm>
            <a:off x="838200" y="1057321"/>
            <a:ext cx="10515600" cy="1325564"/>
          </a:xfrm>
          <a:prstGeom prst="rect">
            <a:avLst/>
          </a:prstGeom>
        </p:spPr>
        <p:txBody>
          <a:bodyPr anchor="ctr"/>
          <a:lstStyle>
            <a:lvl1pPr>
              <a:defRPr sz="6000">
                <a:solidFill>
                  <a:srgbClr val="FFFFFF"/>
                </a:solidFill>
                <a:effectLst>
                  <a:outerShdw sx="100000" sy="100000" kx="0" ky="0" algn="b" rotWithShape="0" blurRad="50800" dist="38100" dir="2700000">
                    <a:srgbClr val="000000">
                      <a:alpha val="40000"/>
                    </a:srgbClr>
                  </a:outerShdw>
                </a:effectLst>
              </a:defRPr>
            </a:lvl1pPr>
          </a:lstStyle>
          <a:p>
            <a:pPr/>
            <a:r>
              <a:t>Title Text</a:t>
            </a:r>
          </a:p>
        </p:txBody>
      </p:sp>
      <p:sp>
        <p:nvSpPr>
          <p:cNvPr id="15" name="Body Level One…"/>
          <p:cNvSpPr txBox="1"/>
          <p:nvPr>
            <p:ph type="body" sz="quarter" idx="1" hasCustomPrompt="1"/>
          </p:nvPr>
        </p:nvSpPr>
        <p:spPr>
          <a:xfrm>
            <a:off x="838200" y="4361379"/>
            <a:ext cx="3414110" cy="660406"/>
          </a:xfrm>
          <a:prstGeom prst="rect">
            <a:avLst/>
          </a:prstGeom>
        </p:spPr>
        <p:txBody>
          <a:bodyPr/>
          <a:lstStyle>
            <a:lvl1pPr marL="0" indent="0">
              <a:lnSpc>
                <a:spcPct val="100000"/>
              </a:lnSpc>
              <a:buSzTx/>
              <a:buFontTx/>
              <a:buNone/>
              <a:defRPr sz="1800">
                <a:solidFill>
                  <a:srgbClr val="FFFFFF"/>
                </a:solidFill>
              </a:defRPr>
            </a:lvl1pPr>
            <a:lvl2pPr marL="628650" indent="-171450">
              <a:lnSpc>
                <a:spcPct val="100000"/>
              </a:lnSpc>
              <a:buFontTx/>
              <a:defRPr sz="1800">
                <a:solidFill>
                  <a:srgbClr val="FFFFFF"/>
                </a:solidFill>
              </a:defRPr>
            </a:lvl2pPr>
            <a:lvl3pPr marL="1120138" indent="-205738">
              <a:lnSpc>
                <a:spcPct val="100000"/>
              </a:lnSpc>
              <a:buFontTx/>
              <a:defRPr sz="1800">
                <a:solidFill>
                  <a:srgbClr val="FFFFFF"/>
                </a:solidFill>
              </a:defRPr>
            </a:lvl3pPr>
            <a:lvl4pPr marL="1600200" indent="-228600">
              <a:lnSpc>
                <a:spcPct val="100000"/>
              </a:lnSpc>
              <a:buFontTx/>
              <a:defRPr sz="1800">
                <a:solidFill>
                  <a:srgbClr val="FFFFFF"/>
                </a:solidFill>
              </a:defRPr>
            </a:lvl4pPr>
            <a:lvl5pPr marL="2057400" indent="-228600">
              <a:lnSpc>
                <a:spcPct val="100000"/>
              </a:lnSpc>
              <a:buFontTx/>
              <a:defRPr sz="1800">
                <a:solidFill>
                  <a:srgbClr val="FFFFFF"/>
                </a:solidFill>
              </a:defRPr>
            </a:lvl5pPr>
          </a:lstStyle>
          <a:p>
            <a:pPr/>
            <a:r>
              <a:t>Presented by</a:t>
            </a:r>
          </a:p>
          <a:p>
            <a:pPr lvl="1"/>
            <a:r>
              <a:t/>
            </a:r>
          </a:p>
          <a:p>
            <a:pPr lvl="2"/>
            <a:r>
              <a:t/>
            </a:r>
          </a:p>
          <a:p>
            <a:pPr lvl="3"/>
            <a:r>
              <a:t/>
            </a:r>
          </a:p>
          <a:p>
            <a:pPr lvl="4"/>
            <a:r>
              <a:t/>
            </a:r>
          </a:p>
        </p:txBody>
      </p:sp>
      <p:sp>
        <p:nvSpPr>
          <p:cNvPr id="16" name="Text Placeholder 18"/>
          <p:cNvSpPr/>
          <p:nvPr>
            <p:ph type="body" sz="quarter" idx="21" hasCustomPrompt="1"/>
          </p:nvPr>
        </p:nvSpPr>
        <p:spPr>
          <a:xfrm>
            <a:off x="838200" y="5057206"/>
            <a:ext cx="2859091" cy="531819"/>
          </a:xfrm>
          <a:prstGeom prst="rect">
            <a:avLst/>
          </a:prstGeom>
        </p:spPr>
        <p:txBody>
          <a:bodyPr/>
          <a:lstStyle>
            <a:lvl1pPr marL="0" indent="0">
              <a:buSzTx/>
              <a:buFontTx/>
              <a:buNone/>
              <a:defRPr sz="1800">
                <a:solidFill>
                  <a:srgbClr val="FFFFFF"/>
                </a:solidFill>
              </a:defRPr>
            </a:lvl1pPr>
          </a:lstStyle>
          <a:p>
            <a:pPr/>
            <a:r>
              <a:t>Date</a:t>
            </a:r>
          </a:p>
        </p:txBody>
      </p:sp>
      <p:sp>
        <p:nvSpPr>
          <p:cNvPr id="17" name="Text Placeholder 3"/>
          <p:cNvSpPr/>
          <p:nvPr>
            <p:ph type="body" sz="quarter" idx="22" hasCustomPrompt="1"/>
          </p:nvPr>
        </p:nvSpPr>
        <p:spPr>
          <a:xfrm>
            <a:off x="838199" y="2750548"/>
            <a:ext cx="8265887" cy="798198"/>
          </a:xfrm>
          <a:prstGeom prst="rect">
            <a:avLst/>
          </a:prstGeom>
        </p:spPr>
        <p:txBody>
          <a:bodyPr/>
          <a:lstStyle>
            <a:lvl1pPr marL="0" indent="0">
              <a:buSzTx/>
              <a:buFontTx/>
              <a:buNone/>
              <a:defRPr sz="3600">
                <a:solidFill>
                  <a:srgbClr val="FFFFFF"/>
                </a:solidFill>
                <a:effectLst>
                  <a:outerShdw sx="100000" sy="100000" kx="0" ky="0" algn="b" rotWithShape="0" blurRad="50800" dist="38100" dir="2700000">
                    <a:srgbClr val="000000">
                      <a:alpha val="40000"/>
                    </a:srgbClr>
                  </a:outerShdw>
                </a:effectLst>
              </a:defRPr>
            </a:lvl1pPr>
          </a:lstStyle>
          <a:p>
            <a:pPr/>
            <a:r>
              <a:t>Subtitle here</a:t>
            </a:r>
          </a:p>
        </p:txBody>
      </p:sp>
      <p:sp>
        <p:nvSpPr>
          <p:cNvPr id="18" name="Slide Number"/>
          <p:cNvSpPr txBox="1"/>
          <p:nvPr>
            <p:ph type="sldNum" sz="quarter" idx="2"/>
          </p:nvPr>
        </p:nvSpPr>
        <p:spPr>
          <a:xfrm>
            <a:off x="8478981" y="6232199"/>
            <a:ext cx="258620" cy="24830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4_Title Only">
    <p:spTree>
      <p:nvGrpSpPr>
        <p:cNvPr id="1" name=""/>
        <p:cNvGrpSpPr/>
        <p:nvPr/>
      </p:nvGrpSpPr>
      <p:grpSpPr>
        <a:xfrm>
          <a:off x="0" y="0"/>
          <a:ext cx="0" cy="0"/>
          <a:chOff x="0" y="0"/>
          <a:chExt cx="0" cy="0"/>
        </a:xfrm>
      </p:grpSpPr>
      <p:pic>
        <p:nvPicPr>
          <p:cNvPr id="110" name="Picture 9" descr="Picture 9"/>
          <p:cNvPicPr>
            <a:picLocks noChangeAspect="1"/>
          </p:cNvPicPr>
          <p:nvPr/>
        </p:nvPicPr>
        <p:blipFill>
          <a:blip r:embed="rId2">
            <a:extLst/>
          </a:blip>
          <a:stretch>
            <a:fillRect/>
          </a:stretch>
        </p:blipFill>
        <p:spPr>
          <a:xfrm>
            <a:off x="6746240" y="5973064"/>
            <a:ext cx="5445760" cy="884942"/>
          </a:xfrm>
          <a:prstGeom prst="rect">
            <a:avLst/>
          </a:prstGeom>
          <a:ln w="12700">
            <a:miter lim="400000"/>
          </a:ln>
        </p:spPr>
      </p:pic>
      <p:pic>
        <p:nvPicPr>
          <p:cNvPr id="111" name="Picture 7" descr="Picture 7"/>
          <p:cNvPicPr>
            <a:picLocks noChangeAspect="1"/>
          </p:cNvPicPr>
          <p:nvPr/>
        </p:nvPicPr>
        <p:blipFill>
          <a:blip r:embed="rId3">
            <a:extLst/>
          </a:blip>
          <a:stretch>
            <a:fillRect/>
          </a:stretch>
        </p:blipFill>
        <p:spPr>
          <a:xfrm>
            <a:off x="0" y="0"/>
            <a:ext cx="12192000" cy="1598279"/>
          </a:xfrm>
          <a:prstGeom prst="rect">
            <a:avLst/>
          </a:prstGeom>
          <a:ln w="12700">
            <a:miter lim="400000"/>
          </a:ln>
        </p:spPr>
      </p:pic>
      <p:sp>
        <p:nvSpPr>
          <p:cNvPr id="112" name="Title Text"/>
          <p:cNvSpPr txBox="1"/>
          <p:nvPr>
            <p:ph type="title"/>
          </p:nvPr>
        </p:nvSpPr>
        <p:spPr>
          <a:xfrm>
            <a:off x="684733" y="313786"/>
            <a:ext cx="10817840" cy="767530"/>
          </a:xfrm>
          <a:prstGeom prst="rect">
            <a:avLst/>
          </a:prstGeom>
        </p:spPr>
        <p:txBody>
          <a:bodyPr anchor="ctr"/>
          <a:lstStyle>
            <a:lvl1pPr>
              <a:defRPr sz="3500">
                <a:solidFill>
                  <a:srgbClr val="FFFFFF"/>
                </a:solidFill>
                <a:effectLst>
                  <a:outerShdw sx="100000" sy="100000" kx="0" ky="0" algn="b" rotWithShape="0" blurRad="50800" dist="38100" dir="2700000">
                    <a:srgbClr val="000000">
                      <a:alpha val="40000"/>
                    </a:srgbClr>
                  </a:outerShdw>
                </a:effectLst>
              </a:defRPr>
            </a:lvl1pPr>
          </a:lstStyle>
          <a:p>
            <a:pPr/>
            <a:r>
              <a:t>Title Text</a:t>
            </a:r>
          </a:p>
        </p:txBody>
      </p:sp>
      <p:sp>
        <p:nvSpPr>
          <p:cNvPr id="113" name="Body Level One…"/>
          <p:cNvSpPr txBox="1"/>
          <p:nvPr>
            <p:ph type="body" idx="1"/>
          </p:nvPr>
        </p:nvSpPr>
        <p:spPr>
          <a:prstGeom prst="rect">
            <a:avLst/>
          </a:prstGeom>
        </p:spPr>
        <p:txBody>
          <a:bodyPr/>
          <a:lstStyle>
            <a:lvl1pPr>
              <a:defRPr sz="2800"/>
            </a:lvl1pPr>
            <a:lvl2pPr marL="723900" indent="-266700">
              <a:defRPr sz="2800"/>
            </a:lvl2pPr>
            <a:lvl3pPr marL="1234438" indent="-320038">
              <a:defRPr sz="2800"/>
            </a:lvl3pPr>
            <a:lvl4pPr marL="1727200" indent="-355600">
              <a:defRPr sz="2800"/>
            </a:lvl4pPr>
            <a:lvl5pPr marL="2184400" indent="-355600">
              <a:defRPr sz="2800"/>
            </a:lvl5pPr>
          </a:lstStyle>
          <a:p>
            <a:pPr/>
            <a:r>
              <a:t>Body Level One</a:t>
            </a:r>
          </a:p>
          <a:p>
            <a:pPr lvl="1"/>
            <a:r>
              <a:t>Body Level Two</a:t>
            </a:r>
          </a:p>
          <a:p>
            <a:pPr lvl="2"/>
            <a:r>
              <a:t>Body Level Three</a:t>
            </a:r>
          </a:p>
          <a:p>
            <a:pPr lvl="3"/>
            <a:r>
              <a:t>Body Level Four</a:t>
            </a:r>
          </a:p>
          <a:p>
            <a:pPr lvl="4"/>
            <a:r>
              <a:t>Body Level Five</a:t>
            </a:r>
          </a:p>
        </p:txBody>
      </p:sp>
      <p:sp>
        <p:nvSpPr>
          <p:cNvPr id="1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6_Title Only">
    <p:spTree>
      <p:nvGrpSpPr>
        <p:cNvPr id="1" name=""/>
        <p:cNvGrpSpPr/>
        <p:nvPr/>
      </p:nvGrpSpPr>
      <p:grpSpPr>
        <a:xfrm>
          <a:off x="0" y="0"/>
          <a:ext cx="0" cy="0"/>
          <a:chOff x="0" y="0"/>
          <a:chExt cx="0" cy="0"/>
        </a:xfrm>
      </p:grpSpPr>
      <p:pic>
        <p:nvPicPr>
          <p:cNvPr id="121" name="Picture 9" descr="Picture 9"/>
          <p:cNvPicPr>
            <a:picLocks noChangeAspect="1"/>
          </p:cNvPicPr>
          <p:nvPr/>
        </p:nvPicPr>
        <p:blipFill>
          <a:blip r:embed="rId2">
            <a:extLst/>
          </a:blip>
          <a:stretch>
            <a:fillRect/>
          </a:stretch>
        </p:blipFill>
        <p:spPr>
          <a:xfrm>
            <a:off x="6746240" y="5973064"/>
            <a:ext cx="5445760" cy="884942"/>
          </a:xfrm>
          <a:prstGeom prst="rect">
            <a:avLst/>
          </a:prstGeom>
          <a:ln w="12700">
            <a:miter lim="400000"/>
          </a:ln>
        </p:spPr>
      </p:pic>
      <p:pic>
        <p:nvPicPr>
          <p:cNvPr id="122" name="Picture 7" descr="Picture 7"/>
          <p:cNvPicPr>
            <a:picLocks noChangeAspect="1"/>
          </p:cNvPicPr>
          <p:nvPr/>
        </p:nvPicPr>
        <p:blipFill>
          <a:blip r:embed="rId3">
            <a:extLst/>
          </a:blip>
          <a:stretch>
            <a:fillRect/>
          </a:stretch>
        </p:blipFill>
        <p:spPr>
          <a:xfrm>
            <a:off x="-32658" y="0"/>
            <a:ext cx="12257315" cy="1617142"/>
          </a:xfrm>
          <a:prstGeom prst="rect">
            <a:avLst/>
          </a:prstGeom>
          <a:ln w="12700">
            <a:miter lim="400000"/>
          </a:ln>
        </p:spPr>
      </p:pic>
      <p:sp>
        <p:nvSpPr>
          <p:cNvPr id="123" name="Title Text"/>
          <p:cNvSpPr txBox="1"/>
          <p:nvPr>
            <p:ph type="title"/>
          </p:nvPr>
        </p:nvSpPr>
        <p:spPr>
          <a:xfrm>
            <a:off x="684733" y="55074"/>
            <a:ext cx="10970239" cy="1257020"/>
          </a:xfrm>
          <a:prstGeom prst="rect">
            <a:avLst/>
          </a:prstGeom>
        </p:spPr>
        <p:txBody>
          <a:bodyPr anchor="ctr"/>
          <a:lstStyle>
            <a:lvl1pPr>
              <a:defRPr sz="3500">
                <a:solidFill>
                  <a:srgbClr val="FFFFFF"/>
                </a:solidFill>
                <a:effectLst>
                  <a:outerShdw sx="100000" sy="100000" kx="0" ky="0" algn="b" rotWithShape="0" blurRad="50800" dist="38100" dir="2700000">
                    <a:srgbClr val="000000">
                      <a:alpha val="40000"/>
                    </a:srgbClr>
                  </a:outerShdw>
                </a:effectLst>
              </a:defRPr>
            </a:lvl1pPr>
          </a:lstStyle>
          <a:p>
            <a:pPr/>
            <a:r>
              <a:t>Title Text</a:t>
            </a:r>
          </a:p>
        </p:txBody>
      </p:sp>
      <p:sp>
        <p:nvSpPr>
          <p:cNvPr id="124" name="Body Level One…"/>
          <p:cNvSpPr txBox="1"/>
          <p:nvPr>
            <p:ph type="body" idx="1"/>
          </p:nvPr>
        </p:nvSpPr>
        <p:spPr>
          <a:prstGeom prst="rect">
            <a:avLst/>
          </a:prstGeom>
        </p:spPr>
        <p:txBody>
          <a:bodyPr/>
          <a:lstStyle>
            <a:lvl1pPr>
              <a:defRPr sz="2800"/>
            </a:lvl1pPr>
            <a:lvl2pPr marL="723900" indent="-266700">
              <a:defRPr sz="2800"/>
            </a:lvl2pPr>
            <a:lvl3pPr marL="1234438" indent="-320038">
              <a:defRPr sz="2800"/>
            </a:lvl3pPr>
            <a:lvl4pPr marL="1727200" indent="-355600">
              <a:defRPr sz="2800"/>
            </a:lvl4pPr>
            <a:lvl5pPr marL="2184400" indent="-355600">
              <a:defRPr sz="2800"/>
            </a:lvl5pPr>
          </a:lstStyle>
          <a:p>
            <a:pPr/>
            <a:r>
              <a:t>Body Level One</a:t>
            </a:r>
          </a:p>
          <a:p>
            <a:pPr lvl="1"/>
            <a:r>
              <a:t>Body Level Two</a:t>
            </a:r>
          </a:p>
          <a:p>
            <a:pPr lvl="2"/>
            <a:r>
              <a:t>Body Level Three</a:t>
            </a:r>
          </a:p>
          <a:p>
            <a:pPr lvl="3"/>
            <a:r>
              <a:t>Body Level Four</a:t>
            </a:r>
          </a:p>
          <a:p>
            <a:pPr lvl="4"/>
            <a:r>
              <a:t>Body Level Five</a:t>
            </a:r>
          </a:p>
        </p:txBody>
      </p:sp>
      <p:sp>
        <p:nvSpPr>
          <p:cNvPr id="1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7_Title Only">
    <p:spTree>
      <p:nvGrpSpPr>
        <p:cNvPr id="1" name=""/>
        <p:cNvGrpSpPr/>
        <p:nvPr/>
      </p:nvGrpSpPr>
      <p:grpSpPr>
        <a:xfrm>
          <a:off x="0" y="0"/>
          <a:ext cx="0" cy="0"/>
          <a:chOff x="0" y="0"/>
          <a:chExt cx="0" cy="0"/>
        </a:xfrm>
      </p:grpSpPr>
      <p:pic>
        <p:nvPicPr>
          <p:cNvPr id="132" name="Picture 9" descr="Picture 9"/>
          <p:cNvPicPr>
            <a:picLocks noChangeAspect="1"/>
          </p:cNvPicPr>
          <p:nvPr/>
        </p:nvPicPr>
        <p:blipFill>
          <a:blip r:embed="rId2">
            <a:extLst/>
          </a:blip>
          <a:stretch>
            <a:fillRect/>
          </a:stretch>
        </p:blipFill>
        <p:spPr>
          <a:xfrm>
            <a:off x="6746240" y="5973064"/>
            <a:ext cx="5445760" cy="884942"/>
          </a:xfrm>
          <a:prstGeom prst="rect">
            <a:avLst/>
          </a:prstGeom>
          <a:ln w="12700">
            <a:miter lim="400000"/>
          </a:ln>
        </p:spPr>
      </p:pic>
      <p:pic>
        <p:nvPicPr>
          <p:cNvPr id="133" name="Picture 7" descr="Picture 7"/>
          <p:cNvPicPr>
            <a:picLocks noChangeAspect="1"/>
          </p:cNvPicPr>
          <p:nvPr/>
        </p:nvPicPr>
        <p:blipFill>
          <a:blip r:embed="rId3">
            <a:extLst/>
          </a:blip>
          <a:stretch>
            <a:fillRect/>
          </a:stretch>
        </p:blipFill>
        <p:spPr>
          <a:xfrm>
            <a:off x="-32655" y="0"/>
            <a:ext cx="12257310" cy="1617142"/>
          </a:xfrm>
          <a:prstGeom prst="rect">
            <a:avLst/>
          </a:prstGeom>
          <a:ln w="12700">
            <a:miter lim="400000"/>
          </a:ln>
        </p:spPr>
      </p:pic>
      <p:sp>
        <p:nvSpPr>
          <p:cNvPr id="134" name="Title Text"/>
          <p:cNvSpPr txBox="1"/>
          <p:nvPr>
            <p:ph type="title"/>
          </p:nvPr>
        </p:nvSpPr>
        <p:spPr>
          <a:xfrm>
            <a:off x="684733" y="14437"/>
            <a:ext cx="10515601" cy="1325563"/>
          </a:xfrm>
          <a:prstGeom prst="rect">
            <a:avLst/>
          </a:prstGeom>
        </p:spPr>
        <p:txBody>
          <a:bodyPr anchor="ctr"/>
          <a:lstStyle>
            <a:lvl1pPr>
              <a:defRPr sz="3500">
                <a:solidFill>
                  <a:srgbClr val="FFFFFF"/>
                </a:solidFill>
                <a:effectLst>
                  <a:outerShdw sx="100000" sy="100000" kx="0" ky="0" algn="b" rotWithShape="0" blurRad="50800" dist="38100" dir="2700000">
                    <a:srgbClr val="000000">
                      <a:alpha val="40000"/>
                    </a:srgbClr>
                  </a:outerShdw>
                </a:effectLst>
              </a:defRPr>
            </a:lvl1pPr>
          </a:lstStyle>
          <a:p>
            <a:pPr/>
            <a:r>
              <a:t>Title Text</a:t>
            </a:r>
          </a:p>
        </p:txBody>
      </p:sp>
      <p:sp>
        <p:nvSpPr>
          <p:cNvPr id="135" name="Body Level One…"/>
          <p:cNvSpPr txBox="1"/>
          <p:nvPr>
            <p:ph type="body" idx="1"/>
          </p:nvPr>
        </p:nvSpPr>
        <p:spPr>
          <a:prstGeom prst="rect">
            <a:avLst/>
          </a:prstGeom>
        </p:spPr>
        <p:txBody>
          <a:bodyPr/>
          <a:lstStyle>
            <a:lvl1pPr>
              <a:defRPr sz="2800"/>
            </a:lvl1pPr>
            <a:lvl2pPr marL="723900" indent="-266700">
              <a:defRPr sz="2800"/>
            </a:lvl2pPr>
            <a:lvl3pPr marL="1234438" indent="-320038">
              <a:defRPr sz="2800"/>
            </a:lvl3pPr>
            <a:lvl4pPr marL="1727200" indent="-355600">
              <a:defRPr sz="2800"/>
            </a:lvl4pPr>
            <a:lvl5pPr marL="2184400" indent="-355600">
              <a:defRPr sz="2800"/>
            </a:lvl5pPr>
          </a:lstStyle>
          <a:p>
            <a:pPr/>
            <a:r>
              <a:t>Body Level One</a:t>
            </a:r>
          </a:p>
          <a:p>
            <a:pPr lvl="1"/>
            <a:r>
              <a:t>Body Level Two</a:t>
            </a:r>
          </a:p>
          <a:p>
            <a:pPr lvl="2"/>
            <a:r>
              <a:t>Body Level Three</a:t>
            </a:r>
          </a:p>
          <a:p>
            <a:pPr lvl="3"/>
            <a:r>
              <a:t>Body Level Four</a:t>
            </a:r>
          </a:p>
          <a:p>
            <a:pPr lvl="4"/>
            <a:r>
              <a:t>Body Level Five</a:t>
            </a:r>
          </a:p>
        </p:txBody>
      </p:sp>
      <p:sp>
        <p:nvSpPr>
          <p:cNvPr id="1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3" name="Rectangle 4"/>
          <p:cNvSpPr/>
          <p:nvPr/>
        </p:nvSpPr>
        <p:spPr>
          <a:xfrm>
            <a:off x="6390640" y="6085840"/>
            <a:ext cx="5516886" cy="772166"/>
          </a:xfrm>
          <a:prstGeom prst="rect">
            <a:avLst/>
          </a:prstGeom>
          <a:solidFill>
            <a:srgbClr val="FFFFFF"/>
          </a:solidFill>
          <a:ln w="12700">
            <a:miter lim="400000"/>
          </a:ln>
        </p:spPr>
        <p:txBody>
          <a:bodyPr lIns="45718" tIns="45718" rIns="45718" bIns="45718" anchor="ctr"/>
          <a:lstStyle/>
          <a:p>
            <a:pPr algn="ctr">
              <a:defRPr>
                <a:solidFill>
                  <a:srgbClr val="FFFFFF"/>
                </a:solidFill>
              </a:defRPr>
            </a:pPr>
          </a:p>
        </p:txBody>
      </p:sp>
      <p:sp>
        <p:nvSpPr>
          <p:cNvPr id="1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with Caption">
    <p:spTree>
      <p:nvGrpSpPr>
        <p:cNvPr id="1" name=""/>
        <p:cNvGrpSpPr/>
        <p:nvPr/>
      </p:nvGrpSpPr>
      <p:grpSpPr>
        <a:xfrm>
          <a:off x="0" y="0"/>
          <a:ext cx="0" cy="0"/>
          <a:chOff x="0" y="0"/>
          <a:chExt cx="0" cy="0"/>
        </a:xfrm>
      </p:grpSpPr>
      <p:pic>
        <p:nvPicPr>
          <p:cNvPr id="151" name="Picture 9" descr="Picture 9"/>
          <p:cNvPicPr>
            <a:picLocks noChangeAspect="1"/>
          </p:cNvPicPr>
          <p:nvPr/>
        </p:nvPicPr>
        <p:blipFill>
          <a:blip r:embed="rId2">
            <a:extLst/>
          </a:blip>
          <a:stretch>
            <a:fillRect/>
          </a:stretch>
        </p:blipFill>
        <p:spPr>
          <a:xfrm>
            <a:off x="6746240" y="5973064"/>
            <a:ext cx="5445760" cy="884942"/>
          </a:xfrm>
          <a:prstGeom prst="rect">
            <a:avLst/>
          </a:prstGeom>
          <a:ln w="12700">
            <a:miter lim="400000"/>
          </a:ln>
        </p:spPr>
      </p:pic>
      <p:sp>
        <p:nvSpPr>
          <p:cNvPr id="15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153" name="Body Level One…"/>
          <p:cNvSpPr txBox="1"/>
          <p:nvPr>
            <p:ph type="body" sz="half" idx="1" hasCustomPrompt="1"/>
          </p:nvPr>
        </p:nvSpPr>
        <p:spPr>
          <a:xfrm>
            <a:off x="5183187" y="987425"/>
            <a:ext cx="6172204" cy="4873625"/>
          </a:xfrm>
          <a:prstGeom prst="rect">
            <a:avLst/>
          </a:prstGeom>
        </p:spPr>
        <p:txBody>
          <a:bodyPr/>
          <a:lstStyle>
            <a:lvl1pPr>
              <a:defRPr sz="2800"/>
            </a:lvl1pPr>
            <a:lvl2pPr marL="713230" indent="-256030">
              <a:defRPr sz="2800"/>
            </a:lvl2pPr>
            <a:lvl3pPr marL="1181100" indent="-266700">
              <a:defRPr sz="2800"/>
            </a:lvl3pPr>
            <a:lvl4pPr marL="1691638" indent="-320038">
              <a:defRPr sz="2800"/>
            </a:lvl4pPr>
            <a:lvl5pPr marL="2148838" indent="-320038">
              <a:defRPr sz="2800"/>
            </a:lvl5pPr>
          </a:lstStyle>
          <a:p>
            <a:pPr/>
            <a:r>
              <a:t>Edit Master text styles</a:t>
            </a:r>
          </a:p>
          <a:p>
            <a:pPr lvl="1"/>
            <a:r>
              <a:t/>
            </a:r>
          </a:p>
          <a:p>
            <a:pPr lvl="2"/>
            <a:r>
              <a:t/>
            </a:r>
          </a:p>
          <a:p>
            <a:pPr lvl="3"/>
            <a:r>
              <a:t/>
            </a:r>
          </a:p>
          <a:p>
            <a:pPr lvl="4"/>
            <a:r>
              <a:t/>
            </a:r>
          </a:p>
        </p:txBody>
      </p:sp>
      <p:sp>
        <p:nvSpPr>
          <p:cNvPr id="154" name="Text Placeholder 3"/>
          <p:cNvSpPr/>
          <p:nvPr>
            <p:ph type="body" sz="quarter" idx="21"/>
          </p:nvPr>
        </p:nvSpPr>
        <p:spPr>
          <a:xfrm>
            <a:off x="839787" y="2057400"/>
            <a:ext cx="3932238" cy="3811588"/>
          </a:xfrm>
          <a:prstGeom prst="rect">
            <a:avLst/>
          </a:prstGeom>
        </p:spPr>
        <p:txBody>
          <a:bodyPr/>
          <a:lstStyle/>
          <a:p>
            <a:pPr/>
          </a:p>
        </p:txBody>
      </p:sp>
      <p:sp>
        <p:nvSpPr>
          <p:cNvPr id="1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PictureRight with Text">
    <p:spTree>
      <p:nvGrpSpPr>
        <p:cNvPr id="1" name=""/>
        <p:cNvGrpSpPr/>
        <p:nvPr/>
      </p:nvGrpSpPr>
      <p:grpSpPr>
        <a:xfrm>
          <a:off x="0" y="0"/>
          <a:ext cx="0" cy="0"/>
          <a:chOff x="0" y="0"/>
          <a:chExt cx="0" cy="0"/>
        </a:xfrm>
      </p:grpSpPr>
      <p:pic>
        <p:nvPicPr>
          <p:cNvPr id="162" name="Picture 9" descr="Picture 9"/>
          <p:cNvPicPr>
            <a:picLocks noChangeAspect="1"/>
          </p:cNvPicPr>
          <p:nvPr/>
        </p:nvPicPr>
        <p:blipFill>
          <a:blip r:embed="rId2">
            <a:extLst/>
          </a:blip>
          <a:stretch>
            <a:fillRect/>
          </a:stretch>
        </p:blipFill>
        <p:spPr>
          <a:xfrm>
            <a:off x="6746240" y="5973064"/>
            <a:ext cx="5445760" cy="884942"/>
          </a:xfrm>
          <a:prstGeom prst="rect">
            <a:avLst/>
          </a:prstGeom>
          <a:ln w="12700">
            <a:miter lim="400000"/>
          </a:ln>
        </p:spPr>
      </p:pic>
      <p:sp>
        <p:nvSpPr>
          <p:cNvPr id="163" name="Picture Placeholder 2"/>
          <p:cNvSpPr/>
          <p:nvPr>
            <p:ph type="pic" idx="21"/>
          </p:nvPr>
        </p:nvSpPr>
        <p:spPr>
          <a:xfrm>
            <a:off x="6875874" y="130629"/>
            <a:ext cx="5178243" cy="6590849"/>
          </a:xfrm>
          <a:prstGeom prst="rect">
            <a:avLst/>
          </a:prstGeom>
          <a:ln w="50800">
            <a:solidFill>
              <a:srgbClr val="FFFFFF"/>
            </a:solidFill>
            <a:round/>
          </a:ln>
        </p:spPr>
        <p:txBody>
          <a:bodyPr lIns="91439" tIns="45719" rIns="91439" bIns="45719">
            <a:noAutofit/>
          </a:bodyPr>
          <a:lstStyle/>
          <a:p>
            <a:pPr/>
          </a:p>
        </p:txBody>
      </p:sp>
      <p:sp>
        <p:nvSpPr>
          <p:cNvPr id="164" name="Body Level One…"/>
          <p:cNvSpPr txBox="1"/>
          <p:nvPr>
            <p:ph type="body" sz="half" idx="1"/>
          </p:nvPr>
        </p:nvSpPr>
        <p:spPr>
          <a:xfrm>
            <a:off x="838200" y="2126164"/>
            <a:ext cx="5675811" cy="4050802"/>
          </a:xfrm>
          <a:prstGeom prst="rect">
            <a:avLst/>
          </a:prstGeom>
        </p:spPr>
        <p:txBody>
          <a:bodyPr/>
          <a:lstStyle>
            <a:lvl1pPr>
              <a:defRPr sz="2800"/>
            </a:lvl1pPr>
            <a:lvl2pPr marL="723900" indent="-266700">
              <a:defRPr sz="2800"/>
            </a:lvl2pPr>
            <a:lvl3pPr marL="1234438" indent="-320038">
              <a:defRPr sz="2800"/>
            </a:lvl3pPr>
            <a:lvl4pPr marL="1727200" indent="-355600">
              <a:defRPr sz="2800"/>
            </a:lvl4pPr>
            <a:lvl5pPr marL="2184400" indent="-355600">
              <a:defRPr sz="2800"/>
            </a:lvl5pPr>
          </a:lstStyle>
          <a:p>
            <a:pPr/>
            <a:r>
              <a:t>Body Level One</a:t>
            </a:r>
          </a:p>
          <a:p>
            <a:pPr lvl="1"/>
            <a:r>
              <a:t>Body Level Two</a:t>
            </a:r>
          </a:p>
          <a:p>
            <a:pPr lvl="2"/>
            <a:r>
              <a:t>Body Level Three</a:t>
            </a:r>
          </a:p>
          <a:p>
            <a:pPr lvl="3"/>
            <a:r>
              <a:t>Body Level Four</a:t>
            </a:r>
          </a:p>
          <a:p>
            <a:pPr lvl="4"/>
            <a:r>
              <a:t>Body Level Five</a:t>
            </a:r>
          </a:p>
        </p:txBody>
      </p:sp>
      <p:sp>
        <p:nvSpPr>
          <p:cNvPr id="165" name="Title Text"/>
          <p:cNvSpPr txBox="1"/>
          <p:nvPr>
            <p:ph type="title"/>
          </p:nvPr>
        </p:nvSpPr>
        <p:spPr>
          <a:xfrm>
            <a:off x="838200" y="681037"/>
            <a:ext cx="5675811" cy="1325563"/>
          </a:xfrm>
          <a:prstGeom prst="rect">
            <a:avLst/>
          </a:prstGeom>
        </p:spPr>
        <p:txBody>
          <a:bodyPr/>
          <a:lstStyle/>
          <a:p>
            <a:pPr/>
            <a:r>
              <a:t>Title Text</a:t>
            </a:r>
          </a:p>
        </p:txBody>
      </p:sp>
      <p:sp>
        <p:nvSpPr>
          <p:cNvPr id="166" name="Picture Placeholder 2"/>
          <p:cNvSpPr/>
          <p:nvPr>
            <p:ph type="pic" idx="22"/>
          </p:nvPr>
        </p:nvSpPr>
        <p:spPr>
          <a:xfrm>
            <a:off x="6875874" y="133576"/>
            <a:ext cx="5178243" cy="6590849"/>
          </a:xfrm>
          <a:prstGeom prst="rect">
            <a:avLst/>
          </a:prstGeom>
          <a:ln w="50800">
            <a:solidFill>
              <a:srgbClr val="FFFFFF"/>
            </a:solidFill>
            <a:round/>
          </a:ln>
        </p:spPr>
        <p:txBody>
          <a:bodyPr lIns="91439" tIns="45719" rIns="91439" bIns="45719">
            <a:noAutofit/>
          </a:bodyPr>
          <a:lstStyle/>
          <a:p>
            <a:pPr/>
          </a:p>
        </p:txBody>
      </p:sp>
      <p:sp>
        <p:nvSpPr>
          <p:cNvPr id="167" name="Slide Number"/>
          <p:cNvSpPr txBox="1"/>
          <p:nvPr>
            <p:ph type="sldNum" sz="quarter" idx="2"/>
          </p:nvPr>
        </p:nvSpPr>
        <p:spPr>
          <a:xfrm>
            <a:off x="6255392" y="6414762"/>
            <a:ext cx="258620" cy="24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PictureLeft with Text">
    <p:spTree>
      <p:nvGrpSpPr>
        <p:cNvPr id="1" name=""/>
        <p:cNvGrpSpPr/>
        <p:nvPr/>
      </p:nvGrpSpPr>
      <p:grpSpPr>
        <a:xfrm>
          <a:off x="0" y="0"/>
          <a:ext cx="0" cy="0"/>
          <a:chOff x="0" y="0"/>
          <a:chExt cx="0" cy="0"/>
        </a:xfrm>
      </p:grpSpPr>
      <p:pic>
        <p:nvPicPr>
          <p:cNvPr id="174" name="Picture 9" descr="Picture 9"/>
          <p:cNvPicPr>
            <a:picLocks noChangeAspect="1"/>
          </p:cNvPicPr>
          <p:nvPr/>
        </p:nvPicPr>
        <p:blipFill>
          <a:blip r:embed="rId2">
            <a:extLst/>
          </a:blip>
          <a:stretch>
            <a:fillRect/>
          </a:stretch>
        </p:blipFill>
        <p:spPr>
          <a:xfrm>
            <a:off x="6746240" y="5973064"/>
            <a:ext cx="5445760" cy="884942"/>
          </a:xfrm>
          <a:prstGeom prst="rect">
            <a:avLst/>
          </a:prstGeom>
          <a:ln w="12700">
            <a:miter lim="400000"/>
          </a:ln>
        </p:spPr>
      </p:pic>
      <p:sp>
        <p:nvSpPr>
          <p:cNvPr id="175" name="Picture Placeholder 2"/>
          <p:cNvSpPr/>
          <p:nvPr>
            <p:ph type="pic" idx="21"/>
          </p:nvPr>
        </p:nvSpPr>
        <p:spPr>
          <a:xfrm>
            <a:off x="152400" y="152400"/>
            <a:ext cx="5137807" cy="6569075"/>
          </a:xfrm>
          <a:prstGeom prst="rect">
            <a:avLst/>
          </a:prstGeom>
          <a:ln w="50800">
            <a:solidFill>
              <a:srgbClr val="FFFFFF"/>
            </a:solidFill>
            <a:round/>
          </a:ln>
        </p:spPr>
        <p:txBody>
          <a:bodyPr lIns="91439" tIns="45719" rIns="91439" bIns="45719">
            <a:noAutofit/>
          </a:bodyPr>
          <a:lstStyle/>
          <a:p>
            <a:pPr/>
          </a:p>
        </p:txBody>
      </p:sp>
      <p:sp>
        <p:nvSpPr>
          <p:cNvPr id="176" name="Body Level One…"/>
          <p:cNvSpPr txBox="1"/>
          <p:nvPr>
            <p:ph type="body" sz="half" idx="1"/>
          </p:nvPr>
        </p:nvSpPr>
        <p:spPr>
          <a:xfrm>
            <a:off x="5677987" y="2126164"/>
            <a:ext cx="5675813" cy="4050802"/>
          </a:xfrm>
          <a:prstGeom prst="rect">
            <a:avLst/>
          </a:prstGeom>
        </p:spPr>
        <p:txBody>
          <a:bodyPr/>
          <a:lstStyle>
            <a:lvl1pPr>
              <a:defRPr sz="2800"/>
            </a:lvl1pPr>
            <a:lvl2pPr marL="723900" indent="-266700">
              <a:defRPr sz="2800"/>
            </a:lvl2pPr>
            <a:lvl3pPr marL="1234438" indent="-320038">
              <a:defRPr sz="2800"/>
            </a:lvl3pPr>
            <a:lvl4pPr marL="1727200" indent="-355600">
              <a:defRPr sz="2800"/>
            </a:lvl4pPr>
            <a:lvl5pPr marL="2184400" indent="-355600">
              <a:defRPr sz="2800"/>
            </a:lvl5pPr>
          </a:lstStyle>
          <a:p>
            <a:pPr/>
            <a:r>
              <a:t>Body Level One</a:t>
            </a:r>
          </a:p>
          <a:p>
            <a:pPr lvl="1"/>
            <a:r>
              <a:t>Body Level Two</a:t>
            </a:r>
          </a:p>
          <a:p>
            <a:pPr lvl="2"/>
            <a:r>
              <a:t>Body Level Three</a:t>
            </a:r>
          </a:p>
          <a:p>
            <a:pPr lvl="3"/>
            <a:r>
              <a:t>Body Level Four</a:t>
            </a:r>
          </a:p>
          <a:p>
            <a:pPr lvl="4"/>
            <a:r>
              <a:t>Body Level Five</a:t>
            </a:r>
          </a:p>
        </p:txBody>
      </p:sp>
      <p:sp>
        <p:nvSpPr>
          <p:cNvPr id="177" name="Title Text"/>
          <p:cNvSpPr txBox="1"/>
          <p:nvPr>
            <p:ph type="title"/>
          </p:nvPr>
        </p:nvSpPr>
        <p:spPr>
          <a:xfrm>
            <a:off x="5677987" y="681037"/>
            <a:ext cx="5675813" cy="1325563"/>
          </a:xfrm>
          <a:prstGeom prst="rect">
            <a:avLst/>
          </a:prstGeom>
        </p:spPr>
        <p:txBody>
          <a:bodyPr/>
          <a:lstStyle/>
          <a:p>
            <a:pPr/>
            <a:r>
              <a:t>Title Text</a:t>
            </a:r>
          </a:p>
        </p:txBody>
      </p:sp>
      <p:sp>
        <p:nvSpPr>
          <p:cNvPr id="178" name="Rectangle 6"/>
          <p:cNvSpPr/>
          <p:nvPr/>
        </p:nvSpPr>
        <p:spPr>
          <a:xfrm>
            <a:off x="6492240" y="6176962"/>
            <a:ext cx="5384806" cy="544519"/>
          </a:xfrm>
          <a:prstGeom prst="rect">
            <a:avLst/>
          </a:prstGeom>
          <a:solidFill>
            <a:srgbClr val="FFFFFF"/>
          </a:solidFill>
          <a:ln w="12700">
            <a:miter lim="400000"/>
          </a:ln>
        </p:spPr>
        <p:txBody>
          <a:bodyPr lIns="45718" tIns="45718" rIns="45718" bIns="45718" anchor="ctr"/>
          <a:lstStyle/>
          <a:p>
            <a:pPr algn="ctr">
              <a:defRPr>
                <a:solidFill>
                  <a:srgbClr val="FFFFFF"/>
                </a:solidFill>
              </a:defRPr>
            </a:pPr>
          </a:p>
        </p:txBody>
      </p:sp>
      <p:sp>
        <p:nvSpPr>
          <p:cNvPr id="1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PictureRight with Text">
    <p:spTree>
      <p:nvGrpSpPr>
        <p:cNvPr id="1" name=""/>
        <p:cNvGrpSpPr/>
        <p:nvPr/>
      </p:nvGrpSpPr>
      <p:grpSpPr>
        <a:xfrm>
          <a:off x="0" y="0"/>
          <a:ext cx="0" cy="0"/>
          <a:chOff x="0" y="0"/>
          <a:chExt cx="0" cy="0"/>
        </a:xfrm>
      </p:grpSpPr>
      <p:sp>
        <p:nvSpPr>
          <p:cNvPr id="186" name="Picture Placeholder 2"/>
          <p:cNvSpPr/>
          <p:nvPr>
            <p:ph type="pic" sz="half" idx="21"/>
          </p:nvPr>
        </p:nvSpPr>
        <p:spPr>
          <a:xfrm>
            <a:off x="6875874" y="130628"/>
            <a:ext cx="5185498" cy="3278503"/>
          </a:xfrm>
          <a:prstGeom prst="rect">
            <a:avLst/>
          </a:prstGeom>
          <a:ln w="50800">
            <a:solidFill>
              <a:srgbClr val="FFFFFF"/>
            </a:solidFill>
            <a:round/>
          </a:ln>
        </p:spPr>
        <p:txBody>
          <a:bodyPr lIns="91439" tIns="45719" rIns="91439" bIns="45719">
            <a:noAutofit/>
          </a:bodyPr>
          <a:lstStyle/>
          <a:p>
            <a:pPr/>
          </a:p>
        </p:txBody>
      </p:sp>
      <p:sp>
        <p:nvSpPr>
          <p:cNvPr id="187" name="Picture Placeholder 2"/>
          <p:cNvSpPr/>
          <p:nvPr>
            <p:ph type="pic" sz="half" idx="22"/>
          </p:nvPr>
        </p:nvSpPr>
        <p:spPr>
          <a:xfrm>
            <a:off x="6875874" y="3448870"/>
            <a:ext cx="5185498" cy="3258633"/>
          </a:xfrm>
          <a:prstGeom prst="rect">
            <a:avLst/>
          </a:prstGeom>
          <a:ln w="50800">
            <a:solidFill>
              <a:srgbClr val="FFFFFF"/>
            </a:solidFill>
            <a:round/>
          </a:ln>
        </p:spPr>
        <p:txBody>
          <a:bodyPr lIns="91439" tIns="45719" rIns="91439" bIns="45719">
            <a:noAutofit/>
          </a:bodyPr>
          <a:lstStyle/>
          <a:p>
            <a:pPr/>
          </a:p>
        </p:txBody>
      </p:sp>
      <p:sp>
        <p:nvSpPr>
          <p:cNvPr id="188" name="Body Level One…"/>
          <p:cNvSpPr txBox="1"/>
          <p:nvPr>
            <p:ph type="body" sz="half" idx="1"/>
          </p:nvPr>
        </p:nvSpPr>
        <p:spPr>
          <a:xfrm>
            <a:off x="838200" y="2126164"/>
            <a:ext cx="5675811" cy="4050802"/>
          </a:xfrm>
          <a:prstGeom prst="rect">
            <a:avLst/>
          </a:prstGeom>
        </p:spPr>
        <p:txBody>
          <a:bodyPr/>
          <a:lstStyle>
            <a:lvl1pPr>
              <a:defRPr sz="2800"/>
            </a:lvl1pPr>
            <a:lvl2pPr marL="723900" indent="-266700">
              <a:defRPr sz="2800"/>
            </a:lvl2pPr>
            <a:lvl3pPr marL="1234438" indent="-320038">
              <a:defRPr sz="2800"/>
            </a:lvl3pPr>
            <a:lvl4pPr marL="1727200" indent="-355600">
              <a:defRPr sz="2800"/>
            </a:lvl4pPr>
            <a:lvl5pPr marL="2184400" indent="-355600">
              <a:defRPr sz="2800"/>
            </a:lvl5pPr>
          </a:lstStyle>
          <a:p>
            <a:pPr/>
            <a:r>
              <a:t>Body Level One</a:t>
            </a:r>
          </a:p>
          <a:p>
            <a:pPr lvl="1"/>
            <a:r>
              <a:t>Body Level Two</a:t>
            </a:r>
          </a:p>
          <a:p>
            <a:pPr lvl="2"/>
            <a:r>
              <a:t>Body Level Three</a:t>
            </a:r>
          </a:p>
          <a:p>
            <a:pPr lvl="3"/>
            <a:r>
              <a:t>Body Level Four</a:t>
            </a:r>
          </a:p>
          <a:p>
            <a:pPr lvl="4"/>
            <a:r>
              <a:t>Body Level Five</a:t>
            </a:r>
          </a:p>
        </p:txBody>
      </p:sp>
      <p:sp>
        <p:nvSpPr>
          <p:cNvPr id="189" name="Title Text"/>
          <p:cNvSpPr txBox="1"/>
          <p:nvPr>
            <p:ph type="title"/>
          </p:nvPr>
        </p:nvSpPr>
        <p:spPr>
          <a:xfrm>
            <a:off x="838200" y="681037"/>
            <a:ext cx="5675811" cy="1325563"/>
          </a:xfrm>
          <a:prstGeom prst="rect">
            <a:avLst/>
          </a:prstGeom>
        </p:spPr>
        <p:txBody>
          <a:bodyPr/>
          <a:lstStyle/>
          <a:p>
            <a:pPr/>
            <a:r>
              <a:t>Title Text</a:t>
            </a:r>
          </a:p>
        </p:txBody>
      </p:sp>
      <p:sp>
        <p:nvSpPr>
          <p:cNvPr id="190" name="Slide Number"/>
          <p:cNvSpPr txBox="1"/>
          <p:nvPr>
            <p:ph type="sldNum" sz="quarter" idx="2"/>
          </p:nvPr>
        </p:nvSpPr>
        <p:spPr>
          <a:xfrm>
            <a:off x="6255392" y="6414762"/>
            <a:ext cx="258620" cy="24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PictureLeft with Text">
    <p:spTree>
      <p:nvGrpSpPr>
        <p:cNvPr id="1" name=""/>
        <p:cNvGrpSpPr/>
        <p:nvPr/>
      </p:nvGrpSpPr>
      <p:grpSpPr>
        <a:xfrm>
          <a:off x="0" y="0"/>
          <a:ext cx="0" cy="0"/>
          <a:chOff x="0" y="0"/>
          <a:chExt cx="0" cy="0"/>
        </a:xfrm>
      </p:grpSpPr>
      <p:sp>
        <p:nvSpPr>
          <p:cNvPr id="197" name="Picture Placeholder 2"/>
          <p:cNvSpPr/>
          <p:nvPr>
            <p:ph type="pic" sz="quarter" idx="21"/>
          </p:nvPr>
        </p:nvSpPr>
        <p:spPr>
          <a:xfrm>
            <a:off x="152401" y="217712"/>
            <a:ext cx="5160668" cy="3211292"/>
          </a:xfrm>
          <a:prstGeom prst="rect">
            <a:avLst/>
          </a:prstGeom>
          <a:ln w="50800">
            <a:solidFill>
              <a:srgbClr val="FFFFFF"/>
            </a:solidFill>
            <a:round/>
          </a:ln>
        </p:spPr>
        <p:txBody>
          <a:bodyPr lIns="91439" tIns="45719" rIns="91439" bIns="45719">
            <a:noAutofit/>
          </a:bodyPr>
          <a:lstStyle/>
          <a:p>
            <a:pPr/>
          </a:p>
        </p:txBody>
      </p:sp>
      <p:sp>
        <p:nvSpPr>
          <p:cNvPr id="198" name="Picture Placeholder 2"/>
          <p:cNvSpPr/>
          <p:nvPr>
            <p:ph type="pic" sz="half" idx="22"/>
          </p:nvPr>
        </p:nvSpPr>
        <p:spPr>
          <a:xfrm>
            <a:off x="152400" y="3429000"/>
            <a:ext cx="5160668" cy="3292475"/>
          </a:xfrm>
          <a:prstGeom prst="rect">
            <a:avLst/>
          </a:prstGeom>
          <a:ln w="50800">
            <a:solidFill>
              <a:srgbClr val="FFFFFF"/>
            </a:solidFill>
            <a:round/>
          </a:ln>
        </p:spPr>
        <p:txBody>
          <a:bodyPr lIns="91439" tIns="45719" rIns="91439" bIns="45719">
            <a:noAutofit/>
          </a:bodyPr>
          <a:lstStyle/>
          <a:p>
            <a:pPr/>
          </a:p>
        </p:txBody>
      </p:sp>
      <p:sp>
        <p:nvSpPr>
          <p:cNvPr id="199" name="Body Level One…"/>
          <p:cNvSpPr txBox="1"/>
          <p:nvPr>
            <p:ph type="body" sz="half" idx="1"/>
          </p:nvPr>
        </p:nvSpPr>
        <p:spPr>
          <a:xfrm>
            <a:off x="5677987" y="2126164"/>
            <a:ext cx="5675813" cy="4050802"/>
          </a:xfrm>
          <a:prstGeom prst="rect">
            <a:avLst/>
          </a:prstGeom>
        </p:spPr>
        <p:txBody>
          <a:bodyPr/>
          <a:lstStyle>
            <a:lvl1pPr>
              <a:defRPr sz="2800"/>
            </a:lvl1pPr>
            <a:lvl2pPr marL="723900" indent="-266700">
              <a:defRPr sz="2800"/>
            </a:lvl2pPr>
            <a:lvl3pPr marL="1234438" indent="-320038">
              <a:defRPr sz="2800"/>
            </a:lvl3pPr>
            <a:lvl4pPr marL="1727200" indent="-355600">
              <a:defRPr sz="2800"/>
            </a:lvl4pPr>
            <a:lvl5pPr marL="2184400" indent="-355600">
              <a:defRPr sz="2800"/>
            </a:lvl5pPr>
          </a:lstStyle>
          <a:p>
            <a:pPr/>
            <a:r>
              <a:t>Body Level One</a:t>
            </a:r>
          </a:p>
          <a:p>
            <a:pPr lvl="1"/>
            <a:r>
              <a:t>Body Level Two</a:t>
            </a:r>
          </a:p>
          <a:p>
            <a:pPr lvl="2"/>
            <a:r>
              <a:t>Body Level Three</a:t>
            </a:r>
          </a:p>
          <a:p>
            <a:pPr lvl="3"/>
            <a:r>
              <a:t>Body Level Four</a:t>
            </a:r>
          </a:p>
          <a:p>
            <a:pPr lvl="4"/>
            <a:r>
              <a:t>Body Level Five</a:t>
            </a:r>
          </a:p>
        </p:txBody>
      </p:sp>
      <p:sp>
        <p:nvSpPr>
          <p:cNvPr id="200" name="Title Text"/>
          <p:cNvSpPr txBox="1"/>
          <p:nvPr>
            <p:ph type="title"/>
          </p:nvPr>
        </p:nvSpPr>
        <p:spPr>
          <a:xfrm>
            <a:off x="5677987" y="681037"/>
            <a:ext cx="5675813" cy="1325563"/>
          </a:xfrm>
          <a:prstGeom prst="rect">
            <a:avLst/>
          </a:prstGeom>
        </p:spPr>
        <p:txBody>
          <a:bodyPr/>
          <a:lstStyle/>
          <a:p>
            <a:pPr/>
            <a:r>
              <a:t>Title Text</a:t>
            </a:r>
          </a:p>
        </p:txBody>
      </p:sp>
      <p:sp>
        <p:nvSpPr>
          <p:cNvPr id="201" name="Rectangle 11"/>
          <p:cNvSpPr/>
          <p:nvPr/>
        </p:nvSpPr>
        <p:spPr>
          <a:xfrm>
            <a:off x="6705600" y="6176962"/>
            <a:ext cx="5160668" cy="544519"/>
          </a:xfrm>
          <a:prstGeom prst="rect">
            <a:avLst/>
          </a:prstGeom>
          <a:solidFill>
            <a:srgbClr val="FFFFFF"/>
          </a:solidFill>
          <a:ln w="12700">
            <a:miter lim="400000"/>
          </a:ln>
        </p:spPr>
        <p:txBody>
          <a:bodyPr lIns="45718" tIns="45718" rIns="45718" bIns="45718" anchor="ctr"/>
          <a:lstStyle/>
          <a:p>
            <a:pPr algn="ctr">
              <a:defRPr>
                <a:solidFill>
                  <a:srgbClr val="FFFFFF"/>
                </a:solidFill>
              </a:defRPr>
            </a:pPr>
          </a:p>
        </p:txBody>
      </p:sp>
      <p:sp>
        <p:nvSpPr>
          <p:cNvPr id="2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PictureRight with Text">
    <p:spTree>
      <p:nvGrpSpPr>
        <p:cNvPr id="1" name=""/>
        <p:cNvGrpSpPr/>
        <p:nvPr/>
      </p:nvGrpSpPr>
      <p:grpSpPr>
        <a:xfrm>
          <a:off x="0" y="0"/>
          <a:ext cx="0" cy="0"/>
          <a:chOff x="0" y="0"/>
          <a:chExt cx="0" cy="0"/>
        </a:xfrm>
      </p:grpSpPr>
      <p:pic>
        <p:nvPicPr>
          <p:cNvPr id="209" name="Picture 9" descr="Picture 9"/>
          <p:cNvPicPr>
            <a:picLocks noChangeAspect="1"/>
          </p:cNvPicPr>
          <p:nvPr/>
        </p:nvPicPr>
        <p:blipFill>
          <a:blip r:embed="rId2">
            <a:extLst/>
          </a:blip>
          <a:stretch>
            <a:fillRect/>
          </a:stretch>
        </p:blipFill>
        <p:spPr>
          <a:xfrm>
            <a:off x="6746240" y="5973064"/>
            <a:ext cx="5445760" cy="884942"/>
          </a:xfrm>
          <a:prstGeom prst="rect">
            <a:avLst/>
          </a:prstGeom>
          <a:ln w="12700">
            <a:miter lim="400000"/>
          </a:ln>
        </p:spPr>
      </p:pic>
      <p:sp>
        <p:nvSpPr>
          <p:cNvPr id="210" name="Picture Placeholder 2"/>
          <p:cNvSpPr/>
          <p:nvPr>
            <p:ph type="pic" sz="quarter" idx="21"/>
          </p:nvPr>
        </p:nvSpPr>
        <p:spPr>
          <a:xfrm>
            <a:off x="9308203" y="190498"/>
            <a:ext cx="2731403" cy="3209807"/>
          </a:xfrm>
          <a:prstGeom prst="rect">
            <a:avLst/>
          </a:prstGeom>
          <a:ln w="50800">
            <a:solidFill>
              <a:srgbClr val="FFFFFF"/>
            </a:solidFill>
            <a:round/>
          </a:ln>
        </p:spPr>
        <p:txBody>
          <a:bodyPr lIns="91439" tIns="45719" rIns="91439" bIns="45719">
            <a:noAutofit/>
          </a:bodyPr>
          <a:lstStyle/>
          <a:p>
            <a:pPr/>
          </a:p>
        </p:txBody>
      </p:sp>
      <p:sp>
        <p:nvSpPr>
          <p:cNvPr id="211" name="Picture Placeholder 2"/>
          <p:cNvSpPr/>
          <p:nvPr>
            <p:ph type="pic" sz="quarter" idx="22"/>
          </p:nvPr>
        </p:nvSpPr>
        <p:spPr>
          <a:xfrm>
            <a:off x="6918728" y="190500"/>
            <a:ext cx="2389480" cy="3215772"/>
          </a:xfrm>
          <a:prstGeom prst="rect">
            <a:avLst/>
          </a:prstGeom>
          <a:ln w="50800">
            <a:solidFill>
              <a:srgbClr val="FFFFFF"/>
            </a:solidFill>
            <a:round/>
          </a:ln>
        </p:spPr>
        <p:txBody>
          <a:bodyPr lIns="91439" tIns="45719" rIns="91439" bIns="45719">
            <a:noAutofit/>
          </a:bodyPr>
          <a:lstStyle/>
          <a:p>
            <a:pPr/>
          </a:p>
        </p:txBody>
      </p:sp>
      <p:sp>
        <p:nvSpPr>
          <p:cNvPr id="212" name="Picture Placeholder 2"/>
          <p:cNvSpPr/>
          <p:nvPr>
            <p:ph type="pic" sz="half" idx="23"/>
          </p:nvPr>
        </p:nvSpPr>
        <p:spPr>
          <a:xfrm>
            <a:off x="6918728" y="3419595"/>
            <a:ext cx="5120872" cy="3301880"/>
          </a:xfrm>
          <a:prstGeom prst="rect">
            <a:avLst/>
          </a:prstGeom>
          <a:ln w="50800">
            <a:solidFill>
              <a:srgbClr val="FFFFFF"/>
            </a:solidFill>
            <a:round/>
          </a:ln>
        </p:spPr>
        <p:txBody>
          <a:bodyPr lIns="91439" tIns="45719" rIns="91439" bIns="45719">
            <a:noAutofit/>
          </a:bodyPr>
          <a:lstStyle/>
          <a:p>
            <a:pPr/>
          </a:p>
        </p:txBody>
      </p:sp>
      <p:sp>
        <p:nvSpPr>
          <p:cNvPr id="213" name="Body Level One…"/>
          <p:cNvSpPr txBox="1"/>
          <p:nvPr>
            <p:ph type="body" sz="half" idx="1"/>
          </p:nvPr>
        </p:nvSpPr>
        <p:spPr>
          <a:xfrm>
            <a:off x="838200" y="2126164"/>
            <a:ext cx="5675811" cy="4050802"/>
          </a:xfrm>
          <a:prstGeom prst="rect">
            <a:avLst/>
          </a:prstGeom>
        </p:spPr>
        <p:txBody>
          <a:bodyPr/>
          <a:lstStyle>
            <a:lvl1pPr>
              <a:defRPr sz="2800"/>
            </a:lvl1pPr>
            <a:lvl2pPr marL="723900" indent="-266700">
              <a:defRPr sz="2800"/>
            </a:lvl2pPr>
            <a:lvl3pPr marL="1234438" indent="-320038">
              <a:defRPr sz="2800"/>
            </a:lvl3pPr>
            <a:lvl4pPr marL="1727200" indent="-355600">
              <a:defRPr sz="2800"/>
            </a:lvl4pPr>
            <a:lvl5pPr marL="2184400" indent="-355600">
              <a:defRPr sz="2800"/>
            </a:lvl5pPr>
          </a:lstStyle>
          <a:p>
            <a:pPr/>
            <a:r>
              <a:t>Body Level One</a:t>
            </a:r>
          </a:p>
          <a:p>
            <a:pPr lvl="1"/>
            <a:r>
              <a:t>Body Level Two</a:t>
            </a:r>
          </a:p>
          <a:p>
            <a:pPr lvl="2"/>
            <a:r>
              <a:t>Body Level Three</a:t>
            </a:r>
          </a:p>
          <a:p>
            <a:pPr lvl="3"/>
            <a:r>
              <a:t>Body Level Four</a:t>
            </a:r>
          </a:p>
          <a:p>
            <a:pPr lvl="4"/>
            <a:r>
              <a:t>Body Level Five</a:t>
            </a:r>
          </a:p>
        </p:txBody>
      </p:sp>
      <p:sp>
        <p:nvSpPr>
          <p:cNvPr id="214" name="Title Text"/>
          <p:cNvSpPr txBox="1"/>
          <p:nvPr>
            <p:ph type="title"/>
          </p:nvPr>
        </p:nvSpPr>
        <p:spPr>
          <a:xfrm>
            <a:off x="838200" y="681037"/>
            <a:ext cx="5675811" cy="1325563"/>
          </a:xfrm>
          <a:prstGeom prst="rect">
            <a:avLst/>
          </a:prstGeom>
        </p:spPr>
        <p:txBody>
          <a:bodyPr/>
          <a:lstStyle/>
          <a:p>
            <a:pPr/>
            <a:r>
              <a:t>Title Text</a:t>
            </a:r>
          </a:p>
        </p:txBody>
      </p:sp>
      <p:sp>
        <p:nvSpPr>
          <p:cNvPr id="215" name="Slide Number"/>
          <p:cNvSpPr txBox="1"/>
          <p:nvPr>
            <p:ph type="sldNum" sz="quarter" idx="2"/>
          </p:nvPr>
        </p:nvSpPr>
        <p:spPr>
          <a:xfrm>
            <a:off x="6255392" y="6414762"/>
            <a:ext cx="258620" cy="24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25" name="Title Text"/>
          <p:cNvSpPr txBox="1"/>
          <p:nvPr>
            <p:ph type="title"/>
          </p:nvPr>
        </p:nvSpPr>
        <p:spPr>
          <a:xfrm>
            <a:off x="1524000" y="832077"/>
            <a:ext cx="9144000" cy="2387601"/>
          </a:xfrm>
          <a:prstGeom prst="rect">
            <a:avLst/>
          </a:prstGeom>
        </p:spPr>
        <p:txBody>
          <a:bodyPr anchor="b"/>
          <a:lstStyle>
            <a:lvl1pPr algn="ctr">
              <a:defRPr sz="5400"/>
            </a:lvl1pPr>
          </a:lstStyle>
          <a:p>
            <a:pPr/>
            <a:r>
              <a:t>Title Text</a:t>
            </a:r>
          </a:p>
        </p:txBody>
      </p:sp>
      <p:sp>
        <p:nvSpPr>
          <p:cNvPr id="26" name="Body Level One…"/>
          <p:cNvSpPr txBox="1"/>
          <p:nvPr>
            <p:ph type="body" sz="quarter" idx="1"/>
          </p:nvPr>
        </p:nvSpPr>
        <p:spPr>
          <a:xfrm>
            <a:off x="1524000" y="3473872"/>
            <a:ext cx="9144000" cy="1655762"/>
          </a:xfrm>
          <a:prstGeom prst="rect">
            <a:avLst/>
          </a:prstGeom>
        </p:spPr>
        <p:txBody>
          <a:bodyPr/>
          <a:lstStyle>
            <a:lvl1pPr marL="0" indent="0" algn="ctr">
              <a:buSzTx/>
              <a:buFontTx/>
              <a:buNone/>
              <a:defRPr>
                <a:solidFill>
                  <a:srgbClr val="808080"/>
                </a:solidFill>
              </a:defRPr>
            </a:lvl1pPr>
            <a:lvl2pPr marL="0" indent="0" algn="ctr">
              <a:buSzTx/>
              <a:buFontTx/>
              <a:buNone/>
              <a:defRPr>
                <a:solidFill>
                  <a:srgbClr val="808080"/>
                </a:solidFill>
              </a:defRPr>
            </a:lvl2pPr>
            <a:lvl3pPr marL="0" indent="0" algn="ctr">
              <a:buSzTx/>
              <a:buFontTx/>
              <a:buNone/>
              <a:defRPr>
                <a:solidFill>
                  <a:srgbClr val="808080"/>
                </a:solidFill>
              </a:defRPr>
            </a:lvl3pPr>
            <a:lvl4pPr marL="0" indent="0" algn="ctr">
              <a:buSzTx/>
              <a:buFontTx/>
              <a:buNone/>
              <a:defRPr>
                <a:solidFill>
                  <a:srgbClr val="808080"/>
                </a:solidFill>
              </a:defRPr>
            </a:lvl4pPr>
            <a:lvl5pPr marL="0" indent="0" algn="ctr">
              <a:buSzTx/>
              <a:buFontTx/>
              <a:buNone/>
              <a:defRPr>
                <a:solidFill>
                  <a:srgbClr val="808080"/>
                </a:solidFill>
              </a:defRPr>
            </a:lvl5pPr>
          </a:lstStyle>
          <a:p>
            <a:pPr/>
            <a:r>
              <a:t>Body Level One</a:t>
            </a:r>
          </a:p>
          <a:p>
            <a:pPr lvl="1"/>
            <a:r>
              <a:t>Body Level Two</a:t>
            </a:r>
          </a:p>
          <a:p>
            <a:pPr lvl="2"/>
            <a:r>
              <a:t>Body Level Three</a:t>
            </a:r>
          </a:p>
          <a:p>
            <a:pPr lvl="3"/>
            <a:r>
              <a:t>Body Level Four</a:t>
            </a:r>
          </a:p>
          <a:p>
            <a:pPr lvl="4"/>
            <a:r>
              <a:t>Body Level Five</a:t>
            </a:r>
          </a:p>
        </p:txBody>
      </p:sp>
      <p:sp>
        <p:nvSpPr>
          <p:cNvPr id="27" name="Rectangle 6"/>
          <p:cNvSpPr/>
          <p:nvPr/>
        </p:nvSpPr>
        <p:spPr>
          <a:xfrm>
            <a:off x="6624318" y="6127827"/>
            <a:ext cx="5262886" cy="677137"/>
          </a:xfrm>
          <a:prstGeom prst="rect">
            <a:avLst/>
          </a:prstGeom>
          <a:solidFill>
            <a:srgbClr val="FFFFFF"/>
          </a:solidFill>
          <a:ln w="12700">
            <a:miter lim="400000"/>
          </a:ln>
        </p:spPr>
        <p:txBody>
          <a:bodyPr lIns="45718" tIns="45718" rIns="45718" bIns="45718" anchor="ctr"/>
          <a:lstStyle/>
          <a:p>
            <a:pPr algn="ctr">
              <a:defRPr>
                <a:solidFill>
                  <a:srgbClr val="FFFFFF"/>
                </a:solidFill>
              </a:defRPr>
            </a:pPr>
          </a:p>
        </p:txBody>
      </p:sp>
      <p:pic>
        <p:nvPicPr>
          <p:cNvPr id="28" name="Picture 10" descr="Picture 10"/>
          <p:cNvPicPr>
            <a:picLocks noChangeAspect="1"/>
          </p:cNvPicPr>
          <p:nvPr/>
        </p:nvPicPr>
        <p:blipFill>
          <a:blip r:embed="rId2">
            <a:extLst/>
          </a:blip>
          <a:stretch>
            <a:fillRect/>
          </a:stretch>
        </p:blipFill>
        <p:spPr>
          <a:xfrm>
            <a:off x="-78461" y="-114196"/>
            <a:ext cx="12348910" cy="985838"/>
          </a:xfrm>
          <a:prstGeom prst="rect">
            <a:avLst/>
          </a:prstGeom>
          <a:ln w="12700">
            <a:miter lim="400000"/>
          </a:ln>
        </p:spPr>
      </p:pic>
      <p:pic>
        <p:nvPicPr>
          <p:cNvPr id="29" name="Picture 14" descr="Picture 14"/>
          <p:cNvPicPr>
            <a:picLocks noChangeAspect="1"/>
          </p:cNvPicPr>
          <p:nvPr/>
        </p:nvPicPr>
        <p:blipFill>
          <a:blip r:embed="rId2">
            <a:extLst/>
          </a:blip>
          <a:stretch>
            <a:fillRect/>
          </a:stretch>
        </p:blipFill>
        <p:spPr>
          <a:xfrm flipV="1">
            <a:off x="-68298" y="5932544"/>
            <a:ext cx="12348906" cy="933681"/>
          </a:xfrm>
          <a:prstGeom prst="rect">
            <a:avLst/>
          </a:prstGeom>
          <a:ln w="12700">
            <a:miter lim="400000"/>
          </a:ln>
        </p:spPr>
      </p:pic>
      <p:pic>
        <p:nvPicPr>
          <p:cNvPr id="30" name="Picture 11" descr="Picture 11"/>
          <p:cNvPicPr>
            <a:picLocks noChangeAspect="1"/>
          </p:cNvPicPr>
          <p:nvPr/>
        </p:nvPicPr>
        <p:blipFill>
          <a:blip r:embed="rId3">
            <a:extLst/>
          </a:blip>
          <a:stretch>
            <a:fillRect/>
          </a:stretch>
        </p:blipFill>
        <p:spPr>
          <a:xfrm>
            <a:off x="3185678" y="5158059"/>
            <a:ext cx="6070085" cy="986395"/>
          </a:xfrm>
          <a:prstGeom prst="rect">
            <a:avLst/>
          </a:prstGeom>
          <a:ln w="12700">
            <a:miter lim="400000"/>
          </a:ln>
        </p:spPr>
      </p:pic>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PictureRight with Text 2">
    <p:spTree>
      <p:nvGrpSpPr>
        <p:cNvPr id="1" name=""/>
        <p:cNvGrpSpPr/>
        <p:nvPr/>
      </p:nvGrpSpPr>
      <p:grpSpPr>
        <a:xfrm>
          <a:off x="0" y="0"/>
          <a:ext cx="0" cy="0"/>
          <a:chOff x="0" y="0"/>
          <a:chExt cx="0" cy="0"/>
        </a:xfrm>
      </p:grpSpPr>
      <p:sp>
        <p:nvSpPr>
          <p:cNvPr id="222" name="Picture Placeholder 2"/>
          <p:cNvSpPr/>
          <p:nvPr>
            <p:ph type="pic" sz="quarter" idx="21"/>
          </p:nvPr>
        </p:nvSpPr>
        <p:spPr>
          <a:xfrm>
            <a:off x="6865986" y="3562350"/>
            <a:ext cx="2849519" cy="3159125"/>
          </a:xfrm>
          <a:prstGeom prst="rect">
            <a:avLst/>
          </a:prstGeom>
          <a:ln w="50800">
            <a:solidFill>
              <a:srgbClr val="FFFFFF"/>
            </a:solidFill>
            <a:round/>
          </a:ln>
        </p:spPr>
        <p:txBody>
          <a:bodyPr lIns="91439" tIns="45719" rIns="91439" bIns="45719">
            <a:noAutofit/>
          </a:bodyPr>
          <a:lstStyle/>
          <a:p>
            <a:pPr/>
          </a:p>
        </p:txBody>
      </p:sp>
      <p:sp>
        <p:nvSpPr>
          <p:cNvPr id="223" name="Picture Placeholder 2"/>
          <p:cNvSpPr/>
          <p:nvPr>
            <p:ph type="pic" sz="quarter" idx="22"/>
          </p:nvPr>
        </p:nvSpPr>
        <p:spPr>
          <a:xfrm>
            <a:off x="9715500" y="3562351"/>
            <a:ext cx="2333626" cy="3159130"/>
          </a:xfrm>
          <a:prstGeom prst="rect">
            <a:avLst/>
          </a:prstGeom>
          <a:ln w="50800">
            <a:solidFill>
              <a:srgbClr val="FFFFFF"/>
            </a:solidFill>
            <a:round/>
          </a:ln>
        </p:spPr>
        <p:txBody>
          <a:bodyPr lIns="91439" tIns="45719" rIns="91439" bIns="45719">
            <a:noAutofit/>
          </a:bodyPr>
          <a:lstStyle/>
          <a:p>
            <a:pPr/>
          </a:p>
        </p:txBody>
      </p:sp>
      <p:sp>
        <p:nvSpPr>
          <p:cNvPr id="224" name="Picture Placeholder 2"/>
          <p:cNvSpPr/>
          <p:nvPr>
            <p:ph type="pic" sz="half" idx="23"/>
          </p:nvPr>
        </p:nvSpPr>
        <p:spPr>
          <a:xfrm>
            <a:off x="6848923" y="150580"/>
            <a:ext cx="5200202" cy="3411771"/>
          </a:xfrm>
          <a:prstGeom prst="rect">
            <a:avLst/>
          </a:prstGeom>
          <a:ln w="50800">
            <a:solidFill>
              <a:srgbClr val="FFFFFF"/>
            </a:solidFill>
            <a:round/>
          </a:ln>
        </p:spPr>
        <p:txBody>
          <a:bodyPr lIns="91439" tIns="45719" rIns="91439" bIns="45719">
            <a:noAutofit/>
          </a:bodyPr>
          <a:lstStyle/>
          <a:p>
            <a:pPr/>
          </a:p>
        </p:txBody>
      </p:sp>
      <p:sp>
        <p:nvSpPr>
          <p:cNvPr id="225" name="Body Level One…"/>
          <p:cNvSpPr txBox="1"/>
          <p:nvPr>
            <p:ph type="body" sz="half" idx="1"/>
          </p:nvPr>
        </p:nvSpPr>
        <p:spPr>
          <a:xfrm>
            <a:off x="838200" y="2126164"/>
            <a:ext cx="5675811" cy="4050802"/>
          </a:xfrm>
          <a:prstGeom prst="rect">
            <a:avLst/>
          </a:prstGeom>
        </p:spPr>
        <p:txBody>
          <a:bodyPr/>
          <a:lstStyle>
            <a:lvl1pPr>
              <a:defRPr sz="2800"/>
            </a:lvl1pPr>
            <a:lvl2pPr marL="723900" indent="-266700">
              <a:defRPr sz="2800"/>
            </a:lvl2pPr>
            <a:lvl3pPr marL="1234438" indent="-320038">
              <a:defRPr sz="2800"/>
            </a:lvl3pPr>
            <a:lvl4pPr marL="1727200" indent="-355600">
              <a:defRPr sz="2800"/>
            </a:lvl4pPr>
            <a:lvl5pPr marL="2184400" indent="-355600">
              <a:defRPr sz="2800"/>
            </a:lvl5pPr>
          </a:lstStyle>
          <a:p>
            <a:pPr/>
            <a:r>
              <a:t>Body Level One</a:t>
            </a:r>
          </a:p>
          <a:p>
            <a:pPr lvl="1"/>
            <a:r>
              <a:t>Body Level Two</a:t>
            </a:r>
          </a:p>
          <a:p>
            <a:pPr lvl="2"/>
            <a:r>
              <a:t>Body Level Three</a:t>
            </a:r>
          </a:p>
          <a:p>
            <a:pPr lvl="3"/>
            <a:r>
              <a:t>Body Level Four</a:t>
            </a:r>
          </a:p>
          <a:p>
            <a:pPr lvl="4"/>
            <a:r>
              <a:t>Body Level Five</a:t>
            </a:r>
          </a:p>
        </p:txBody>
      </p:sp>
      <p:sp>
        <p:nvSpPr>
          <p:cNvPr id="226" name="Title Text"/>
          <p:cNvSpPr txBox="1"/>
          <p:nvPr>
            <p:ph type="title"/>
          </p:nvPr>
        </p:nvSpPr>
        <p:spPr>
          <a:xfrm>
            <a:off x="838200" y="681037"/>
            <a:ext cx="5675811" cy="1325563"/>
          </a:xfrm>
          <a:prstGeom prst="rect">
            <a:avLst/>
          </a:prstGeom>
        </p:spPr>
        <p:txBody>
          <a:bodyPr/>
          <a:lstStyle/>
          <a:p>
            <a:pPr/>
            <a:r>
              <a:t>Title Text</a:t>
            </a:r>
          </a:p>
        </p:txBody>
      </p:sp>
      <p:sp>
        <p:nvSpPr>
          <p:cNvPr id="227" name="Slide Number"/>
          <p:cNvSpPr txBox="1"/>
          <p:nvPr>
            <p:ph type="sldNum" sz="quarter" idx="2"/>
          </p:nvPr>
        </p:nvSpPr>
        <p:spPr>
          <a:xfrm>
            <a:off x="6255392" y="6414762"/>
            <a:ext cx="258620" cy="24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PictureLeft with Text">
    <p:spTree>
      <p:nvGrpSpPr>
        <p:cNvPr id="1" name=""/>
        <p:cNvGrpSpPr/>
        <p:nvPr/>
      </p:nvGrpSpPr>
      <p:grpSpPr>
        <a:xfrm>
          <a:off x="0" y="0"/>
          <a:ext cx="0" cy="0"/>
          <a:chOff x="0" y="0"/>
          <a:chExt cx="0" cy="0"/>
        </a:xfrm>
      </p:grpSpPr>
      <p:sp>
        <p:nvSpPr>
          <p:cNvPr id="234" name="Body Level One…"/>
          <p:cNvSpPr txBox="1"/>
          <p:nvPr>
            <p:ph type="body" sz="half" idx="1"/>
          </p:nvPr>
        </p:nvSpPr>
        <p:spPr>
          <a:xfrm>
            <a:off x="5677987" y="2126164"/>
            <a:ext cx="5675813" cy="4050802"/>
          </a:xfrm>
          <a:prstGeom prst="rect">
            <a:avLst/>
          </a:prstGeom>
        </p:spPr>
        <p:txBody>
          <a:bodyPr/>
          <a:lstStyle>
            <a:lvl1pPr>
              <a:defRPr sz="2800"/>
            </a:lvl1pPr>
            <a:lvl2pPr marL="723900" indent="-266700">
              <a:defRPr sz="2800"/>
            </a:lvl2pPr>
            <a:lvl3pPr marL="1234438" indent="-320038">
              <a:defRPr sz="2800"/>
            </a:lvl3pPr>
            <a:lvl4pPr marL="1727200" indent="-355600">
              <a:defRPr sz="2800"/>
            </a:lvl4pPr>
            <a:lvl5pPr marL="2184400" indent="-355600">
              <a:defRPr sz="2800"/>
            </a:lvl5pPr>
          </a:lstStyle>
          <a:p>
            <a:pPr/>
            <a:r>
              <a:t>Body Level One</a:t>
            </a:r>
          </a:p>
          <a:p>
            <a:pPr lvl="1"/>
            <a:r>
              <a:t>Body Level Two</a:t>
            </a:r>
          </a:p>
          <a:p>
            <a:pPr lvl="2"/>
            <a:r>
              <a:t>Body Level Three</a:t>
            </a:r>
          </a:p>
          <a:p>
            <a:pPr lvl="3"/>
            <a:r>
              <a:t>Body Level Four</a:t>
            </a:r>
          </a:p>
          <a:p>
            <a:pPr lvl="4"/>
            <a:r>
              <a:t>Body Level Five</a:t>
            </a:r>
          </a:p>
        </p:txBody>
      </p:sp>
      <p:sp>
        <p:nvSpPr>
          <p:cNvPr id="235" name="Picture Placeholder 2"/>
          <p:cNvSpPr/>
          <p:nvPr>
            <p:ph type="pic" sz="quarter" idx="21"/>
          </p:nvPr>
        </p:nvSpPr>
        <p:spPr>
          <a:xfrm>
            <a:off x="237392" y="237391"/>
            <a:ext cx="2461848" cy="2779543"/>
          </a:xfrm>
          <a:prstGeom prst="rect">
            <a:avLst/>
          </a:prstGeom>
          <a:ln w="50800">
            <a:solidFill>
              <a:srgbClr val="FFFFFF"/>
            </a:solidFill>
            <a:round/>
          </a:ln>
        </p:spPr>
        <p:txBody>
          <a:bodyPr lIns="91439" tIns="45719" rIns="91439" bIns="45719">
            <a:noAutofit/>
          </a:bodyPr>
          <a:lstStyle/>
          <a:p>
            <a:pPr/>
          </a:p>
        </p:txBody>
      </p:sp>
      <p:sp>
        <p:nvSpPr>
          <p:cNvPr id="236" name="Picture Placeholder 2"/>
          <p:cNvSpPr/>
          <p:nvPr>
            <p:ph type="pic" sz="quarter" idx="22"/>
          </p:nvPr>
        </p:nvSpPr>
        <p:spPr>
          <a:xfrm>
            <a:off x="2927836" y="237391"/>
            <a:ext cx="2385063" cy="2779544"/>
          </a:xfrm>
          <a:prstGeom prst="rect">
            <a:avLst/>
          </a:prstGeom>
          <a:ln w="50800">
            <a:solidFill>
              <a:srgbClr val="FFFFFF"/>
            </a:solidFill>
            <a:round/>
          </a:ln>
        </p:spPr>
        <p:txBody>
          <a:bodyPr lIns="91439" tIns="45719" rIns="91439" bIns="45719">
            <a:noAutofit/>
          </a:bodyPr>
          <a:lstStyle/>
          <a:p>
            <a:pPr/>
          </a:p>
        </p:txBody>
      </p:sp>
      <p:sp>
        <p:nvSpPr>
          <p:cNvPr id="237" name="Picture Placeholder 2"/>
          <p:cNvSpPr/>
          <p:nvPr>
            <p:ph type="pic" sz="half" idx="23"/>
          </p:nvPr>
        </p:nvSpPr>
        <p:spPr>
          <a:xfrm>
            <a:off x="237392" y="3235568"/>
            <a:ext cx="5075510" cy="3385042"/>
          </a:xfrm>
          <a:prstGeom prst="rect">
            <a:avLst/>
          </a:prstGeom>
          <a:ln w="50800">
            <a:solidFill>
              <a:srgbClr val="FFFFFF"/>
            </a:solidFill>
            <a:round/>
          </a:ln>
        </p:spPr>
        <p:txBody>
          <a:bodyPr lIns="91439" tIns="45719" rIns="91439" bIns="45719">
            <a:noAutofit/>
          </a:bodyPr>
          <a:lstStyle/>
          <a:p>
            <a:pPr/>
          </a:p>
        </p:txBody>
      </p:sp>
      <p:sp>
        <p:nvSpPr>
          <p:cNvPr id="238" name="Title Text"/>
          <p:cNvSpPr txBox="1"/>
          <p:nvPr>
            <p:ph type="title"/>
          </p:nvPr>
        </p:nvSpPr>
        <p:spPr>
          <a:xfrm>
            <a:off x="5677987" y="681037"/>
            <a:ext cx="5675813" cy="1325563"/>
          </a:xfrm>
          <a:prstGeom prst="rect">
            <a:avLst/>
          </a:prstGeom>
        </p:spPr>
        <p:txBody>
          <a:bodyPr/>
          <a:lstStyle/>
          <a:p>
            <a:pPr/>
            <a:r>
              <a:t>Title Text</a:t>
            </a:r>
          </a:p>
        </p:txBody>
      </p:sp>
      <p:sp>
        <p:nvSpPr>
          <p:cNvPr id="239" name="Rectangle 8"/>
          <p:cNvSpPr/>
          <p:nvPr/>
        </p:nvSpPr>
        <p:spPr>
          <a:xfrm>
            <a:off x="6583680" y="6176962"/>
            <a:ext cx="5242566" cy="544519"/>
          </a:xfrm>
          <a:prstGeom prst="rect">
            <a:avLst/>
          </a:prstGeom>
          <a:solidFill>
            <a:srgbClr val="FFFFFF"/>
          </a:solidFill>
          <a:ln w="12700">
            <a:miter lim="400000"/>
          </a:ln>
        </p:spPr>
        <p:txBody>
          <a:bodyPr lIns="45718" tIns="45718" rIns="45718" bIns="45718" anchor="ctr"/>
          <a:lstStyle/>
          <a:p>
            <a:pPr algn="ctr">
              <a:defRPr>
                <a:solidFill>
                  <a:srgbClr val="FFFFFF"/>
                </a:solidFill>
              </a:defRPr>
            </a:pPr>
          </a:p>
        </p:txBody>
      </p:sp>
      <p:sp>
        <p:nvSpPr>
          <p:cNvPr id="2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PictureLeft with Text 2">
    <p:spTree>
      <p:nvGrpSpPr>
        <p:cNvPr id="1" name=""/>
        <p:cNvGrpSpPr/>
        <p:nvPr/>
      </p:nvGrpSpPr>
      <p:grpSpPr>
        <a:xfrm>
          <a:off x="0" y="0"/>
          <a:ext cx="0" cy="0"/>
          <a:chOff x="0" y="0"/>
          <a:chExt cx="0" cy="0"/>
        </a:xfrm>
      </p:grpSpPr>
      <p:pic>
        <p:nvPicPr>
          <p:cNvPr id="247" name="Picture 9" descr="Picture 9"/>
          <p:cNvPicPr>
            <a:picLocks noChangeAspect="1"/>
          </p:cNvPicPr>
          <p:nvPr/>
        </p:nvPicPr>
        <p:blipFill>
          <a:blip r:embed="rId2">
            <a:extLst/>
          </a:blip>
          <a:stretch>
            <a:fillRect/>
          </a:stretch>
        </p:blipFill>
        <p:spPr>
          <a:xfrm>
            <a:off x="6746240" y="5973064"/>
            <a:ext cx="5445760" cy="884942"/>
          </a:xfrm>
          <a:prstGeom prst="rect">
            <a:avLst/>
          </a:prstGeom>
          <a:ln w="12700">
            <a:miter lim="400000"/>
          </a:ln>
        </p:spPr>
      </p:pic>
      <p:sp>
        <p:nvSpPr>
          <p:cNvPr id="248" name="Picture Placeholder 2"/>
          <p:cNvSpPr/>
          <p:nvPr>
            <p:ph type="pic" sz="quarter" idx="21"/>
          </p:nvPr>
        </p:nvSpPr>
        <p:spPr>
          <a:xfrm>
            <a:off x="180973" y="3807935"/>
            <a:ext cx="2753146" cy="2821465"/>
          </a:xfrm>
          <a:prstGeom prst="rect">
            <a:avLst/>
          </a:prstGeom>
          <a:ln w="50800">
            <a:solidFill>
              <a:srgbClr val="FFFFFF"/>
            </a:solidFill>
            <a:round/>
          </a:ln>
        </p:spPr>
        <p:txBody>
          <a:bodyPr lIns="91439" tIns="45719" rIns="91439" bIns="45719">
            <a:noAutofit/>
          </a:bodyPr>
          <a:lstStyle/>
          <a:p>
            <a:pPr/>
          </a:p>
        </p:txBody>
      </p:sp>
      <p:sp>
        <p:nvSpPr>
          <p:cNvPr id="249" name="Picture Placeholder 2"/>
          <p:cNvSpPr/>
          <p:nvPr>
            <p:ph type="pic" sz="quarter" idx="22"/>
          </p:nvPr>
        </p:nvSpPr>
        <p:spPr>
          <a:xfrm>
            <a:off x="2935427" y="3814571"/>
            <a:ext cx="2377472" cy="2814830"/>
          </a:xfrm>
          <a:prstGeom prst="rect">
            <a:avLst/>
          </a:prstGeom>
          <a:ln w="50800">
            <a:solidFill>
              <a:srgbClr val="FFFFFF"/>
            </a:solidFill>
            <a:round/>
          </a:ln>
        </p:spPr>
        <p:txBody>
          <a:bodyPr lIns="91439" tIns="45719" rIns="91439" bIns="45719">
            <a:noAutofit/>
          </a:bodyPr>
          <a:lstStyle/>
          <a:p>
            <a:pPr/>
          </a:p>
        </p:txBody>
      </p:sp>
      <p:sp>
        <p:nvSpPr>
          <p:cNvPr id="250" name="Picture Placeholder 2"/>
          <p:cNvSpPr/>
          <p:nvPr>
            <p:ph type="pic" sz="half" idx="23"/>
          </p:nvPr>
        </p:nvSpPr>
        <p:spPr>
          <a:xfrm>
            <a:off x="180973" y="228600"/>
            <a:ext cx="5131928" cy="3574795"/>
          </a:xfrm>
          <a:prstGeom prst="rect">
            <a:avLst/>
          </a:prstGeom>
          <a:ln w="50800">
            <a:solidFill>
              <a:srgbClr val="FFFFFF"/>
            </a:solidFill>
            <a:round/>
          </a:ln>
        </p:spPr>
        <p:txBody>
          <a:bodyPr lIns="91439" tIns="45719" rIns="91439" bIns="45719">
            <a:noAutofit/>
          </a:bodyPr>
          <a:lstStyle/>
          <a:p>
            <a:pPr/>
          </a:p>
        </p:txBody>
      </p:sp>
      <p:sp>
        <p:nvSpPr>
          <p:cNvPr id="251" name="Body Level One…"/>
          <p:cNvSpPr txBox="1"/>
          <p:nvPr>
            <p:ph type="body" sz="half" idx="1"/>
          </p:nvPr>
        </p:nvSpPr>
        <p:spPr>
          <a:xfrm>
            <a:off x="5677987" y="2126164"/>
            <a:ext cx="5675813" cy="4050802"/>
          </a:xfrm>
          <a:prstGeom prst="rect">
            <a:avLst/>
          </a:prstGeom>
        </p:spPr>
        <p:txBody>
          <a:bodyPr/>
          <a:lstStyle>
            <a:lvl1pPr>
              <a:defRPr sz="2800"/>
            </a:lvl1pPr>
            <a:lvl2pPr marL="723900" indent="-266700">
              <a:defRPr sz="2800"/>
            </a:lvl2pPr>
            <a:lvl3pPr marL="1234438" indent="-320038">
              <a:defRPr sz="2800"/>
            </a:lvl3pPr>
            <a:lvl4pPr marL="1727200" indent="-355600">
              <a:defRPr sz="2800"/>
            </a:lvl4pPr>
            <a:lvl5pPr marL="2184400" indent="-355600">
              <a:defRPr sz="2800"/>
            </a:lvl5pPr>
          </a:lstStyle>
          <a:p>
            <a:pPr/>
            <a:r>
              <a:t>Body Level One</a:t>
            </a:r>
          </a:p>
          <a:p>
            <a:pPr lvl="1"/>
            <a:r>
              <a:t>Body Level Two</a:t>
            </a:r>
          </a:p>
          <a:p>
            <a:pPr lvl="2"/>
            <a:r>
              <a:t>Body Level Three</a:t>
            </a:r>
          </a:p>
          <a:p>
            <a:pPr lvl="3"/>
            <a:r>
              <a:t>Body Level Four</a:t>
            </a:r>
          </a:p>
          <a:p>
            <a:pPr lvl="4"/>
            <a:r>
              <a:t>Body Level Five</a:t>
            </a:r>
          </a:p>
        </p:txBody>
      </p:sp>
      <p:sp>
        <p:nvSpPr>
          <p:cNvPr id="252" name="Title Text"/>
          <p:cNvSpPr txBox="1"/>
          <p:nvPr>
            <p:ph type="title"/>
          </p:nvPr>
        </p:nvSpPr>
        <p:spPr>
          <a:xfrm>
            <a:off x="5677987" y="681037"/>
            <a:ext cx="5675813" cy="1325563"/>
          </a:xfrm>
          <a:prstGeom prst="rect">
            <a:avLst/>
          </a:prstGeom>
        </p:spPr>
        <p:txBody>
          <a:bodyPr/>
          <a:lstStyle/>
          <a:p>
            <a:pPr/>
            <a:r>
              <a:t>Title Text</a:t>
            </a:r>
          </a:p>
        </p:txBody>
      </p:sp>
      <p:sp>
        <p:nvSpPr>
          <p:cNvPr id="253" name="Rectangle 9"/>
          <p:cNvSpPr/>
          <p:nvPr/>
        </p:nvSpPr>
        <p:spPr>
          <a:xfrm>
            <a:off x="6654800" y="6176962"/>
            <a:ext cx="5212080" cy="544519"/>
          </a:xfrm>
          <a:prstGeom prst="rect">
            <a:avLst/>
          </a:prstGeom>
          <a:solidFill>
            <a:srgbClr val="FFFFFF"/>
          </a:solidFill>
          <a:ln w="12700">
            <a:miter lim="400000"/>
          </a:ln>
        </p:spPr>
        <p:txBody>
          <a:bodyPr lIns="45718" tIns="45718" rIns="45718" bIns="45718" anchor="ctr"/>
          <a:lstStyle/>
          <a:p>
            <a:pPr algn="ctr">
              <a:defRPr>
                <a:solidFill>
                  <a:srgbClr val="FFFFFF"/>
                </a:solidFill>
              </a:defRPr>
            </a:pPr>
          </a:p>
        </p:txBody>
      </p:sp>
      <p:sp>
        <p:nvSpPr>
          <p:cNvPr id="2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4PictureRight with Text">
    <p:spTree>
      <p:nvGrpSpPr>
        <p:cNvPr id="1" name=""/>
        <p:cNvGrpSpPr/>
        <p:nvPr/>
      </p:nvGrpSpPr>
      <p:grpSpPr>
        <a:xfrm>
          <a:off x="0" y="0"/>
          <a:ext cx="0" cy="0"/>
          <a:chOff x="0" y="0"/>
          <a:chExt cx="0" cy="0"/>
        </a:xfrm>
      </p:grpSpPr>
      <p:pic>
        <p:nvPicPr>
          <p:cNvPr id="261" name="Picture 9" descr="Picture 9"/>
          <p:cNvPicPr>
            <a:picLocks noChangeAspect="1"/>
          </p:cNvPicPr>
          <p:nvPr/>
        </p:nvPicPr>
        <p:blipFill>
          <a:blip r:embed="rId2">
            <a:extLst/>
          </a:blip>
          <a:stretch>
            <a:fillRect/>
          </a:stretch>
        </p:blipFill>
        <p:spPr>
          <a:xfrm>
            <a:off x="6746240" y="5973064"/>
            <a:ext cx="5445760" cy="884942"/>
          </a:xfrm>
          <a:prstGeom prst="rect">
            <a:avLst/>
          </a:prstGeom>
          <a:ln w="12700">
            <a:miter lim="400000"/>
          </a:ln>
        </p:spPr>
      </p:pic>
      <p:sp>
        <p:nvSpPr>
          <p:cNvPr id="262" name="Picture Placeholder 2"/>
          <p:cNvSpPr/>
          <p:nvPr>
            <p:ph type="pic" sz="quarter" idx="21"/>
          </p:nvPr>
        </p:nvSpPr>
        <p:spPr>
          <a:xfrm>
            <a:off x="9481101" y="3265361"/>
            <a:ext cx="2520403" cy="3435798"/>
          </a:xfrm>
          <a:prstGeom prst="rect">
            <a:avLst/>
          </a:prstGeom>
          <a:ln w="50800">
            <a:solidFill>
              <a:srgbClr val="FFFFFF"/>
            </a:solidFill>
            <a:round/>
          </a:ln>
        </p:spPr>
        <p:txBody>
          <a:bodyPr lIns="91439" tIns="45719" rIns="91439" bIns="45719">
            <a:noAutofit/>
          </a:bodyPr>
          <a:lstStyle/>
          <a:p>
            <a:pPr/>
          </a:p>
        </p:txBody>
      </p:sp>
      <p:sp>
        <p:nvSpPr>
          <p:cNvPr id="263" name="Picture Placeholder 2"/>
          <p:cNvSpPr/>
          <p:nvPr>
            <p:ph type="pic" sz="quarter" idx="22"/>
          </p:nvPr>
        </p:nvSpPr>
        <p:spPr>
          <a:xfrm>
            <a:off x="6875874" y="3265361"/>
            <a:ext cx="2592696" cy="3435799"/>
          </a:xfrm>
          <a:prstGeom prst="rect">
            <a:avLst/>
          </a:prstGeom>
          <a:ln w="50800">
            <a:solidFill>
              <a:srgbClr val="FFFFFF"/>
            </a:solidFill>
            <a:round/>
          </a:ln>
        </p:spPr>
        <p:txBody>
          <a:bodyPr lIns="91439" tIns="45719" rIns="91439" bIns="45719">
            <a:noAutofit/>
          </a:bodyPr>
          <a:lstStyle/>
          <a:p>
            <a:pPr/>
          </a:p>
        </p:txBody>
      </p:sp>
      <p:sp>
        <p:nvSpPr>
          <p:cNvPr id="264" name="Picture Placeholder 2"/>
          <p:cNvSpPr/>
          <p:nvPr>
            <p:ph type="pic" sz="quarter" idx="23"/>
          </p:nvPr>
        </p:nvSpPr>
        <p:spPr>
          <a:xfrm>
            <a:off x="6875874" y="198754"/>
            <a:ext cx="2592696" cy="3066608"/>
          </a:xfrm>
          <a:prstGeom prst="rect">
            <a:avLst/>
          </a:prstGeom>
          <a:ln w="50800">
            <a:solidFill>
              <a:srgbClr val="FFFFFF"/>
            </a:solidFill>
            <a:round/>
          </a:ln>
        </p:spPr>
        <p:txBody>
          <a:bodyPr lIns="91439" tIns="45719" rIns="91439" bIns="45719">
            <a:noAutofit/>
          </a:bodyPr>
          <a:lstStyle/>
          <a:p>
            <a:pPr/>
          </a:p>
        </p:txBody>
      </p:sp>
      <p:sp>
        <p:nvSpPr>
          <p:cNvPr id="265" name="Picture Placeholder 2"/>
          <p:cNvSpPr/>
          <p:nvPr>
            <p:ph type="pic" sz="quarter" idx="24"/>
          </p:nvPr>
        </p:nvSpPr>
        <p:spPr>
          <a:xfrm>
            <a:off x="9480601" y="198752"/>
            <a:ext cx="2520903" cy="3066609"/>
          </a:xfrm>
          <a:prstGeom prst="rect">
            <a:avLst/>
          </a:prstGeom>
          <a:ln w="50800">
            <a:solidFill>
              <a:srgbClr val="FFFFFF"/>
            </a:solidFill>
            <a:round/>
          </a:ln>
        </p:spPr>
        <p:txBody>
          <a:bodyPr lIns="91439" tIns="45719" rIns="91439" bIns="45719">
            <a:noAutofit/>
          </a:bodyPr>
          <a:lstStyle/>
          <a:p>
            <a:pPr/>
          </a:p>
        </p:txBody>
      </p:sp>
      <p:sp>
        <p:nvSpPr>
          <p:cNvPr id="266" name="Body Level One…"/>
          <p:cNvSpPr txBox="1"/>
          <p:nvPr>
            <p:ph type="body" sz="half" idx="1"/>
          </p:nvPr>
        </p:nvSpPr>
        <p:spPr>
          <a:xfrm>
            <a:off x="838200" y="2126164"/>
            <a:ext cx="5675811" cy="4050802"/>
          </a:xfrm>
          <a:prstGeom prst="rect">
            <a:avLst/>
          </a:prstGeom>
        </p:spPr>
        <p:txBody>
          <a:bodyPr/>
          <a:lstStyle>
            <a:lvl1pPr>
              <a:defRPr sz="2800"/>
            </a:lvl1pPr>
            <a:lvl2pPr marL="723900" indent="-266700">
              <a:defRPr sz="2800"/>
            </a:lvl2pPr>
            <a:lvl3pPr marL="1234438" indent="-320038">
              <a:defRPr sz="2800"/>
            </a:lvl3pPr>
            <a:lvl4pPr marL="1727200" indent="-355600">
              <a:defRPr sz="2800"/>
            </a:lvl4pPr>
            <a:lvl5pPr marL="2184400" indent="-355600">
              <a:defRPr sz="2800"/>
            </a:lvl5pPr>
          </a:lstStyle>
          <a:p>
            <a:pPr/>
            <a:r>
              <a:t>Body Level One</a:t>
            </a:r>
          </a:p>
          <a:p>
            <a:pPr lvl="1"/>
            <a:r>
              <a:t>Body Level Two</a:t>
            </a:r>
          </a:p>
          <a:p>
            <a:pPr lvl="2"/>
            <a:r>
              <a:t>Body Level Three</a:t>
            </a:r>
          </a:p>
          <a:p>
            <a:pPr lvl="3"/>
            <a:r>
              <a:t>Body Level Four</a:t>
            </a:r>
          </a:p>
          <a:p>
            <a:pPr lvl="4"/>
            <a:r>
              <a:t>Body Level Five</a:t>
            </a:r>
          </a:p>
        </p:txBody>
      </p:sp>
      <p:sp>
        <p:nvSpPr>
          <p:cNvPr id="267" name="Title Text"/>
          <p:cNvSpPr txBox="1"/>
          <p:nvPr>
            <p:ph type="title"/>
          </p:nvPr>
        </p:nvSpPr>
        <p:spPr>
          <a:xfrm>
            <a:off x="838200" y="681037"/>
            <a:ext cx="5675811" cy="1325563"/>
          </a:xfrm>
          <a:prstGeom prst="rect">
            <a:avLst/>
          </a:prstGeom>
        </p:spPr>
        <p:txBody>
          <a:bodyPr/>
          <a:lstStyle/>
          <a:p>
            <a:pPr/>
            <a:r>
              <a:t>Title Text</a:t>
            </a:r>
          </a:p>
        </p:txBody>
      </p:sp>
      <p:sp>
        <p:nvSpPr>
          <p:cNvPr id="268" name="Slide Number"/>
          <p:cNvSpPr txBox="1"/>
          <p:nvPr>
            <p:ph type="sldNum" sz="quarter" idx="2"/>
          </p:nvPr>
        </p:nvSpPr>
        <p:spPr>
          <a:xfrm>
            <a:off x="6255392" y="6414762"/>
            <a:ext cx="258620" cy="24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pic>
        <p:nvPicPr>
          <p:cNvPr id="275" name="Picture 9" descr="Picture 9"/>
          <p:cNvPicPr>
            <a:picLocks noChangeAspect="1"/>
          </p:cNvPicPr>
          <p:nvPr/>
        </p:nvPicPr>
        <p:blipFill>
          <a:blip r:embed="rId2">
            <a:extLst/>
          </a:blip>
          <a:stretch>
            <a:fillRect/>
          </a:stretch>
        </p:blipFill>
        <p:spPr>
          <a:xfrm>
            <a:off x="6746240" y="5973064"/>
            <a:ext cx="5445760" cy="884941"/>
          </a:xfrm>
          <a:prstGeom prst="rect">
            <a:avLst/>
          </a:prstGeom>
          <a:ln w="12700">
            <a:miter lim="400000"/>
          </a:ln>
        </p:spPr>
      </p:pic>
      <p:sp>
        <p:nvSpPr>
          <p:cNvPr id="276" name="Rectangle 4"/>
          <p:cNvSpPr/>
          <p:nvPr/>
        </p:nvSpPr>
        <p:spPr>
          <a:xfrm>
            <a:off x="6390640" y="6085840"/>
            <a:ext cx="5516885" cy="772165"/>
          </a:xfrm>
          <a:prstGeom prst="rect">
            <a:avLst/>
          </a:prstGeom>
          <a:solidFill>
            <a:srgbClr val="FFFFFF"/>
          </a:solidFill>
          <a:ln w="12700">
            <a:miter lim="400000"/>
          </a:ln>
        </p:spPr>
        <p:txBody>
          <a:bodyPr lIns="45718" tIns="45718" rIns="45718" bIns="45718" anchor="ctr"/>
          <a:lstStyle/>
          <a:p>
            <a:pPr algn="ctr">
              <a:defRPr>
                <a:solidFill>
                  <a:srgbClr val="FFFFFF"/>
                </a:solidFill>
              </a:defRPr>
            </a:pPr>
          </a:p>
        </p:txBody>
      </p:sp>
      <p:sp>
        <p:nvSpPr>
          <p:cNvPr id="2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Header">
    <p:spTree>
      <p:nvGrpSpPr>
        <p:cNvPr id="1" name=""/>
        <p:cNvGrpSpPr/>
        <p:nvPr/>
      </p:nvGrpSpPr>
      <p:grpSpPr>
        <a:xfrm>
          <a:off x="0" y="0"/>
          <a:ext cx="0" cy="0"/>
          <a:chOff x="0" y="0"/>
          <a:chExt cx="0" cy="0"/>
        </a:xfrm>
      </p:grpSpPr>
      <p:pic>
        <p:nvPicPr>
          <p:cNvPr id="47" name="Picture 9" descr="Picture 9"/>
          <p:cNvPicPr>
            <a:picLocks noChangeAspect="1"/>
          </p:cNvPicPr>
          <p:nvPr/>
        </p:nvPicPr>
        <p:blipFill>
          <a:blip r:embed="rId2">
            <a:extLst/>
          </a:blip>
          <a:stretch>
            <a:fillRect/>
          </a:stretch>
        </p:blipFill>
        <p:spPr>
          <a:xfrm>
            <a:off x="6746240" y="5973064"/>
            <a:ext cx="5445760" cy="884942"/>
          </a:xfrm>
          <a:prstGeom prst="rect">
            <a:avLst/>
          </a:prstGeom>
          <a:ln w="12700">
            <a:miter lim="400000"/>
          </a:ln>
        </p:spPr>
      </p:pic>
      <p:pic>
        <p:nvPicPr>
          <p:cNvPr id="48" name="Picture 7" descr="Picture 7"/>
          <p:cNvPicPr>
            <a:picLocks noChangeAspect="1"/>
          </p:cNvPicPr>
          <p:nvPr/>
        </p:nvPicPr>
        <p:blipFill>
          <a:blip r:embed="rId3">
            <a:extLst/>
          </a:blip>
          <a:stretch>
            <a:fillRect/>
          </a:stretch>
        </p:blipFill>
        <p:spPr>
          <a:xfrm>
            <a:off x="-45119" y="-25379"/>
            <a:ext cx="12282238" cy="6908759"/>
          </a:xfrm>
          <a:prstGeom prst="rect">
            <a:avLst/>
          </a:prstGeom>
          <a:ln w="12700">
            <a:miter lim="400000"/>
          </a:ln>
        </p:spPr>
      </p:pic>
      <p:sp>
        <p:nvSpPr>
          <p:cNvPr id="49" name="Title Text"/>
          <p:cNvSpPr txBox="1"/>
          <p:nvPr>
            <p:ph type="title"/>
          </p:nvPr>
        </p:nvSpPr>
        <p:spPr>
          <a:xfrm>
            <a:off x="831850" y="1396410"/>
            <a:ext cx="10515600" cy="2852742"/>
          </a:xfrm>
          <a:prstGeom prst="rect">
            <a:avLst/>
          </a:prstGeom>
        </p:spPr>
        <p:txBody>
          <a:bodyPr anchor="b"/>
          <a:lstStyle>
            <a:lvl1pPr>
              <a:defRPr sz="5400"/>
            </a:lvl1pPr>
          </a:lstStyle>
          <a:p>
            <a:pPr/>
            <a:r>
              <a:t>Title Text</a:t>
            </a:r>
          </a:p>
        </p:txBody>
      </p:sp>
      <p:sp>
        <p:nvSpPr>
          <p:cNvPr id="50" name="Body Level One…"/>
          <p:cNvSpPr txBox="1"/>
          <p:nvPr>
            <p:ph type="body" sz="quarter" idx="1"/>
          </p:nvPr>
        </p:nvSpPr>
        <p:spPr>
          <a:xfrm>
            <a:off x="831849" y="4249149"/>
            <a:ext cx="10515601" cy="1500193"/>
          </a:xfrm>
          <a:prstGeom prst="rect">
            <a:avLst/>
          </a:prstGeom>
        </p:spPr>
        <p:txBody>
          <a:bodyPr/>
          <a:lstStyle>
            <a:lvl1pPr marL="0" indent="0">
              <a:buSzTx/>
              <a:buFontTx/>
              <a:buNone/>
              <a:defRPr sz="2800">
                <a:solidFill>
                  <a:srgbClr val="808080"/>
                </a:solidFill>
              </a:defRPr>
            </a:lvl1pPr>
            <a:lvl2pPr marL="0" indent="0">
              <a:buSzTx/>
              <a:buFontTx/>
              <a:buNone/>
              <a:defRPr sz="2800">
                <a:solidFill>
                  <a:srgbClr val="808080"/>
                </a:solidFill>
              </a:defRPr>
            </a:lvl2pPr>
            <a:lvl3pPr marL="0" indent="0">
              <a:buSzTx/>
              <a:buFontTx/>
              <a:buNone/>
              <a:defRPr sz="2800">
                <a:solidFill>
                  <a:srgbClr val="808080"/>
                </a:solidFill>
              </a:defRPr>
            </a:lvl3pPr>
            <a:lvl4pPr marL="0" indent="0">
              <a:buSzTx/>
              <a:buFontTx/>
              <a:buNone/>
              <a:defRPr sz="2800">
                <a:solidFill>
                  <a:srgbClr val="808080"/>
                </a:solidFill>
              </a:defRPr>
            </a:lvl4pPr>
            <a:lvl5pPr marL="0" indent="0">
              <a:buSzTx/>
              <a:buFontTx/>
              <a:buNone/>
              <a:defRPr sz="2800">
                <a:solidFill>
                  <a:srgbClr val="808080"/>
                </a:solidFill>
              </a:defRPr>
            </a:lvl5pPr>
          </a:lstStyle>
          <a:p>
            <a:pPr/>
            <a:r>
              <a:t>Body Level One</a:t>
            </a:r>
          </a:p>
          <a:p>
            <a:pPr lvl="1"/>
            <a:r>
              <a:t>Body Level Two</a:t>
            </a:r>
          </a:p>
          <a:p>
            <a:pPr lvl="2"/>
            <a:r>
              <a:t>Body Level Three</a:t>
            </a:r>
          </a:p>
          <a:p>
            <a:pPr lvl="3"/>
            <a:r>
              <a:t>Body Level Four</a:t>
            </a:r>
          </a:p>
          <a:p>
            <a:pPr lvl="4"/>
            <a:r>
              <a:t>Body Level Five</a:t>
            </a:r>
          </a:p>
        </p:txBody>
      </p:sp>
      <p:pic>
        <p:nvPicPr>
          <p:cNvPr id="51" name="Picture 8" descr="Picture 8"/>
          <p:cNvPicPr>
            <a:picLocks noChangeAspect="1"/>
          </p:cNvPicPr>
          <p:nvPr/>
        </p:nvPicPr>
        <p:blipFill>
          <a:blip r:embed="rId2">
            <a:extLst/>
          </a:blip>
          <a:stretch>
            <a:fillRect/>
          </a:stretch>
        </p:blipFill>
        <p:spPr>
          <a:xfrm>
            <a:off x="6746240" y="5973064"/>
            <a:ext cx="5445760" cy="884942"/>
          </a:xfrm>
          <a:prstGeom prst="rect">
            <a:avLst/>
          </a:prstGeom>
          <a:ln w="12700">
            <a:miter lim="400000"/>
          </a:ln>
        </p:spPr>
      </p:pic>
      <p:sp>
        <p:nvSpPr>
          <p:cNvPr id="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Section Header">
    <p:spTree>
      <p:nvGrpSpPr>
        <p:cNvPr id="1" name=""/>
        <p:cNvGrpSpPr/>
        <p:nvPr/>
      </p:nvGrpSpPr>
      <p:grpSpPr>
        <a:xfrm>
          <a:off x="0" y="0"/>
          <a:ext cx="0" cy="0"/>
          <a:chOff x="0" y="0"/>
          <a:chExt cx="0" cy="0"/>
        </a:xfrm>
      </p:grpSpPr>
      <p:pic>
        <p:nvPicPr>
          <p:cNvPr id="59" name="Picture 7" descr="Picture 7"/>
          <p:cNvPicPr>
            <a:picLocks noChangeAspect="1"/>
          </p:cNvPicPr>
          <p:nvPr/>
        </p:nvPicPr>
        <p:blipFill>
          <a:blip r:embed="rId2">
            <a:extLst/>
          </a:blip>
          <a:stretch>
            <a:fillRect/>
          </a:stretch>
        </p:blipFill>
        <p:spPr>
          <a:xfrm>
            <a:off x="-45119" y="-50758"/>
            <a:ext cx="12282235" cy="6908759"/>
          </a:xfrm>
          <a:prstGeom prst="rect">
            <a:avLst/>
          </a:prstGeom>
          <a:ln w="12700">
            <a:miter lim="400000"/>
          </a:ln>
        </p:spPr>
      </p:pic>
      <p:sp>
        <p:nvSpPr>
          <p:cNvPr id="60" name="Title Text"/>
          <p:cNvSpPr txBox="1"/>
          <p:nvPr>
            <p:ph type="title"/>
          </p:nvPr>
        </p:nvSpPr>
        <p:spPr>
          <a:xfrm>
            <a:off x="831850" y="1396410"/>
            <a:ext cx="10515600" cy="2852742"/>
          </a:xfrm>
          <a:prstGeom prst="rect">
            <a:avLst/>
          </a:prstGeom>
        </p:spPr>
        <p:txBody>
          <a:bodyPr anchor="b"/>
          <a:lstStyle>
            <a:lvl1pPr>
              <a:defRPr sz="5400"/>
            </a:lvl1pPr>
          </a:lstStyle>
          <a:p>
            <a:pPr/>
            <a:r>
              <a:t>Title Text</a:t>
            </a:r>
          </a:p>
        </p:txBody>
      </p:sp>
      <p:sp>
        <p:nvSpPr>
          <p:cNvPr id="61" name="Body Level One…"/>
          <p:cNvSpPr txBox="1"/>
          <p:nvPr>
            <p:ph type="body" sz="quarter" idx="1"/>
          </p:nvPr>
        </p:nvSpPr>
        <p:spPr>
          <a:xfrm>
            <a:off x="831849" y="4249149"/>
            <a:ext cx="10515601" cy="1500193"/>
          </a:xfrm>
          <a:prstGeom prst="rect">
            <a:avLst/>
          </a:prstGeom>
        </p:spPr>
        <p:txBody>
          <a:bodyPr/>
          <a:lstStyle>
            <a:lvl1pPr marL="0" indent="0">
              <a:buSzTx/>
              <a:buFontTx/>
              <a:buNone/>
              <a:defRPr sz="2800">
                <a:solidFill>
                  <a:srgbClr val="808080"/>
                </a:solidFill>
              </a:defRPr>
            </a:lvl1pPr>
            <a:lvl2pPr marL="0" indent="0">
              <a:buSzTx/>
              <a:buFontTx/>
              <a:buNone/>
              <a:defRPr sz="2800">
                <a:solidFill>
                  <a:srgbClr val="808080"/>
                </a:solidFill>
              </a:defRPr>
            </a:lvl2pPr>
            <a:lvl3pPr marL="0" indent="0">
              <a:buSzTx/>
              <a:buFontTx/>
              <a:buNone/>
              <a:defRPr sz="2800">
                <a:solidFill>
                  <a:srgbClr val="808080"/>
                </a:solidFill>
              </a:defRPr>
            </a:lvl3pPr>
            <a:lvl4pPr marL="0" indent="0">
              <a:buSzTx/>
              <a:buFontTx/>
              <a:buNone/>
              <a:defRPr sz="2800">
                <a:solidFill>
                  <a:srgbClr val="808080"/>
                </a:solidFill>
              </a:defRPr>
            </a:lvl4pPr>
            <a:lvl5pPr marL="0" indent="0">
              <a:buSzTx/>
              <a:buFontTx/>
              <a:buNone/>
              <a:defRPr sz="2800">
                <a:solidFill>
                  <a:srgbClr val="808080"/>
                </a:solidFill>
              </a:defRPr>
            </a:lvl5pPr>
          </a:lstStyle>
          <a:p>
            <a:pPr/>
            <a:r>
              <a:t>Body Level One</a:t>
            </a:r>
          </a:p>
          <a:p>
            <a:pPr lvl="1"/>
            <a:r>
              <a:t>Body Level Two</a:t>
            </a:r>
          </a:p>
          <a:p>
            <a:pPr lvl="2"/>
            <a:r>
              <a:t>Body Level Three</a:t>
            </a:r>
          </a:p>
          <a:p>
            <a:pPr lvl="3"/>
            <a:r>
              <a:t>Body Level Four</a:t>
            </a:r>
          </a:p>
          <a:p>
            <a:pPr lvl="4"/>
            <a:r>
              <a:t>Body Level Five</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wo Content">
    <p:spTree>
      <p:nvGrpSpPr>
        <p:cNvPr id="1" name=""/>
        <p:cNvGrpSpPr/>
        <p:nvPr/>
      </p:nvGrpSpPr>
      <p:grpSpPr>
        <a:xfrm>
          <a:off x="0" y="0"/>
          <a:ext cx="0" cy="0"/>
          <a:chOff x="0" y="0"/>
          <a:chExt cx="0" cy="0"/>
        </a:xfrm>
      </p:grpSpPr>
      <p:pic>
        <p:nvPicPr>
          <p:cNvPr id="69" name="Picture 9" descr="Picture 9"/>
          <p:cNvPicPr>
            <a:picLocks noChangeAspect="1"/>
          </p:cNvPicPr>
          <p:nvPr/>
        </p:nvPicPr>
        <p:blipFill>
          <a:blip r:embed="rId2">
            <a:extLst/>
          </a:blip>
          <a:stretch>
            <a:fillRect/>
          </a:stretch>
        </p:blipFill>
        <p:spPr>
          <a:xfrm>
            <a:off x="6746240" y="5973064"/>
            <a:ext cx="5445760" cy="884942"/>
          </a:xfrm>
          <a:prstGeom prst="rect">
            <a:avLst/>
          </a:prstGeom>
          <a:ln w="12700">
            <a:miter lim="400000"/>
          </a:ln>
        </p:spPr>
      </p:pic>
      <p:sp>
        <p:nvSpPr>
          <p:cNvPr id="70" name="Title Text"/>
          <p:cNvSpPr txBox="1"/>
          <p:nvPr>
            <p:ph type="title"/>
          </p:nvPr>
        </p:nvSpPr>
        <p:spPr>
          <a:xfrm>
            <a:off x="838200" y="365125"/>
            <a:ext cx="10515600" cy="1325563"/>
          </a:xfrm>
          <a:prstGeom prst="rect">
            <a:avLst/>
          </a:prstGeom>
        </p:spPr>
        <p:txBody>
          <a:bodyPr anchor="ctr"/>
          <a:lstStyle/>
          <a:p>
            <a:pPr/>
            <a:r>
              <a:t>Title Text</a:t>
            </a:r>
          </a:p>
        </p:txBody>
      </p:sp>
      <p:sp>
        <p:nvSpPr>
          <p:cNvPr id="71" name="Body Level One…"/>
          <p:cNvSpPr txBox="1"/>
          <p:nvPr>
            <p:ph type="body" sz="half" idx="1"/>
          </p:nvPr>
        </p:nvSpPr>
        <p:spPr>
          <a:xfrm>
            <a:off x="838200" y="1825625"/>
            <a:ext cx="5181600" cy="4351338"/>
          </a:xfrm>
          <a:prstGeom prst="rect">
            <a:avLst/>
          </a:prstGeom>
        </p:spPr>
        <p:txBody>
          <a:bodyPr/>
          <a:lstStyle>
            <a:lvl1pPr>
              <a:defRPr sz="2800"/>
            </a:lvl1pPr>
            <a:lvl2pPr marL="723900" indent="-266700">
              <a:defRPr sz="2800"/>
            </a:lvl2pPr>
            <a:lvl3pPr marL="1234438" indent="-320038">
              <a:defRPr sz="2800"/>
            </a:lvl3pPr>
            <a:lvl4pPr marL="1727200" indent="-355600">
              <a:defRPr sz="2800"/>
            </a:lvl4pPr>
            <a:lvl5pPr marL="2184400" indent="-355600">
              <a:defRPr sz="2800"/>
            </a:lvl5pPr>
          </a:lstStyle>
          <a:p>
            <a:pPr/>
            <a:r>
              <a:t>Body Level One</a:t>
            </a:r>
          </a:p>
          <a:p>
            <a:pPr lvl="1"/>
            <a:r>
              <a:t>Body Level Two</a:t>
            </a:r>
          </a:p>
          <a:p>
            <a:pPr lvl="2"/>
            <a:r>
              <a:t>Body Level Three</a:t>
            </a:r>
          </a:p>
          <a:p>
            <a:pPr lvl="3"/>
            <a:r>
              <a:t>Body Level Four</a:t>
            </a:r>
          </a:p>
          <a:p>
            <a:pPr lvl="4"/>
            <a:r>
              <a:t>Body Level Five</a:t>
            </a:r>
          </a:p>
        </p:txBody>
      </p:sp>
      <p:sp>
        <p:nvSpPr>
          <p:cNvPr id="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mparison">
    <p:spTree>
      <p:nvGrpSpPr>
        <p:cNvPr id="1" name=""/>
        <p:cNvGrpSpPr/>
        <p:nvPr/>
      </p:nvGrpSpPr>
      <p:grpSpPr>
        <a:xfrm>
          <a:off x="0" y="0"/>
          <a:ext cx="0" cy="0"/>
          <a:chOff x="0" y="0"/>
          <a:chExt cx="0" cy="0"/>
        </a:xfrm>
      </p:grpSpPr>
      <p:pic>
        <p:nvPicPr>
          <p:cNvPr id="79" name="Picture 9" descr="Picture 9"/>
          <p:cNvPicPr>
            <a:picLocks noChangeAspect="1"/>
          </p:cNvPicPr>
          <p:nvPr/>
        </p:nvPicPr>
        <p:blipFill>
          <a:blip r:embed="rId2">
            <a:extLst/>
          </a:blip>
          <a:stretch>
            <a:fillRect/>
          </a:stretch>
        </p:blipFill>
        <p:spPr>
          <a:xfrm>
            <a:off x="6746240" y="5973064"/>
            <a:ext cx="5445760" cy="884942"/>
          </a:xfrm>
          <a:prstGeom prst="rect">
            <a:avLst/>
          </a:prstGeom>
          <a:ln w="12700">
            <a:miter lim="400000"/>
          </a:ln>
        </p:spPr>
      </p:pic>
      <p:sp>
        <p:nvSpPr>
          <p:cNvPr id="80" name="Title Text"/>
          <p:cNvSpPr txBox="1"/>
          <p:nvPr>
            <p:ph type="title"/>
          </p:nvPr>
        </p:nvSpPr>
        <p:spPr>
          <a:xfrm>
            <a:off x="839787" y="365125"/>
            <a:ext cx="10515601" cy="1325563"/>
          </a:xfrm>
          <a:prstGeom prst="rect">
            <a:avLst/>
          </a:prstGeom>
        </p:spPr>
        <p:txBody>
          <a:bodyPr anchor="ctr"/>
          <a:lstStyle/>
          <a:p>
            <a:pPr/>
            <a:r>
              <a:t>Title Text</a:t>
            </a:r>
          </a:p>
        </p:txBody>
      </p:sp>
      <p:sp>
        <p:nvSpPr>
          <p:cNvPr id="81" name="Body Level One…"/>
          <p:cNvSpPr txBox="1"/>
          <p:nvPr>
            <p:ph type="body" sz="quarter" idx="1"/>
          </p:nvPr>
        </p:nvSpPr>
        <p:spPr>
          <a:xfrm>
            <a:off x="839787" y="1681163"/>
            <a:ext cx="5157790" cy="823918"/>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82" name="Text Placeholder 4"/>
          <p:cNvSpPr/>
          <p:nvPr>
            <p:ph type="body" sz="quarter" idx="21"/>
          </p:nvPr>
        </p:nvSpPr>
        <p:spPr>
          <a:xfrm>
            <a:off x="6172200" y="1681163"/>
            <a:ext cx="5183188" cy="823914"/>
          </a:xfrm>
          <a:prstGeom prst="rect">
            <a:avLst/>
          </a:prstGeom>
        </p:spPr>
        <p:txBody>
          <a:bodyPr anchor="b"/>
          <a:lstStyle/>
          <a:p>
            <a:pPr/>
          </a:p>
        </p:txBody>
      </p:sp>
      <p:sp>
        <p:nvSpPr>
          <p:cNvPr id="8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spTree>
      <p:nvGrpSpPr>
        <p:cNvPr id="1" name=""/>
        <p:cNvGrpSpPr/>
        <p:nvPr/>
      </p:nvGrpSpPr>
      <p:grpSpPr>
        <a:xfrm>
          <a:off x="0" y="0"/>
          <a:ext cx="0" cy="0"/>
          <a:chOff x="0" y="0"/>
          <a:chExt cx="0" cy="0"/>
        </a:xfrm>
      </p:grpSpPr>
      <p:pic>
        <p:nvPicPr>
          <p:cNvPr id="90" name="Picture 9" descr="Picture 9"/>
          <p:cNvPicPr>
            <a:picLocks noChangeAspect="1"/>
          </p:cNvPicPr>
          <p:nvPr/>
        </p:nvPicPr>
        <p:blipFill>
          <a:blip r:embed="rId2">
            <a:extLst/>
          </a:blip>
          <a:stretch>
            <a:fillRect/>
          </a:stretch>
        </p:blipFill>
        <p:spPr>
          <a:xfrm>
            <a:off x="6746240" y="5973064"/>
            <a:ext cx="5445760" cy="884942"/>
          </a:xfrm>
          <a:prstGeom prst="rect">
            <a:avLst/>
          </a:prstGeom>
          <a:ln w="12700">
            <a:miter lim="400000"/>
          </a:ln>
        </p:spPr>
      </p:pic>
      <p:sp>
        <p:nvSpPr>
          <p:cNvPr id="91" name="Title Text"/>
          <p:cNvSpPr txBox="1"/>
          <p:nvPr>
            <p:ph type="title"/>
          </p:nvPr>
        </p:nvSpPr>
        <p:spPr>
          <a:xfrm>
            <a:off x="838200" y="681037"/>
            <a:ext cx="10515600" cy="889856"/>
          </a:xfrm>
          <a:prstGeom prst="rect">
            <a:avLst/>
          </a:prstGeom>
        </p:spPr>
        <p:txBody>
          <a:bodyPr/>
          <a:lstStyle/>
          <a:p>
            <a:pPr/>
            <a:r>
              <a:t>Title Text</a:t>
            </a:r>
          </a:p>
        </p:txBody>
      </p:sp>
      <p:sp>
        <p:nvSpPr>
          <p:cNvPr id="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5_Title Only">
    <p:spTree>
      <p:nvGrpSpPr>
        <p:cNvPr id="1" name=""/>
        <p:cNvGrpSpPr/>
        <p:nvPr/>
      </p:nvGrpSpPr>
      <p:grpSpPr>
        <a:xfrm>
          <a:off x="0" y="0"/>
          <a:ext cx="0" cy="0"/>
          <a:chOff x="0" y="0"/>
          <a:chExt cx="0" cy="0"/>
        </a:xfrm>
      </p:grpSpPr>
      <p:pic>
        <p:nvPicPr>
          <p:cNvPr id="99" name="Picture 9" descr="Picture 9"/>
          <p:cNvPicPr>
            <a:picLocks noChangeAspect="1"/>
          </p:cNvPicPr>
          <p:nvPr/>
        </p:nvPicPr>
        <p:blipFill>
          <a:blip r:embed="rId2">
            <a:extLst/>
          </a:blip>
          <a:stretch>
            <a:fillRect/>
          </a:stretch>
        </p:blipFill>
        <p:spPr>
          <a:xfrm>
            <a:off x="6746240" y="5973064"/>
            <a:ext cx="5445760" cy="884942"/>
          </a:xfrm>
          <a:prstGeom prst="rect">
            <a:avLst/>
          </a:prstGeom>
          <a:ln w="12700">
            <a:miter lim="400000"/>
          </a:ln>
        </p:spPr>
      </p:pic>
      <p:pic>
        <p:nvPicPr>
          <p:cNvPr id="100" name="Picture 7" descr="Picture 7"/>
          <p:cNvPicPr>
            <a:picLocks noChangeAspect="1"/>
          </p:cNvPicPr>
          <p:nvPr/>
        </p:nvPicPr>
        <p:blipFill>
          <a:blip r:embed="rId3">
            <a:extLst/>
          </a:blip>
          <a:stretch>
            <a:fillRect/>
          </a:stretch>
        </p:blipFill>
        <p:spPr>
          <a:xfrm>
            <a:off x="4" y="0"/>
            <a:ext cx="12191994" cy="1598279"/>
          </a:xfrm>
          <a:prstGeom prst="rect">
            <a:avLst/>
          </a:prstGeom>
          <a:ln w="12700">
            <a:miter lim="400000"/>
          </a:ln>
        </p:spPr>
      </p:pic>
      <p:sp>
        <p:nvSpPr>
          <p:cNvPr id="101" name="Title Text"/>
          <p:cNvSpPr txBox="1"/>
          <p:nvPr>
            <p:ph type="title"/>
          </p:nvPr>
        </p:nvSpPr>
        <p:spPr>
          <a:xfrm>
            <a:off x="684733" y="24596"/>
            <a:ext cx="10515601" cy="1325564"/>
          </a:xfrm>
          <a:prstGeom prst="rect">
            <a:avLst/>
          </a:prstGeom>
        </p:spPr>
        <p:txBody>
          <a:bodyPr anchor="ctr"/>
          <a:lstStyle>
            <a:lvl1pPr>
              <a:defRPr sz="3500">
                <a:solidFill>
                  <a:srgbClr val="FFFFFF"/>
                </a:solidFill>
                <a:effectLst>
                  <a:outerShdw sx="100000" sy="100000" kx="0" ky="0" algn="b" rotWithShape="0" blurRad="50800" dist="38100" dir="2700000">
                    <a:srgbClr val="000000">
                      <a:alpha val="40000"/>
                    </a:srgbClr>
                  </a:outerShdw>
                </a:effectLst>
              </a:defRPr>
            </a:lvl1pPr>
          </a:lstStyle>
          <a:p>
            <a:pPr/>
            <a:r>
              <a:t>Title Text</a:t>
            </a:r>
          </a:p>
        </p:txBody>
      </p:sp>
      <p:sp>
        <p:nvSpPr>
          <p:cNvPr id="102" name="Body Level One…"/>
          <p:cNvSpPr txBox="1"/>
          <p:nvPr>
            <p:ph type="body" idx="1"/>
          </p:nvPr>
        </p:nvSpPr>
        <p:spPr>
          <a:prstGeom prst="rect">
            <a:avLst/>
          </a:prstGeom>
        </p:spPr>
        <p:txBody>
          <a:bodyPr/>
          <a:lstStyle>
            <a:lvl1pPr>
              <a:defRPr sz="2800"/>
            </a:lvl1pPr>
            <a:lvl2pPr marL="723900" indent="-266700">
              <a:defRPr sz="2800"/>
            </a:lvl2pPr>
            <a:lvl3pPr marL="1234438" indent="-320038">
              <a:defRPr sz="2800"/>
            </a:lvl3pPr>
            <a:lvl4pPr marL="1727200" indent="-355600">
              <a:defRPr sz="2800"/>
            </a:lvl4pPr>
            <a:lvl5pPr marL="2184400" indent="-355600">
              <a:defRPr sz="2800"/>
            </a:lvl5pPr>
          </a:lstStyle>
          <a:p>
            <a:pPr/>
            <a:r>
              <a:t>Body Level One</a:t>
            </a:r>
          </a:p>
          <a:p>
            <a:pPr lvl="1"/>
            <a:r>
              <a:t>Body Level Two</a:t>
            </a:r>
          </a:p>
          <a:p>
            <a:pPr lvl="2"/>
            <a:r>
              <a:t>Body Level Three</a:t>
            </a:r>
          </a:p>
          <a:p>
            <a:pPr lvl="3"/>
            <a:r>
              <a:t>Body Level Four</a:t>
            </a:r>
          </a:p>
          <a:p>
            <a:pPr lvl="4"/>
            <a:r>
              <a:t>Body Level Five</a:t>
            </a: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Picture 9" descr="Picture 9"/>
          <p:cNvPicPr>
            <a:picLocks noChangeAspect="1"/>
          </p:cNvPicPr>
          <p:nvPr/>
        </p:nvPicPr>
        <p:blipFill>
          <a:blip r:embed="rId2">
            <a:extLst/>
          </a:blip>
          <a:stretch>
            <a:fillRect/>
          </a:stretch>
        </p:blipFill>
        <p:spPr>
          <a:xfrm>
            <a:off x="6746240" y="5973064"/>
            <a:ext cx="5445760" cy="884942"/>
          </a:xfrm>
          <a:prstGeom prst="rect">
            <a:avLst/>
          </a:prstGeom>
          <a:ln w="12700">
            <a:miter lim="400000"/>
          </a:ln>
        </p:spPr>
      </p:pic>
      <p:sp>
        <p:nvSpPr>
          <p:cNvPr id="3" name="Title Text"/>
          <p:cNvSpPr txBox="1"/>
          <p:nvPr>
            <p:ph type="title"/>
          </p:nvPr>
        </p:nvSpPr>
        <p:spPr>
          <a:xfrm>
            <a:off x="838200" y="735494"/>
            <a:ext cx="10515600" cy="10901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Title Text</a:t>
            </a:r>
          </a:p>
        </p:txBody>
      </p:sp>
      <p:sp>
        <p:nvSpPr>
          <p:cNvPr id="4"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11095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1" baseline="0" cap="none" i="0" spc="0" strike="noStrike" sz="3700" u="none">
          <a:solidFill>
            <a:srgbClr val="005A9E"/>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b="1" baseline="0" cap="none" i="0" spc="0" strike="noStrike" sz="3700" u="none">
          <a:solidFill>
            <a:srgbClr val="005A9E"/>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b="1" baseline="0" cap="none" i="0" spc="0" strike="noStrike" sz="3700" u="none">
          <a:solidFill>
            <a:srgbClr val="005A9E"/>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b="1" baseline="0" cap="none" i="0" spc="0" strike="noStrike" sz="3700" u="none">
          <a:solidFill>
            <a:srgbClr val="005A9E"/>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b="1" baseline="0" cap="none" i="0" spc="0" strike="noStrike" sz="3700" u="none">
          <a:solidFill>
            <a:srgbClr val="005A9E"/>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b="1" baseline="0" cap="none" i="0" spc="0" strike="noStrike" sz="3700" u="none">
          <a:solidFill>
            <a:srgbClr val="005A9E"/>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b="1" baseline="0" cap="none" i="0" spc="0" strike="noStrike" sz="3700" u="none">
          <a:solidFill>
            <a:srgbClr val="005A9E"/>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b="1" baseline="0" cap="none" i="0" spc="0" strike="noStrike" sz="3700" u="none">
          <a:solidFill>
            <a:srgbClr val="005A9E"/>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b="1" baseline="0" cap="none" i="0" spc="0" strike="noStrike" sz="3700" u="none">
          <a:solidFill>
            <a:srgbClr val="005A9E"/>
          </a:solidFill>
          <a:uFillTx/>
          <a:latin typeface="Arial"/>
          <a:ea typeface="Arial"/>
          <a:cs typeface="Arial"/>
          <a:sym typeface="Arial"/>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600" u="none">
          <a:solidFill>
            <a:srgbClr val="000000"/>
          </a:solidFill>
          <a:uFillTx/>
          <a:latin typeface="Arial"/>
          <a:ea typeface="Arial"/>
          <a:cs typeface="Arial"/>
          <a:sym typeface="Arial"/>
        </a:defRPr>
      </a:lvl1pPr>
      <a:lvl2pPr marL="727363" marR="0" indent="-270163" algn="l" defTabSz="914400" rtl="0" latinLnBrk="0">
        <a:lnSpc>
          <a:spcPct val="90000"/>
        </a:lnSpc>
        <a:spcBef>
          <a:spcPts val="1000"/>
        </a:spcBef>
        <a:spcAft>
          <a:spcPts val="0"/>
        </a:spcAft>
        <a:buClrTx/>
        <a:buSzPct val="100000"/>
        <a:buFont typeface="Arial"/>
        <a:buChar char="•"/>
        <a:tabLst/>
        <a:defRPr b="0" baseline="0" cap="none" i="0" spc="0" strike="noStrike" sz="2600" u="none">
          <a:solidFill>
            <a:srgbClr val="000000"/>
          </a:solidFill>
          <a:uFillTx/>
          <a:latin typeface="Arial"/>
          <a:ea typeface="Arial"/>
          <a:cs typeface="Arial"/>
          <a:sym typeface="Arial"/>
        </a:defRPr>
      </a:lvl2pPr>
      <a:lvl3pPr marL="1244600" marR="0" indent="-330200" algn="l" defTabSz="914400" rtl="0" latinLnBrk="0">
        <a:lnSpc>
          <a:spcPct val="90000"/>
        </a:lnSpc>
        <a:spcBef>
          <a:spcPts val="1000"/>
        </a:spcBef>
        <a:spcAft>
          <a:spcPts val="0"/>
        </a:spcAft>
        <a:buClrTx/>
        <a:buSzPct val="100000"/>
        <a:buFont typeface="Arial"/>
        <a:buChar char="•"/>
        <a:tabLst/>
        <a:defRPr b="0" baseline="0" cap="none" i="0" spc="0" strike="noStrike" sz="2600" u="none">
          <a:solidFill>
            <a:srgbClr val="000000"/>
          </a:solidFill>
          <a:uFillTx/>
          <a:latin typeface="Arial"/>
          <a:ea typeface="Arial"/>
          <a:cs typeface="Arial"/>
          <a:sym typeface="Arial"/>
        </a:defRPr>
      </a:lvl3pPr>
      <a:lvl4pPr marL="1743075" marR="0" indent="-371475" algn="l" defTabSz="914400" rtl="0" latinLnBrk="0">
        <a:lnSpc>
          <a:spcPct val="90000"/>
        </a:lnSpc>
        <a:spcBef>
          <a:spcPts val="1000"/>
        </a:spcBef>
        <a:spcAft>
          <a:spcPts val="0"/>
        </a:spcAft>
        <a:buClrTx/>
        <a:buSzPct val="100000"/>
        <a:buFont typeface="Arial"/>
        <a:buChar char="•"/>
        <a:tabLst/>
        <a:defRPr b="0" baseline="0" cap="none" i="0" spc="0" strike="noStrike" sz="2600" u="none">
          <a:solidFill>
            <a:srgbClr val="000000"/>
          </a:solidFill>
          <a:uFillTx/>
          <a:latin typeface="Arial"/>
          <a:ea typeface="Arial"/>
          <a:cs typeface="Arial"/>
          <a:sym typeface="Arial"/>
        </a:defRPr>
      </a:lvl4pPr>
      <a:lvl5pPr marL="2200275" marR="0" indent="-371475" algn="l" defTabSz="914400" rtl="0" latinLnBrk="0">
        <a:lnSpc>
          <a:spcPct val="90000"/>
        </a:lnSpc>
        <a:spcBef>
          <a:spcPts val="1000"/>
        </a:spcBef>
        <a:spcAft>
          <a:spcPts val="0"/>
        </a:spcAft>
        <a:buClrTx/>
        <a:buSzPct val="100000"/>
        <a:buFont typeface="Arial"/>
        <a:buChar char="•"/>
        <a:tabLst/>
        <a:defRPr b="0" baseline="0" cap="none" i="0" spc="0" strike="noStrike" sz="2600" u="none">
          <a:solidFill>
            <a:srgbClr val="000000"/>
          </a:solidFill>
          <a:uFillTx/>
          <a:latin typeface="Arial"/>
          <a:ea typeface="Arial"/>
          <a:cs typeface="Arial"/>
          <a:sym typeface="Arial"/>
        </a:defRPr>
      </a:lvl5pPr>
      <a:lvl6pPr marL="2616200" marR="0" indent="-330200" algn="l" defTabSz="914400" rtl="0" latinLnBrk="0">
        <a:lnSpc>
          <a:spcPct val="90000"/>
        </a:lnSpc>
        <a:spcBef>
          <a:spcPts val="1000"/>
        </a:spcBef>
        <a:spcAft>
          <a:spcPts val="0"/>
        </a:spcAft>
        <a:buClrTx/>
        <a:buSzPct val="100000"/>
        <a:buFont typeface="Arial"/>
        <a:buChar char="•"/>
        <a:tabLst/>
        <a:defRPr b="0" baseline="0" cap="none" i="0" spc="0" strike="noStrike" sz="2600" u="none">
          <a:solidFill>
            <a:srgbClr val="000000"/>
          </a:solidFill>
          <a:uFillTx/>
          <a:latin typeface="Arial"/>
          <a:ea typeface="Arial"/>
          <a:cs typeface="Arial"/>
          <a:sym typeface="Arial"/>
        </a:defRPr>
      </a:lvl6pPr>
      <a:lvl7pPr marL="3073400" marR="0" indent="-330200" algn="l" defTabSz="914400" rtl="0" latinLnBrk="0">
        <a:lnSpc>
          <a:spcPct val="90000"/>
        </a:lnSpc>
        <a:spcBef>
          <a:spcPts val="1000"/>
        </a:spcBef>
        <a:spcAft>
          <a:spcPts val="0"/>
        </a:spcAft>
        <a:buClrTx/>
        <a:buSzPct val="100000"/>
        <a:buFont typeface="Arial"/>
        <a:buChar char="•"/>
        <a:tabLst/>
        <a:defRPr b="0" baseline="0" cap="none" i="0" spc="0" strike="noStrike" sz="2600" u="none">
          <a:solidFill>
            <a:srgbClr val="000000"/>
          </a:solidFill>
          <a:uFillTx/>
          <a:latin typeface="Arial"/>
          <a:ea typeface="Arial"/>
          <a:cs typeface="Arial"/>
          <a:sym typeface="Arial"/>
        </a:defRPr>
      </a:lvl7pPr>
      <a:lvl8pPr marL="3530600" marR="0" indent="-330200" algn="l" defTabSz="914400" rtl="0" latinLnBrk="0">
        <a:lnSpc>
          <a:spcPct val="90000"/>
        </a:lnSpc>
        <a:spcBef>
          <a:spcPts val="1000"/>
        </a:spcBef>
        <a:spcAft>
          <a:spcPts val="0"/>
        </a:spcAft>
        <a:buClrTx/>
        <a:buSzPct val="100000"/>
        <a:buFont typeface="Arial"/>
        <a:buChar char="•"/>
        <a:tabLst/>
        <a:defRPr b="0" baseline="0" cap="none" i="0" spc="0" strike="noStrike" sz="2600" u="none">
          <a:solidFill>
            <a:srgbClr val="000000"/>
          </a:solidFill>
          <a:uFillTx/>
          <a:latin typeface="Arial"/>
          <a:ea typeface="Arial"/>
          <a:cs typeface="Arial"/>
          <a:sym typeface="Arial"/>
        </a:defRPr>
      </a:lvl8pPr>
      <a:lvl9pPr marL="3987800" marR="0" indent="-330200" algn="l" defTabSz="914400" rtl="0" latinLnBrk="0">
        <a:lnSpc>
          <a:spcPct val="90000"/>
        </a:lnSpc>
        <a:spcBef>
          <a:spcPts val="1000"/>
        </a:spcBef>
        <a:spcAft>
          <a:spcPts val="0"/>
        </a:spcAft>
        <a:buClrTx/>
        <a:buSzPct val="100000"/>
        <a:buFont typeface="Arial"/>
        <a:buChar char="•"/>
        <a:tabLst/>
        <a:defRPr b="0" baseline="0" cap="none" i="0" spc="0" strike="noStrike" sz="2600" u="none">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6.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7.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8.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9.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xml"/><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 Id="rId3" Type="http://schemas.openxmlformats.org/officeDocument/2006/relationships/image" Target="../media/image5.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4.jpeg"/><Relationship Id="rId4" Type="http://schemas.openxmlformats.org/officeDocument/2006/relationships/image" Target="../media/image3.jpeg"/><Relationship Id="rId5" Type="http://schemas.openxmlformats.org/officeDocument/2006/relationships/image" Target="../media/image22.jpeg"/><Relationship Id="rId6" Type="http://schemas.openxmlformats.org/officeDocument/2006/relationships/image" Target="../media/image23.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4.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25.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26.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hyperlink" Target="https://arboretum.ucdavis.edu/sustainable-gardening-toolkit" TargetMode="External"/><Relationship Id="rId4" Type="http://schemas.openxmlformats.org/officeDocument/2006/relationships/hyperlink" Target="https://ccuh.ucdavis.edu" TargetMode="External"/><Relationship Id="rId5" Type="http://schemas.openxmlformats.org/officeDocument/2006/relationships/hyperlink" Target="https://www.calscape.org" TargetMode="External"/><Relationship Id="rId6" Type="http://schemas.openxmlformats.org/officeDocument/2006/relationships/hyperlink" Target="http://beyondthedrought.com" TargetMode="Externa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27.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3.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4.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Title 1"/>
          <p:cNvSpPr txBox="1"/>
          <p:nvPr>
            <p:ph type="title"/>
          </p:nvPr>
        </p:nvSpPr>
        <p:spPr>
          <a:xfrm>
            <a:off x="1328173" y="762441"/>
            <a:ext cx="9785095" cy="1428089"/>
          </a:xfrm>
          <a:prstGeom prst="rect">
            <a:avLst/>
          </a:prstGeom>
        </p:spPr>
        <p:txBody>
          <a:bodyPr/>
          <a:lstStyle/>
          <a:p>
            <a:pPr defTabSz="832104">
              <a:defRPr sz="4914"/>
            </a:pPr>
            <a:r>
              <a:t>Water-wise Plants </a:t>
            </a:r>
          </a:p>
          <a:p>
            <a:pPr defTabSz="832104">
              <a:defRPr sz="4914"/>
            </a:pPr>
            <a:r>
              <a:t>for Year-round Color</a:t>
            </a:r>
          </a:p>
        </p:txBody>
      </p:sp>
      <p:pic>
        <p:nvPicPr>
          <p:cNvPr id="287" name="Picture Placeholder 2" descr="Picture Placeholder 2"/>
          <p:cNvPicPr>
            <a:picLocks noChangeAspect="1"/>
          </p:cNvPicPr>
          <p:nvPr/>
        </p:nvPicPr>
        <p:blipFill>
          <a:blip r:embed="rId3">
            <a:extLst/>
          </a:blip>
          <a:srcRect l="0" t="15042" r="0" b="3801"/>
          <a:stretch>
            <a:fillRect/>
          </a:stretch>
        </p:blipFill>
        <p:spPr>
          <a:xfrm>
            <a:off x="4152507" y="2259852"/>
            <a:ext cx="4377652" cy="2792920"/>
          </a:xfrm>
          <a:prstGeom prst="rect">
            <a:avLst/>
          </a:prstGeom>
          <a:ln w="12700">
            <a:miter lim="400000"/>
          </a:ln>
          <a:effectLst>
            <a:reflection blurRad="0" stA="50000" stPos="0" endA="0" endPos="40000" dist="0" dir="5400000" fadeDir="5400000" sx="100000" sy="-100000" kx="0" ky="0" algn="bl" rotWithShape="0"/>
          </a:effectLst>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75-80% evergreen…"/>
          <p:cNvSpPr txBox="1"/>
          <p:nvPr/>
        </p:nvSpPr>
        <p:spPr>
          <a:xfrm>
            <a:off x="4259533" y="1807353"/>
            <a:ext cx="6707042" cy="427080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859536">
              <a:spcBef>
                <a:spcPts val="400"/>
              </a:spcBef>
              <a:defRPr b="1" sz="2800">
                <a:latin typeface="Arial"/>
                <a:ea typeface="Arial"/>
                <a:cs typeface="Arial"/>
                <a:sym typeface="Arial"/>
              </a:defRPr>
            </a:pPr>
          </a:p>
          <a:p>
            <a:pPr lvl="1" marL="698372" indent="-268602" defTabSz="859536">
              <a:spcBef>
                <a:spcPts val="400"/>
              </a:spcBef>
              <a:buSzPct val="100000"/>
              <a:buFont typeface="Calibri"/>
              <a:buChar char="❖"/>
              <a:defRPr b="1" sz="2800">
                <a:latin typeface="Arial"/>
                <a:ea typeface="Arial"/>
                <a:cs typeface="Arial"/>
                <a:sym typeface="Arial"/>
              </a:defRPr>
            </a:pPr>
            <a:r>
              <a:t>  Contrast shapes + textures</a:t>
            </a:r>
          </a:p>
          <a:p>
            <a:pPr lvl="1" marL="698372" indent="-268602" defTabSz="859536">
              <a:spcBef>
                <a:spcPts val="400"/>
              </a:spcBef>
              <a:buSzPct val="100000"/>
              <a:buFont typeface="Calibri"/>
              <a:buChar char="❖"/>
              <a:defRPr b="1" sz="2800">
                <a:latin typeface="Arial"/>
                <a:ea typeface="Arial"/>
                <a:cs typeface="Arial"/>
                <a:sym typeface="Arial"/>
              </a:defRPr>
            </a:pPr>
            <a:r>
              <a:t>  Contrast deciduous + evergreens</a:t>
            </a:r>
          </a:p>
          <a:p>
            <a:pPr lvl="1" marL="739695" indent="-309925" defTabSz="859536">
              <a:spcBef>
                <a:spcPts val="400"/>
              </a:spcBef>
              <a:buSzPct val="100000"/>
              <a:buFont typeface="Calibri"/>
              <a:buChar char="❖"/>
              <a:defRPr b="1" sz="2800">
                <a:latin typeface="Arial"/>
                <a:ea typeface="Arial"/>
                <a:cs typeface="Arial"/>
                <a:sym typeface="Arial"/>
              </a:defRPr>
            </a:pPr>
            <a:r>
              <a:t>  Research flower colors + shapes</a:t>
            </a:r>
          </a:p>
          <a:p>
            <a:pPr lvl="1" indent="743140" defTabSz="859536">
              <a:spcBef>
                <a:spcPts val="600"/>
              </a:spcBef>
              <a:defRPr b="1" sz="2800" u="sng">
                <a:latin typeface="Arial"/>
                <a:ea typeface="Arial"/>
                <a:cs typeface="Arial"/>
                <a:sym typeface="Arial"/>
              </a:defRPr>
            </a:pPr>
          </a:p>
          <a:p>
            <a:pPr lvl="1" indent="743140" defTabSz="859536">
              <a:spcBef>
                <a:spcPts val="600"/>
              </a:spcBef>
              <a:defRPr b="1" sz="3300" u="sng">
                <a:latin typeface="Arial"/>
                <a:ea typeface="Arial"/>
                <a:cs typeface="Arial"/>
                <a:sym typeface="Arial"/>
              </a:defRPr>
            </a:pPr>
          </a:p>
          <a:p>
            <a:pPr lvl="1" marL="698372" indent="-268602" defTabSz="859536">
              <a:spcBef>
                <a:spcPts val="400"/>
              </a:spcBef>
              <a:buSzPct val="100000"/>
              <a:buFont typeface="Calibri"/>
              <a:buChar char="❖"/>
              <a:defRPr b="1" sz="2800">
                <a:latin typeface="Arial"/>
                <a:ea typeface="Arial"/>
                <a:cs typeface="Arial"/>
                <a:sym typeface="Arial"/>
              </a:defRPr>
            </a:pPr>
            <a:r>
              <a:t>  3’x3’ masses  </a:t>
            </a:r>
          </a:p>
          <a:p>
            <a:pPr lvl="1" marL="698372" indent="-268602" defTabSz="859536">
              <a:spcBef>
                <a:spcPts val="400"/>
              </a:spcBef>
              <a:buSzPct val="100000"/>
              <a:buFont typeface="Calibri"/>
              <a:buChar char="❖"/>
              <a:defRPr b="1" sz="2800">
                <a:latin typeface="Arial"/>
                <a:ea typeface="Arial"/>
                <a:cs typeface="Arial"/>
                <a:sym typeface="Arial"/>
              </a:defRPr>
            </a:pPr>
            <a:r>
              <a:t>  Flowering shrubs: 3 or 5</a:t>
            </a:r>
          </a:p>
          <a:p>
            <a:pPr lvl="1" marL="698372" indent="-268602" defTabSz="859536">
              <a:spcBef>
                <a:spcPts val="400"/>
              </a:spcBef>
              <a:buSzPct val="100000"/>
              <a:buFont typeface="Calibri"/>
              <a:buChar char="❖"/>
              <a:defRPr b="1" sz="2800">
                <a:latin typeface="Arial"/>
                <a:ea typeface="Arial"/>
                <a:cs typeface="Arial"/>
                <a:sym typeface="Arial"/>
              </a:defRPr>
            </a:pPr>
            <a:r>
              <a:t>  Herbaceous plants: 3, 5 or 7</a:t>
            </a:r>
          </a:p>
        </p:txBody>
      </p:sp>
      <p:sp>
        <p:nvSpPr>
          <p:cNvPr id="342" name="YEAR-ROUND"/>
          <p:cNvSpPr txBox="1"/>
          <p:nvPr>
            <p:ph type="title" idx="4294967295"/>
          </p:nvPr>
        </p:nvSpPr>
        <p:spPr>
          <a:xfrm>
            <a:off x="1225425" y="2228825"/>
            <a:ext cx="2994057" cy="1600628"/>
          </a:xfrm>
          <a:prstGeom prst="rect">
            <a:avLst/>
          </a:prstGeom>
        </p:spPr>
        <p:txBody>
          <a:bodyPr/>
          <a:lstStyle>
            <a:lvl1pPr>
              <a:defRPr sz="3300"/>
            </a:lvl1pPr>
          </a:lstStyle>
          <a:p>
            <a:pPr/>
            <a:r>
              <a:t>YEAR-ROUND</a:t>
            </a:r>
          </a:p>
        </p:txBody>
      </p:sp>
      <p:sp>
        <p:nvSpPr>
          <p:cNvPr id="343" name="REPETITION"/>
          <p:cNvSpPr txBox="1"/>
          <p:nvPr/>
        </p:nvSpPr>
        <p:spPr>
          <a:xfrm>
            <a:off x="1276225" y="4658831"/>
            <a:ext cx="2892457" cy="160062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nSpc>
                <a:spcPct val="90000"/>
              </a:lnSpc>
              <a:defRPr b="1" sz="3300">
                <a:solidFill>
                  <a:srgbClr val="005A9E"/>
                </a:solidFill>
                <a:latin typeface="Arial"/>
                <a:ea typeface="Arial"/>
                <a:cs typeface="Arial"/>
                <a:sym typeface="Arial"/>
              </a:defRPr>
            </a:lvl1pPr>
          </a:lstStyle>
          <a:p>
            <a:pPr/>
            <a:r>
              <a:t>REPETITION</a:t>
            </a:r>
          </a:p>
        </p:txBody>
      </p:sp>
      <p:sp>
        <p:nvSpPr>
          <p:cNvPr id="344" name="Making an Impact"/>
          <p:cNvSpPr txBox="1"/>
          <p:nvPr/>
        </p:nvSpPr>
        <p:spPr>
          <a:xfrm>
            <a:off x="1235410" y="890599"/>
            <a:ext cx="7977027" cy="60946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nSpc>
                <a:spcPct val="90000"/>
              </a:lnSpc>
              <a:defRPr b="1" sz="3700">
                <a:solidFill>
                  <a:srgbClr val="005A9E"/>
                </a:solidFill>
                <a:latin typeface="Arial"/>
                <a:ea typeface="Arial"/>
                <a:cs typeface="Arial"/>
                <a:sym typeface="Arial"/>
              </a:defRPr>
            </a:lvl1pPr>
          </a:lstStyle>
          <a:p>
            <a:pPr/>
            <a:r>
              <a:t>Impact humans + beneficial wildlife</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Low water” versus “drought tolerant”…"/>
          <p:cNvSpPr txBox="1"/>
          <p:nvPr>
            <p:ph type="body" sz="half" idx="4294967295"/>
          </p:nvPr>
        </p:nvSpPr>
        <p:spPr>
          <a:xfrm>
            <a:off x="5395485" y="1295723"/>
            <a:ext cx="6388155" cy="5166357"/>
          </a:xfrm>
          <a:prstGeom prst="rect">
            <a:avLst/>
          </a:prstGeom>
        </p:spPr>
        <p:txBody>
          <a:bodyPr/>
          <a:lstStyle/>
          <a:p>
            <a:pPr lvl="1" marL="481910" indent="-185346" defTabSz="593121">
              <a:lnSpc>
                <a:spcPct val="100000"/>
              </a:lnSpc>
              <a:spcBef>
                <a:spcPts val="200"/>
              </a:spcBef>
              <a:buFont typeface="Calibri"/>
              <a:buChar char="❖"/>
              <a:defRPr sz="2300">
                <a:latin typeface="+mn-lt"/>
                <a:ea typeface="+mn-ea"/>
                <a:cs typeface="+mn-cs"/>
                <a:sym typeface="Calibri"/>
              </a:defRPr>
            </a:pPr>
          </a:p>
          <a:p>
            <a:pPr lvl="1" marL="481910" indent="-185346" defTabSz="593121">
              <a:lnSpc>
                <a:spcPct val="100000"/>
              </a:lnSpc>
              <a:spcBef>
                <a:spcPts val="200"/>
              </a:spcBef>
              <a:buFont typeface="Calibri"/>
              <a:buChar char="❖"/>
              <a:defRPr b="1" sz="2300"/>
            </a:pPr>
            <a:r>
              <a:t> “Low water” vs. “drought tolerant”     (plants thriving versus surviving)</a:t>
            </a:r>
          </a:p>
          <a:p>
            <a:pPr lvl="1" marL="481910" indent="-185346" defTabSz="593121">
              <a:lnSpc>
                <a:spcPct val="100000"/>
              </a:lnSpc>
              <a:spcBef>
                <a:spcPts val="200"/>
              </a:spcBef>
              <a:buFont typeface="Calibri"/>
              <a:buChar char="❖"/>
              <a:defRPr b="1" sz="2300"/>
            </a:pPr>
          </a:p>
          <a:p>
            <a:pPr lvl="1" marL="481910" indent="-185346" defTabSz="593121">
              <a:lnSpc>
                <a:spcPct val="100000"/>
              </a:lnSpc>
              <a:spcBef>
                <a:spcPts val="200"/>
              </a:spcBef>
              <a:buFont typeface="Calibri"/>
              <a:buChar char="❖"/>
              <a:defRPr b="1" sz="2300"/>
            </a:pPr>
            <a:r>
              <a:t>  Determine Sunset zone &amp; soil</a:t>
            </a:r>
          </a:p>
          <a:p>
            <a:pPr lvl="1" marL="481910" indent="-185346" defTabSz="593121">
              <a:lnSpc>
                <a:spcPct val="100000"/>
              </a:lnSpc>
              <a:spcBef>
                <a:spcPts val="200"/>
              </a:spcBef>
              <a:buFont typeface="Calibri"/>
              <a:buChar char="❖"/>
              <a:defRPr b="1" sz="2300"/>
            </a:pPr>
          </a:p>
          <a:p>
            <a:pPr lvl="1" marL="481910" indent="-185346" defTabSz="593121">
              <a:lnSpc>
                <a:spcPct val="100000"/>
              </a:lnSpc>
              <a:spcBef>
                <a:spcPts val="200"/>
              </a:spcBef>
              <a:buFont typeface="Calibri"/>
              <a:buChar char="❖"/>
              <a:defRPr b="1" sz="2300"/>
            </a:pPr>
            <a:r>
              <a:t>  Seek plants that thrive in hot summers</a:t>
            </a:r>
          </a:p>
          <a:p>
            <a:pPr lvl="1" marL="481910" indent="-185346" defTabSz="593121">
              <a:lnSpc>
                <a:spcPct val="100000"/>
              </a:lnSpc>
              <a:spcBef>
                <a:spcPts val="200"/>
              </a:spcBef>
              <a:buFont typeface="Calibri"/>
              <a:buChar char="❖"/>
              <a:defRPr b="1" sz="2300"/>
            </a:pPr>
          </a:p>
          <a:p>
            <a:pPr lvl="1" marL="481910" indent="-185346" defTabSz="593121">
              <a:lnSpc>
                <a:spcPct val="100000"/>
              </a:lnSpc>
              <a:spcBef>
                <a:spcPts val="200"/>
              </a:spcBef>
              <a:buFont typeface="Calibri"/>
              <a:buChar char="❖"/>
              <a:defRPr b="1" sz="2300"/>
            </a:pPr>
            <a:r>
              <a:t>  Focus on flowering evergreen shrubs</a:t>
            </a:r>
          </a:p>
          <a:p>
            <a:pPr lvl="1" marL="481910" indent="-185346" defTabSz="593121">
              <a:lnSpc>
                <a:spcPct val="100000"/>
              </a:lnSpc>
              <a:spcBef>
                <a:spcPts val="200"/>
              </a:spcBef>
              <a:buFont typeface="Calibri"/>
              <a:buChar char="❖"/>
              <a:defRPr b="1" sz="2300"/>
            </a:pPr>
          </a:p>
          <a:p>
            <a:pPr lvl="1" marL="481910" indent="-185346" defTabSz="593121">
              <a:lnSpc>
                <a:spcPct val="100000"/>
              </a:lnSpc>
              <a:spcBef>
                <a:spcPts val="200"/>
              </a:spcBef>
              <a:buFont typeface="Calibri"/>
              <a:buChar char="❖"/>
              <a:defRPr b="1" sz="2300"/>
            </a:pPr>
            <a:r>
              <a:t>  Research water need of each plant</a:t>
            </a:r>
          </a:p>
          <a:p>
            <a:pPr lvl="1" marL="481910" indent="-185346" defTabSz="593121">
              <a:lnSpc>
                <a:spcPct val="100000"/>
              </a:lnSpc>
              <a:spcBef>
                <a:spcPts val="200"/>
              </a:spcBef>
              <a:buFont typeface="Calibri"/>
              <a:buChar char="❖"/>
              <a:defRPr b="1" sz="2300"/>
            </a:pPr>
          </a:p>
          <a:p>
            <a:pPr lvl="1" marL="481910" indent="-185346" defTabSz="593121">
              <a:lnSpc>
                <a:spcPct val="100000"/>
              </a:lnSpc>
              <a:spcBef>
                <a:spcPts val="200"/>
              </a:spcBef>
              <a:buFont typeface="Calibri"/>
              <a:buChar char="❖"/>
              <a:defRPr b="1" sz="2300"/>
            </a:pPr>
            <a:r>
              <a:t>  Select long-blooming plants (Handout)</a:t>
            </a:r>
          </a:p>
        </p:txBody>
      </p:sp>
      <p:sp>
        <p:nvSpPr>
          <p:cNvPr id="349" name="II.…"/>
          <p:cNvSpPr txBox="1"/>
          <p:nvPr/>
        </p:nvSpPr>
        <p:spPr>
          <a:xfrm>
            <a:off x="1180463" y="498401"/>
            <a:ext cx="4003068" cy="205425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nSpc>
                <a:spcPct val="90000"/>
              </a:lnSpc>
              <a:defRPr b="1" sz="3700">
                <a:solidFill>
                  <a:srgbClr val="005A9E"/>
                </a:solidFill>
                <a:latin typeface="Arial"/>
                <a:ea typeface="Arial"/>
                <a:cs typeface="Arial"/>
                <a:sym typeface="Arial"/>
              </a:defRPr>
            </a:pPr>
            <a:r>
              <a:t>II.  </a:t>
            </a:r>
          </a:p>
          <a:p>
            <a:pPr>
              <a:lnSpc>
                <a:spcPct val="90000"/>
              </a:lnSpc>
              <a:defRPr b="1" sz="3700">
                <a:solidFill>
                  <a:srgbClr val="005A9E"/>
                </a:solidFill>
                <a:latin typeface="Arial"/>
                <a:ea typeface="Arial"/>
                <a:cs typeface="Arial"/>
                <a:sym typeface="Arial"/>
              </a:defRPr>
            </a:pPr>
          </a:p>
          <a:p>
            <a:pPr>
              <a:lnSpc>
                <a:spcPct val="90000"/>
              </a:lnSpc>
              <a:defRPr b="1" sz="3700">
                <a:solidFill>
                  <a:srgbClr val="005A9E"/>
                </a:solidFill>
                <a:latin typeface="Arial"/>
                <a:ea typeface="Arial"/>
                <a:cs typeface="Arial"/>
                <a:sym typeface="Arial"/>
              </a:defRPr>
            </a:pPr>
            <a:r>
              <a:t>Selecting </a:t>
            </a:r>
          </a:p>
          <a:p>
            <a:pPr>
              <a:lnSpc>
                <a:spcPct val="90000"/>
              </a:lnSpc>
              <a:defRPr b="1" sz="3700">
                <a:solidFill>
                  <a:srgbClr val="005A9E"/>
                </a:solidFill>
                <a:latin typeface="Arial"/>
                <a:ea typeface="Arial"/>
                <a:cs typeface="Arial"/>
                <a:sym typeface="Arial"/>
              </a:defRPr>
            </a:pPr>
            <a:r>
              <a:t>Low Water Plants</a:t>
            </a:r>
          </a:p>
        </p:txBody>
      </p:sp>
      <p:pic>
        <p:nvPicPr>
          <p:cNvPr id="350" name="Picture Placeholder 2" descr="Picture Placeholder 2"/>
          <p:cNvPicPr>
            <a:picLocks noChangeAspect="1"/>
          </p:cNvPicPr>
          <p:nvPr/>
        </p:nvPicPr>
        <p:blipFill>
          <a:blip r:embed="rId3">
            <a:extLst/>
          </a:blip>
          <a:srcRect l="0" t="10250" r="0" b="10248"/>
          <a:stretch>
            <a:fillRect/>
          </a:stretch>
        </p:blipFill>
        <p:spPr>
          <a:xfrm>
            <a:off x="1187347" y="2768687"/>
            <a:ext cx="4003264" cy="2491079"/>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Rectangle"/>
          <p:cNvSpPr/>
          <p:nvPr/>
        </p:nvSpPr>
        <p:spPr>
          <a:xfrm>
            <a:off x="6457077" y="5873572"/>
            <a:ext cx="5420365" cy="979448"/>
          </a:xfrm>
          <a:prstGeom prst="rect">
            <a:avLst/>
          </a:prstGeom>
          <a:solidFill>
            <a:srgbClr val="FFFFFF"/>
          </a:solidFill>
          <a:ln w="25400">
            <a:solidFill>
              <a:srgbClr val="FFFFFF"/>
            </a:solidFill>
          </a:ln>
        </p:spPr>
        <p:txBody>
          <a:bodyPr lIns="45718" tIns="45718" rIns="45718" bIns="45718" anchor="ctr"/>
          <a:lstStyle/>
          <a:p>
            <a:pPr>
              <a:defRPr>
                <a:latin typeface="+mj-lt"/>
                <a:ea typeface="+mj-ea"/>
                <a:cs typeface="+mj-cs"/>
                <a:sym typeface="Helvetica"/>
              </a:defRPr>
            </a:pPr>
          </a:p>
        </p:txBody>
      </p:sp>
      <p:pic>
        <p:nvPicPr>
          <p:cNvPr id="355" name="Picture Placeholder 2" descr="Picture Placeholder 2"/>
          <p:cNvPicPr>
            <a:picLocks noChangeAspect="1"/>
          </p:cNvPicPr>
          <p:nvPr>
            <p:ph type="pic" idx="21"/>
          </p:nvPr>
        </p:nvPicPr>
        <p:blipFill>
          <a:blip r:embed="rId3">
            <a:extLst/>
          </a:blip>
          <a:srcRect l="0" t="1454" r="0" b="11263"/>
          <a:stretch>
            <a:fillRect/>
          </a:stretch>
        </p:blipFill>
        <p:spPr>
          <a:xfrm>
            <a:off x="5600255" y="1445081"/>
            <a:ext cx="6276083" cy="3968025"/>
          </a:xfrm>
          <a:prstGeom prst="rect">
            <a:avLst/>
          </a:prstGeom>
          <a:ln w="12700">
            <a:noFill/>
            <a:miter lim="400000"/>
          </a:ln>
        </p:spPr>
      </p:pic>
      <p:sp>
        <p:nvSpPr>
          <p:cNvPr id="356" name="SUNSET…"/>
          <p:cNvSpPr txBox="1"/>
          <p:nvPr>
            <p:ph type="title"/>
          </p:nvPr>
        </p:nvSpPr>
        <p:spPr>
          <a:xfrm>
            <a:off x="457616" y="985460"/>
            <a:ext cx="4459672" cy="4887079"/>
          </a:xfrm>
          <a:prstGeom prst="rect">
            <a:avLst/>
          </a:prstGeom>
        </p:spPr>
        <p:txBody>
          <a:bodyPr/>
          <a:lstStyle/>
          <a:p>
            <a:pPr indent="743140" defTabSz="859536">
              <a:lnSpc>
                <a:spcPct val="100000"/>
              </a:lnSpc>
              <a:spcBef>
                <a:spcPts val="600"/>
              </a:spcBef>
              <a:defRPr sz="3300">
                <a:solidFill>
                  <a:schemeClr val="accent5">
                    <a:satOff val="-3547"/>
                    <a:lumOff val="-10352"/>
                  </a:schemeClr>
                </a:solidFill>
              </a:defRPr>
            </a:pPr>
            <a:r>
              <a:t>SUNSET </a:t>
            </a:r>
          </a:p>
          <a:p>
            <a:pPr indent="743140" defTabSz="859536">
              <a:lnSpc>
                <a:spcPct val="100000"/>
              </a:lnSpc>
              <a:spcBef>
                <a:spcPts val="600"/>
              </a:spcBef>
              <a:defRPr sz="3300">
                <a:solidFill>
                  <a:schemeClr val="accent5">
                    <a:satOff val="-3547"/>
                    <a:lumOff val="-10352"/>
                  </a:schemeClr>
                </a:solidFill>
              </a:defRPr>
            </a:pPr>
            <a:r>
              <a:t>ZONES</a:t>
            </a:r>
          </a:p>
          <a:p>
            <a:pPr indent="743140" defTabSz="859536">
              <a:lnSpc>
                <a:spcPct val="100000"/>
              </a:lnSpc>
              <a:spcBef>
                <a:spcPts val="600"/>
              </a:spcBef>
              <a:defRPr sz="3300">
                <a:solidFill>
                  <a:schemeClr val="accent5">
                    <a:satOff val="-3547"/>
                    <a:lumOff val="-10352"/>
                  </a:schemeClr>
                </a:solidFill>
              </a:defRPr>
            </a:pPr>
          </a:p>
          <a:p>
            <a:pPr indent="743140" defTabSz="859536">
              <a:lnSpc>
                <a:spcPct val="100000"/>
              </a:lnSpc>
              <a:spcBef>
                <a:spcPts val="600"/>
              </a:spcBef>
              <a:defRPr sz="2000">
                <a:solidFill>
                  <a:schemeClr val="accent5">
                    <a:satOff val="-3547"/>
                    <a:lumOff val="-10352"/>
                  </a:schemeClr>
                </a:solidFill>
              </a:defRPr>
            </a:pPr>
            <a:r>
              <a:t>#7 Foothills:</a:t>
            </a:r>
          </a:p>
          <a:p>
            <a:pPr indent="743140" defTabSz="859536">
              <a:lnSpc>
                <a:spcPct val="100000"/>
              </a:lnSpc>
              <a:spcBef>
                <a:spcPts val="600"/>
              </a:spcBef>
              <a:defRPr sz="2000">
                <a:solidFill>
                  <a:schemeClr val="accent5">
                    <a:satOff val="-3547"/>
                    <a:lumOff val="-10352"/>
                  </a:schemeClr>
                </a:solidFill>
              </a:defRPr>
            </a:pPr>
            <a:r>
              <a:t>Hot Summer, Mild Winter</a:t>
            </a:r>
          </a:p>
          <a:p>
            <a:pPr indent="743140" defTabSz="859536">
              <a:lnSpc>
                <a:spcPct val="100000"/>
              </a:lnSpc>
              <a:spcBef>
                <a:spcPts val="600"/>
              </a:spcBef>
              <a:defRPr sz="2000">
                <a:solidFill>
                  <a:schemeClr val="accent5">
                    <a:satOff val="-3547"/>
                    <a:lumOff val="-10352"/>
                  </a:schemeClr>
                </a:solidFill>
              </a:defRPr>
            </a:pPr>
          </a:p>
          <a:p>
            <a:pPr indent="743140" defTabSz="859536">
              <a:lnSpc>
                <a:spcPct val="100000"/>
              </a:lnSpc>
              <a:spcBef>
                <a:spcPts val="600"/>
              </a:spcBef>
              <a:defRPr sz="2000">
                <a:solidFill>
                  <a:schemeClr val="accent5">
                    <a:satOff val="-3547"/>
                    <a:lumOff val="-10352"/>
                  </a:schemeClr>
                </a:solidFill>
              </a:defRPr>
            </a:pPr>
            <a:r>
              <a:t>#9 Central Valley:</a:t>
            </a:r>
          </a:p>
          <a:p>
            <a:pPr indent="743140" defTabSz="859536">
              <a:lnSpc>
                <a:spcPct val="100000"/>
              </a:lnSpc>
              <a:spcBef>
                <a:spcPts val="600"/>
              </a:spcBef>
              <a:defRPr sz="2000">
                <a:solidFill>
                  <a:schemeClr val="accent5">
                    <a:satOff val="-3547"/>
                    <a:lumOff val="-10352"/>
                  </a:schemeClr>
                </a:solidFill>
              </a:defRPr>
            </a:pPr>
            <a:r>
              <a:t>Hot Dry Summer</a:t>
            </a:r>
          </a:p>
          <a:p>
            <a:pPr indent="743140" defTabSz="859536">
              <a:lnSpc>
                <a:spcPct val="100000"/>
              </a:lnSpc>
              <a:spcBef>
                <a:spcPts val="600"/>
              </a:spcBef>
              <a:defRPr sz="2000">
                <a:solidFill>
                  <a:schemeClr val="accent5">
                    <a:satOff val="-3547"/>
                    <a:lumOff val="-10352"/>
                  </a:schemeClr>
                </a:solidFill>
              </a:defRPr>
            </a:pPr>
          </a:p>
          <a:p>
            <a:pPr indent="743140" defTabSz="859536">
              <a:lnSpc>
                <a:spcPct val="100000"/>
              </a:lnSpc>
              <a:spcBef>
                <a:spcPts val="600"/>
              </a:spcBef>
              <a:defRPr sz="2000">
                <a:solidFill>
                  <a:schemeClr val="accent5">
                    <a:satOff val="-3547"/>
                    <a:lumOff val="-10352"/>
                  </a:schemeClr>
                </a:solidFill>
              </a:defRPr>
            </a:pPr>
            <a:r>
              <a:t>#14 Valley Floor:</a:t>
            </a:r>
          </a:p>
          <a:p>
            <a:pPr indent="743140" defTabSz="859536">
              <a:lnSpc>
                <a:spcPct val="100000"/>
              </a:lnSpc>
              <a:spcBef>
                <a:spcPts val="600"/>
              </a:spcBef>
              <a:defRPr sz="2000">
                <a:solidFill>
                  <a:schemeClr val="accent5">
                    <a:satOff val="-3547"/>
                    <a:lumOff val="-10352"/>
                  </a:schemeClr>
                </a:solidFill>
              </a:defRPr>
            </a:pPr>
            <a:r>
              <a:t>Ocean Influence, Cold Winter</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0" name="Picture Placeholder 2" descr="Picture Placeholder 2"/>
          <p:cNvPicPr>
            <a:picLocks noChangeAspect="1"/>
          </p:cNvPicPr>
          <p:nvPr/>
        </p:nvPicPr>
        <p:blipFill>
          <a:blip r:embed="rId3">
            <a:extLst/>
          </a:blip>
          <a:srcRect l="301" t="20711" r="39045" b="0"/>
          <a:stretch>
            <a:fillRect/>
          </a:stretch>
        </p:blipFill>
        <p:spPr>
          <a:xfrm>
            <a:off x="6123454" y="1030089"/>
            <a:ext cx="5466158" cy="4797736"/>
          </a:xfrm>
          <a:prstGeom prst="rect">
            <a:avLst/>
          </a:prstGeom>
          <a:ln w="50800">
            <a:solidFill>
              <a:srgbClr val="FFFFFF"/>
            </a:solidFill>
          </a:ln>
        </p:spPr>
      </p:pic>
      <p:sp>
        <p:nvSpPr>
          <p:cNvPr id="361" name="Water Use Classification…"/>
          <p:cNvSpPr txBox="1"/>
          <p:nvPr>
            <p:ph type="body" sz="quarter" idx="4294967295"/>
          </p:nvPr>
        </p:nvSpPr>
        <p:spPr>
          <a:xfrm>
            <a:off x="1514310" y="3115467"/>
            <a:ext cx="3462054" cy="2583205"/>
          </a:xfrm>
          <a:prstGeom prst="rect">
            <a:avLst/>
          </a:prstGeom>
        </p:spPr>
        <p:txBody>
          <a:bodyPr/>
          <a:lstStyle/>
          <a:p>
            <a:pPr marL="0" indent="0" defTabSz="702258">
              <a:lnSpc>
                <a:spcPct val="100000"/>
              </a:lnSpc>
              <a:spcBef>
                <a:spcPts val="0"/>
              </a:spcBef>
              <a:buSzTx/>
              <a:buNone/>
              <a:defRPr b="1" sz="2100"/>
            </a:pPr>
            <a:r>
              <a:t>Water Use Classification </a:t>
            </a:r>
          </a:p>
          <a:p>
            <a:pPr marL="0" indent="0" defTabSz="702258">
              <a:lnSpc>
                <a:spcPct val="100000"/>
              </a:lnSpc>
              <a:spcBef>
                <a:spcPts val="0"/>
              </a:spcBef>
              <a:buSzTx/>
              <a:buNone/>
              <a:defRPr b="1" sz="2100"/>
            </a:pPr>
            <a:r>
              <a:t>of Landscape Species </a:t>
            </a:r>
          </a:p>
          <a:p>
            <a:pPr marL="0" indent="0" defTabSz="702258">
              <a:lnSpc>
                <a:spcPct val="100000"/>
              </a:lnSpc>
              <a:spcBef>
                <a:spcPts val="0"/>
              </a:spcBef>
              <a:buSzTx/>
              <a:buNone/>
              <a:defRPr b="1" sz="2100"/>
            </a:pPr>
          </a:p>
          <a:p>
            <a:pPr marL="0" indent="0" defTabSz="702258">
              <a:lnSpc>
                <a:spcPct val="100000"/>
              </a:lnSpc>
              <a:spcBef>
                <a:spcPts val="0"/>
              </a:spcBef>
              <a:buSzTx/>
              <a:buNone/>
              <a:defRPr b="1" sz="2100"/>
            </a:pPr>
          </a:p>
          <a:p>
            <a:pPr marL="0" indent="0" defTabSz="702258">
              <a:lnSpc>
                <a:spcPct val="100000"/>
              </a:lnSpc>
              <a:spcBef>
                <a:spcPts val="0"/>
              </a:spcBef>
              <a:buSzTx/>
              <a:buNone/>
              <a:defRPr sz="2100"/>
            </a:pPr>
            <a:r>
              <a:t>3,500 plants currently; </a:t>
            </a:r>
          </a:p>
          <a:p>
            <a:pPr marL="0" indent="0" defTabSz="702258">
              <a:lnSpc>
                <a:spcPct val="100000"/>
              </a:lnSpc>
              <a:spcBef>
                <a:spcPts val="0"/>
              </a:spcBef>
              <a:buSzTx/>
              <a:buNone/>
              <a:defRPr sz="2100"/>
            </a:pPr>
            <a:r>
              <a:t>5,000 by end of 2024</a:t>
            </a:r>
          </a:p>
        </p:txBody>
      </p:sp>
      <p:sp>
        <p:nvSpPr>
          <p:cNvPr id="362" name="RESEARCH…"/>
          <p:cNvSpPr txBox="1"/>
          <p:nvPr>
            <p:ph type="title" idx="4294967295"/>
          </p:nvPr>
        </p:nvSpPr>
        <p:spPr>
          <a:xfrm>
            <a:off x="1451090" y="1362527"/>
            <a:ext cx="2898755" cy="1613479"/>
          </a:xfrm>
          <a:prstGeom prst="rect">
            <a:avLst/>
          </a:prstGeom>
        </p:spPr>
        <p:txBody>
          <a:bodyPr/>
          <a:lstStyle/>
          <a:p>
            <a:pPr>
              <a:lnSpc>
                <a:spcPct val="100000"/>
              </a:lnSpc>
              <a:spcBef>
                <a:spcPts val="700"/>
              </a:spcBef>
              <a:defRPr sz="3300">
                <a:solidFill>
                  <a:schemeClr val="accent5">
                    <a:satOff val="-3547"/>
                    <a:lumOff val="-10352"/>
                  </a:schemeClr>
                </a:solidFill>
              </a:defRPr>
            </a:pPr>
            <a:r>
              <a:t>RESEARCH </a:t>
            </a:r>
          </a:p>
          <a:p>
            <a:pPr>
              <a:lnSpc>
                <a:spcPct val="100000"/>
              </a:lnSpc>
              <a:spcBef>
                <a:spcPts val="700"/>
              </a:spcBef>
              <a:defRPr sz="3300">
                <a:solidFill>
                  <a:schemeClr val="accent5">
                    <a:satOff val="-3547"/>
                    <a:lumOff val="-10352"/>
                  </a:schemeClr>
                </a:solidFill>
              </a:defRPr>
            </a:pPr>
            <a:r>
              <a:t>WATER NEED</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EXAMPLES ON HANDOUT"/>
          <p:cNvSpPr txBox="1"/>
          <p:nvPr>
            <p:ph type="title" idx="4294967295"/>
          </p:nvPr>
        </p:nvSpPr>
        <p:spPr>
          <a:xfrm>
            <a:off x="891495" y="762241"/>
            <a:ext cx="7565381" cy="772167"/>
          </a:xfrm>
          <a:prstGeom prst="rect">
            <a:avLst/>
          </a:prstGeom>
        </p:spPr>
        <p:txBody>
          <a:bodyPr/>
          <a:lstStyle>
            <a:lvl1pPr defTabSz="813816">
              <a:lnSpc>
                <a:spcPct val="100000"/>
              </a:lnSpc>
              <a:spcBef>
                <a:spcPts val="600"/>
              </a:spcBef>
              <a:defRPr sz="2900">
                <a:solidFill>
                  <a:schemeClr val="accent5">
                    <a:satOff val="-3547"/>
                    <a:lumOff val="-10352"/>
                  </a:schemeClr>
                </a:solidFill>
              </a:defRPr>
            </a:lvl1pPr>
          </a:lstStyle>
          <a:p>
            <a:pPr/>
            <a:r>
              <a:t>EXAMPLES ON HANDOUT </a:t>
            </a:r>
          </a:p>
        </p:txBody>
      </p:sp>
      <p:sp>
        <p:nvSpPr>
          <p:cNvPr id="367" name="16 low water plants               per WUCOLS…"/>
          <p:cNvSpPr txBox="1"/>
          <p:nvPr/>
        </p:nvSpPr>
        <p:spPr>
          <a:xfrm>
            <a:off x="195880" y="2152997"/>
            <a:ext cx="6294362" cy="409300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1" marL="739695" indent="-309925" defTabSz="859536">
              <a:spcBef>
                <a:spcPts val="400"/>
              </a:spcBef>
              <a:buSzPct val="100000"/>
              <a:buFont typeface="Calibri"/>
              <a:buChar char="❖"/>
              <a:defRPr b="1" sz="2800">
                <a:latin typeface="Arial"/>
                <a:ea typeface="Arial"/>
                <a:cs typeface="Arial"/>
                <a:sym typeface="Arial"/>
              </a:defRPr>
            </a:pPr>
            <a:r>
              <a:t>  16 low water plants                </a:t>
            </a:r>
            <a:r>
              <a:rPr b="0"/>
              <a:t>per WUCOLS in Granite Bay, CA</a:t>
            </a:r>
          </a:p>
          <a:p>
            <a:pPr defTabSz="859536">
              <a:spcBef>
                <a:spcPts val="400"/>
              </a:spcBef>
              <a:defRPr b="1" sz="2800">
                <a:latin typeface="Arial"/>
                <a:ea typeface="Arial"/>
                <a:cs typeface="Arial"/>
                <a:sym typeface="Arial"/>
              </a:defRPr>
            </a:pPr>
          </a:p>
          <a:p>
            <a:pPr lvl="1" marL="698372" indent="-268602" defTabSz="859536">
              <a:spcBef>
                <a:spcPts val="400"/>
              </a:spcBef>
              <a:buSzPct val="100000"/>
              <a:buFont typeface="Calibri"/>
              <a:buChar char="❖"/>
              <a:defRPr b="1" sz="2800">
                <a:latin typeface="Arial"/>
                <a:ea typeface="Arial"/>
                <a:cs typeface="Arial"/>
                <a:sym typeface="Arial"/>
              </a:defRPr>
            </a:pPr>
            <a:r>
              <a:t>  10 are Arboretum All Stars</a:t>
            </a:r>
          </a:p>
          <a:p>
            <a:pPr defTabSz="859536">
              <a:spcBef>
                <a:spcPts val="400"/>
              </a:spcBef>
              <a:defRPr b="1" sz="2800">
                <a:latin typeface="Arial"/>
                <a:ea typeface="Arial"/>
                <a:cs typeface="Arial"/>
                <a:sym typeface="Arial"/>
              </a:defRPr>
            </a:pPr>
          </a:p>
          <a:p>
            <a:pPr lvl="1" marL="698372" indent="-268602" defTabSz="859536">
              <a:spcBef>
                <a:spcPts val="400"/>
              </a:spcBef>
              <a:buSzPct val="100000"/>
              <a:buFont typeface="Calibri"/>
              <a:buChar char="❖"/>
              <a:defRPr b="1" sz="2800">
                <a:latin typeface="Arial"/>
                <a:ea typeface="Arial"/>
                <a:cs typeface="Arial"/>
                <a:sym typeface="Arial"/>
              </a:defRPr>
            </a:pPr>
            <a:r>
              <a:t>  8 natives in MG Demo Garden</a:t>
            </a:r>
          </a:p>
          <a:p>
            <a:pPr lvl="1" marL="698372" indent="-268602" defTabSz="859536">
              <a:spcBef>
                <a:spcPts val="400"/>
              </a:spcBef>
              <a:buSzPct val="100000"/>
              <a:buFont typeface="Calibri"/>
              <a:buChar char="❖"/>
              <a:defRPr b="1" sz="2800">
                <a:latin typeface="Arial"/>
                <a:ea typeface="Arial"/>
                <a:cs typeface="Arial"/>
                <a:sym typeface="Arial"/>
              </a:defRPr>
            </a:pPr>
          </a:p>
          <a:p>
            <a:pPr lvl="1" marL="698372" indent="-268602" defTabSz="859536">
              <a:spcBef>
                <a:spcPts val="400"/>
              </a:spcBef>
              <a:buSzPct val="100000"/>
              <a:buFont typeface="Calibri"/>
              <a:buChar char="❖"/>
              <a:defRPr b="1" sz="2800">
                <a:latin typeface="Arial"/>
                <a:ea typeface="Arial"/>
                <a:cs typeface="Arial"/>
                <a:sym typeface="Arial"/>
              </a:defRPr>
            </a:pPr>
            <a:r>
              <a:t>  8 bloom for 5 months</a:t>
            </a:r>
          </a:p>
        </p:txBody>
      </p:sp>
      <p:pic>
        <p:nvPicPr>
          <p:cNvPr id="368" name="IMG_3089.jpeg" descr="IMG_3089.jpeg"/>
          <p:cNvPicPr>
            <a:picLocks noChangeAspect="1"/>
          </p:cNvPicPr>
          <p:nvPr/>
        </p:nvPicPr>
        <p:blipFill>
          <a:blip r:embed="rId3">
            <a:extLst/>
          </a:blip>
          <a:stretch>
            <a:fillRect/>
          </a:stretch>
        </p:blipFill>
        <p:spPr>
          <a:xfrm>
            <a:off x="6502049" y="1472196"/>
            <a:ext cx="5079790" cy="4763798"/>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Rectangle"/>
          <p:cNvSpPr/>
          <p:nvPr/>
        </p:nvSpPr>
        <p:spPr>
          <a:xfrm>
            <a:off x="6714214" y="5271615"/>
            <a:ext cx="5321334" cy="1418051"/>
          </a:xfrm>
          <a:prstGeom prst="rect">
            <a:avLst/>
          </a:prstGeom>
          <a:solidFill>
            <a:srgbClr val="FFFFFF"/>
          </a:solidFill>
          <a:ln w="25400">
            <a:solidFill>
              <a:srgbClr val="FFFFFF"/>
            </a:solidFill>
          </a:ln>
        </p:spPr>
        <p:txBody>
          <a:bodyPr lIns="45718" tIns="45718" rIns="45718" bIns="45718" anchor="ctr"/>
          <a:lstStyle/>
          <a:p>
            <a:pPr>
              <a:defRPr>
                <a:latin typeface="+mj-lt"/>
                <a:ea typeface="+mj-ea"/>
                <a:cs typeface="+mj-cs"/>
                <a:sym typeface="Helvetica"/>
              </a:defRPr>
            </a:pPr>
          </a:p>
        </p:txBody>
      </p:sp>
      <p:sp>
        <p:nvSpPr>
          <p:cNvPr id="373" name="Content Placeholder 4"/>
          <p:cNvSpPr txBox="1"/>
          <p:nvPr>
            <p:ph type="body" sz="quarter" idx="1"/>
          </p:nvPr>
        </p:nvSpPr>
        <p:spPr>
          <a:xfrm>
            <a:off x="1512762" y="1652160"/>
            <a:ext cx="3084249" cy="4842003"/>
          </a:xfrm>
          <a:prstGeom prst="rect">
            <a:avLst/>
          </a:prstGeom>
        </p:spPr>
        <p:txBody>
          <a:bodyPr/>
          <a:lstStyle/>
          <a:p>
            <a:pPr marL="0" indent="0" defTabSz="877822">
              <a:lnSpc>
                <a:spcPct val="100000"/>
              </a:lnSpc>
              <a:spcBef>
                <a:spcPts val="0"/>
              </a:spcBef>
              <a:buSzTx/>
              <a:buNone/>
              <a:defRPr b="1" sz="2600"/>
            </a:pPr>
            <a:r>
              <a:t>Grevillea</a:t>
            </a:r>
          </a:p>
          <a:p>
            <a:pPr marL="0" indent="0" defTabSz="877822">
              <a:lnSpc>
                <a:spcPct val="100000"/>
              </a:lnSpc>
              <a:spcBef>
                <a:spcPts val="0"/>
              </a:spcBef>
              <a:buSzTx/>
              <a:buNone/>
              <a:defRPr sz="2100"/>
            </a:pPr>
            <a:r>
              <a:t>September-June</a:t>
            </a:r>
            <a:endParaRPr sz="2600"/>
          </a:p>
          <a:p>
            <a:pPr marL="0" indent="0" defTabSz="877822">
              <a:lnSpc>
                <a:spcPct val="100000"/>
              </a:lnSpc>
              <a:spcBef>
                <a:spcPts val="0"/>
              </a:spcBef>
              <a:buSzTx/>
              <a:buNone/>
              <a:defRPr sz="2600"/>
            </a:pPr>
          </a:p>
          <a:p>
            <a:pPr marL="0" indent="0" defTabSz="877822">
              <a:lnSpc>
                <a:spcPct val="100000"/>
              </a:lnSpc>
              <a:spcBef>
                <a:spcPts val="0"/>
              </a:spcBef>
              <a:buSzTx/>
              <a:buNone/>
              <a:defRPr b="1" sz="2600"/>
            </a:pPr>
            <a:r>
              <a:t>Bush germander </a:t>
            </a:r>
            <a:r>
              <a:rPr>
                <a:solidFill>
                  <a:schemeClr val="accent2">
                    <a:satOff val="-18194"/>
                    <a:lumOff val="-11215"/>
                  </a:schemeClr>
                </a:solidFill>
              </a:rPr>
              <a:t>*</a:t>
            </a:r>
          </a:p>
          <a:p>
            <a:pPr marL="0" indent="0" defTabSz="877822">
              <a:lnSpc>
                <a:spcPct val="100000"/>
              </a:lnSpc>
              <a:spcBef>
                <a:spcPts val="0"/>
              </a:spcBef>
              <a:buSzTx/>
              <a:buNone/>
              <a:defRPr sz="2100"/>
            </a:pPr>
            <a:r>
              <a:t>December-May</a:t>
            </a:r>
            <a:endParaRPr sz="2600"/>
          </a:p>
          <a:p>
            <a:pPr marL="0" indent="0" defTabSz="877822">
              <a:lnSpc>
                <a:spcPct val="100000"/>
              </a:lnSpc>
              <a:spcBef>
                <a:spcPts val="0"/>
              </a:spcBef>
              <a:buSzTx/>
              <a:buNone/>
              <a:defRPr b="1" sz="2600"/>
            </a:pPr>
          </a:p>
          <a:p>
            <a:pPr marL="0" indent="0" defTabSz="877822">
              <a:lnSpc>
                <a:spcPct val="100000"/>
              </a:lnSpc>
              <a:spcBef>
                <a:spcPts val="0"/>
              </a:spcBef>
              <a:buSzTx/>
              <a:buNone/>
              <a:defRPr b="1" sz="2600"/>
            </a:pPr>
            <a:r>
              <a:t>Manzanita </a:t>
            </a:r>
            <a:r>
              <a:rPr>
                <a:solidFill>
                  <a:schemeClr val="accent2">
                    <a:satOff val="-18194"/>
                    <a:lumOff val="-11215"/>
                  </a:schemeClr>
                </a:solidFill>
              </a:rPr>
              <a:t>* </a:t>
            </a:r>
            <a:r>
              <a:rPr sz="1400">
                <a:solidFill>
                  <a:schemeClr val="accent2">
                    <a:satOff val="-18194"/>
                    <a:lumOff val="-11215"/>
                  </a:schemeClr>
                </a:solidFill>
              </a:rPr>
              <a:t>N</a:t>
            </a:r>
            <a:r>
              <a:rPr>
                <a:solidFill>
                  <a:schemeClr val="accent2">
                    <a:satOff val="-18194"/>
                    <a:lumOff val="-11215"/>
                  </a:schemeClr>
                </a:solidFill>
              </a:rPr>
              <a:t> </a:t>
            </a:r>
          </a:p>
          <a:p>
            <a:pPr marL="0" indent="0" defTabSz="877822">
              <a:lnSpc>
                <a:spcPct val="100000"/>
              </a:lnSpc>
              <a:spcBef>
                <a:spcPts val="0"/>
              </a:spcBef>
              <a:buSzTx/>
              <a:buNone/>
              <a:defRPr sz="2100"/>
            </a:pPr>
            <a:r>
              <a:t>January-March</a:t>
            </a:r>
            <a:endParaRPr sz="2600"/>
          </a:p>
          <a:p>
            <a:pPr marL="0" indent="0" defTabSz="877822">
              <a:lnSpc>
                <a:spcPct val="100000"/>
              </a:lnSpc>
              <a:spcBef>
                <a:spcPts val="0"/>
              </a:spcBef>
              <a:buSzTx/>
              <a:buNone/>
              <a:defRPr b="1" sz="2600"/>
            </a:pPr>
          </a:p>
          <a:p>
            <a:pPr marL="0" indent="0" defTabSz="877822">
              <a:lnSpc>
                <a:spcPct val="100000"/>
              </a:lnSpc>
              <a:spcBef>
                <a:spcPts val="0"/>
              </a:spcBef>
              <a:buSzTx/>
              <a:buNone/>
              <a:defRPr b="1" sz="2600"/>
            </a:pPr>
            <a:r>
              <a:t>Wild lilac</a:t>
            </a:r>
            <a:r>
              <a:rPr>
                <a:solidFill>
                  <a:schemeClr val="accent2">
                    <a:satOff val="-18194"/>
                    <a:lumOff val="-11215"/>
                  </a:schemeClr>
                </a:solidFill>
              </a:rPr>
              <a:t>* </a:t>
            </a:r>
            <a:r>
              <a:rPr sz="1400">
                <a:solidFill>
                  <a:schemeClr val="accent2">
                    <a:satOff val="-18194"/>
                    <a:lumOff val="-11215"/>
                  </a:schemeClr>
                </a:solidFill>
              </a:rPr>
              <a:t>N</a:t>
            </a:r>
            <a:r>
              <a:rPr>
                <a:solidFill>
                  <a:schemeClr val="accent2">
                    <a:satOff val="-18194"/>
                    <a:lumOff val="-11215"/>
                  </a:schemeClr>
                </a:solidFill>
              </a:rPr>
              <a:t> </a:t>
            </a:r>
            <a:r>
              <a:t> </a:t>
            </a:r>
          </a:p>
          <a:p>
            <a:pPr marL="0" indent="0" defTabSz="877822">
              <a:lnSpc>
                <a:spcPct val="100000"/>
              </a:lnSpc>
              <a:spcBef>
                <a:spcPts val="0"/>
              </a:spcBef>
              <a:buSzTx/>
              <a:buNone/>
              <a:defRPr sz="2100"/>
            </a:pPr>
            <a:r>
              <a:t>January-May</a:t>
            </a:r>
            <a:endParaRPr sz="2600"/>
          </a:p>
          <a:p>
            <a:pPr marL="0" indent="0" algn="ctr" defTabSz="877822">
              <a:lnSpc>
                <a:spcPct val="100000"/>
              </a:lnSpc>
              <a:spcBef>
                <a:spcPts val="0"/>
              </a:spcBef>
              <a:buSzTx/>
              <a:buNone/>
              <a:defRPr sz="1500">
                <a:latin typeface="+mn-lt"/>
                <a:ea typeface="+mn-ea"/>
                <a:cs typeface="+mn-cs"/>
                <a:sym typeface="Calibri"/>
              </a:defRPr>
            </a:pPr>
          </a:p>
          <a:p>
            <a:pPr marL="211754" indent="-211754" defTabSz="438911">
              <a:lnSpc>
                <a:spcPct val="100000"/>
              </a:lnSpc>
              <a:spcBef>
                <a:spcPts val="0"/>
              </a:spcBef>
              <a:buFontTx/>
              <a:buChar char="*"/>
              <a:defRPr sz="1500">
                <a:solidFill>
                  <a:schemeClr val="accent2">
                    <a:satOff val="-18194"/>
                    <a:lumOff val="-11215"/>
                  </a:schemeClr>
                </a:solidFill>
              </a:defRPr>
            </a:pPr>
            <a:r>
              <a:t>All Star; N = California Native</a:t>
            </a:r>
          </a:p>
        </p:txBody>
      </p:sp>
      <p:sp>
        <p:nvSpPr>
          <p:cNvPr id="374" name="Title 5"/>
          <p:cNvSpPr txBox="1"/>
          <p:nvPr>
            <p:ph type="title"/>
          </p:nvPr>
        </p:nvSpPr>
        <p:spPr>
          <a:xfrm>
            <a:off x="1551047" y="652023"/>
            <a:ext cx="2931479" cy="1254981"/>
          </a:xfrm>
          <a:prstGeom prst="rect">
            <a:avLst/>
          </a:prstGeom>
        </p:spPr>
        <p:txBody>
          <a:bodyPr/>
          <a:lstStyle/>
          <a:p>
            <a:pPr defTabSz="786383">
              <a:lnSpc>
                <a:spcPct val="100000"/>
              </a:lnSpc>
              <a:defRPr>
                <a:solidFill>
                  <a:schemeClr val="accent5">
                    <a:satOff val="-3547"/>
                    <a:lumOff val="-10352"/>
                  </a:schemeClr>
                </a:solidFill>
              </a:defRPr>
            </a:pPr>
            <a:r>
              <a:t>WINTER</a:t>
            </a:r>
            <a:r>
              <a:rPr sz="3300"/>
              <a:t>:</a:t>
            </a:r>
          </a:p>
        </p:txBody>
      </p:sp>
      <p:pic>
        <p:nvPicPr>
          <p:cNvPr id="375" name="Picture Placeholder 10" descr="Picture Placeholder 10"/>
          <p:cNvPicPr>
            <a:picLocks noChangeAspect="1"/>
          </p:cNvPicPr>
          <p:nvPr>
            <p:ph type="pic" idx="22"/>
          </p:nvPr>
        </p:nvPicPr>
        <p:blipFill>
          <a:blip r:embed="rId3">
            <a:extLst/>
          </a:blip>
          <a:srcRect l="13065" t="0" r="13060" b="0"/>
          <a:stretch>
            <a:fillRect/>
          </a:stretch>
        </p:blipFill>
        <p:spPr>
          <a:xfrm>
            <a:off x="9560531" y="3075481"/>
            <a:ext cx="2409502" cy="3261837"/>
          </a:xfrm>
          <a:prstGeom prst="rect">
            <a:avLst/>
          </a:prstGeom>
          <a:ln w="12700">
            <a:noFill/>
            <a:miter lim="400000"/>
          </a:ln>
          <a:effectLst>
            <a:outerShdw sx="100000" sy="100000" kx="0" ky="0" algn="b" rotWithShape="0" blurRad="254000" dist="127000" dir="16200000">
              <a:srgbClr val="000000">
                <a:alpha val="70000"/>
              </a:srgbClr>
            </a:outerShdw>
          </a:effectLst>
        </p:spPr>
      </p:pic>
      <p:pic>
        <p:nvPicPr>
          <p:cNvPr id="376" name="image15.jpeg" descr="image15.jpeg"/>
          <p:cNvPicPr>
            <a:picLocks noChangeAspect="1"/>
          </p:cNvPicPr>
          <p:nvPr/>
        </p:nvPicPr>
        <p:blipFill>
          <a:blip r:embed="rId4">
            <a:extLst/>
          </a:blip>
          <a:srcRect l="17201" t="42004" r="3739" b="0"/>
          <a:stretch>
            <a:fillRect/>
          </a:stretch>
        </p:blipFill>
        <p:spPr>
          <a:xfrm>
            <a:off x="5967517" y="3060143"/>
            <a:ext cx="3366185" cy="3292633"/>
          </a:xfrm>
          <a:prstGeom prst="rect">
            <a:avLst/>
          </a:prstGeom>
          <a:ln w="12700">
            <a:miter lim="400000"/>
          </a:ln>
          <a:effectLst>
            <a:outerShdw sx="100000" sy="100000" kx="0" ky="0" algn="b" rotWithShape="0" blurRad="254000" dist="127000" dir="16200000">
              <a:srgbClr val="000000">
                <a:alpha val="70000"/>
              </a:srgbClr>
            </a:outerShdw>
          </a:effectLst>
        </p:spPr>
      </p:pic>
      <p:pic>
        <p:nvPicPr>
          <p:cNvPr id="377" name="Picture Placeholder 2" descr="Picture Placeholder 2"/>
          <p:cNvPicPr>
            <a:picLocks noChangeAspect="1"/>
          </p:cNvPicPr>
          <p:nvPr/>
        </p:nvPicPr>
        <p:blipFill>
          <a:blip r:embed="rId5">
            <a:extLst/>
          </a:blip>
          <a:srcRect l="1331" t="7123" r="1200" b="0"/>
          <a:stretch>
            <a:fillRect/>
          </a:stretch>
        </p:blipFill>
        <p:spPr>
          <a:xfrm>
            <a:off x="9614110" y="490428"/>
            <a:ext cx="2414636" cy="2300960"/>
          </a:xfrm>
          <a:prstGeom prst="rect">
            <a:avLst/>
          </a:prstGeom>
          <a:ln w="12700">
            <a:miter lim="400000"/>
          </a:ln>
          <a:effectLst>
            <a:outerShdw sx="100000" sy="100000" kx="0" ky="0" algn="b" rotWithShape="0" blurRad="254000" dist="127000" dir="16200000">
              <a:srgbClr val="000000">
                <a:alpha val="70000"/>
              </a:srgbClr>
            </a:outerShdw>
          </a:effectLst>
        </p:spPr>
      </p:pic>
      <p:pic>
        <p:nvPicPr>
          <p:cNvPr id="378" name="Picture Placeholder 2" descr="Picture Placeholder 2"/>
          <p:cNvPicPr>
            <a:picLocks noChangeAspect="1"/>
          </p:cNvPicPr>
          <p:nvPr/>
        </p:nvPicPr>
        <p:blipFill>
          <a:blip r:embed="rId6">
            <a:extLst/>
          </a:blip>
          <a:srcRect l="0" t="6181" r="0" b="29337"/>
          <a:stretch>
            <a:fillRect/>
          </a:stretch>
        </p:blipFill>
        <p:spPr>
          <a:xfrm>
            <a:off x="5914156" y="592427"/>
            <a:ext cx="3473185" cy="2239476"/>
          </a:xfrm>
          <a:prstGeom prst="rect">
            <a:avLst/>
          </a:prstGeom>
          <a:ln w="12700">
            <a:miter lim="400000"/>
          </a:ln>
          <a:effectLst>
            <a:outerShdw sx="100000" sy="100000" kx="0" ky="0" algn="b" rotWithShape="0" blurRad="254000" dist="127000" dir="16200000">
              <a:srgbClr val="000000">
                <a:alpha val="70000"/>
              </a:srgbClr>
            </a:outerShdw>
          </a:effectLst>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Jerusalem sage…"/>
          <p:cNvSpPr txBox="1"/>
          <p:nvPr>
            <p:ph type="body" sz="quarter" idx="1"/>
          </p:nvPr>
        </p:nvSpPr>
        <p:spPr>
          <a:xfrm>
            <a:off x="8079254" y="1595097"/>
            <a:ext cx="3545663" cy="4546244"/>
          </a:xfrm>
          <a:prstGeom prst="rect">
            <a:avLst/>
          </a:prstGeom>
        </p:spPr>
        <p:txBody>
          <a:bodyPr/>
          <a:lstStyle/>
          <a:p>
            <a:pPr marL="0" indent="0">
              <a:lnSpc>
                <a:spcPct val="100000"/>
              </a:lnSpc>
              <a:spcBef>
                <a:spcPts val="0"/>
              </a:spcBef>
              <a:buSzTx/>
              <a:buNone/>
              <a:defRPr b="1" sz="2600"/>
            </a:pPr>
            <a:r>
              <a:t>Jerusalem sage</a:t>
            </a:r>
          </a:p>
          <a:p>
            <a:pPr marL="0" indent="0">
              <a:lnSpc>
                <a:spcPct val="100000"/>
              </a:lnSpc>
              <a:spcBef>
                <a:spcPts val="0"/>
              </a:spcBef>
              <a:buSzTx/>
              <a:buNone/>
              <a:defRPr sz="2100"/>
            </a:pPr>
            <a:r>
              <a:t>April-May</a:t>
            </a:r>
          </a:p>
          <a:p>
            <a:pPr marL="0" indent="0">
              <a:lnSpc>
                <a:spcPct val="100000"/>
              </a:lnSpc>
              <a:spcBef>
                <a:spcPts val="0"/>
              </a:spcBef>
              <a:buSzTx/>
              <a:buNone/>
              <a:defRPr sz="2100"/>
            </a:pPr>
          </a:p>
          <a:p>
            <a:pPr marL="0" indent="0">
              <a:lnSpc>
                <a:spcPct val="100000"/>
              </a:lnSpc>
              <a:spcBef>
                <a:spcPts val="0"/>
              </a:spcBef>
              <a:buSzTx/>
              <a:buNone/>
              <a:defRPr b="1" sz="2600"/>
            </a:pPr>
            <a:r>
              <a:t>Monkeyflower</a:t>
            </a:r>
            <a:r>
              <a:rPr>
                <a:solidFill>
                  <a:schemeClr val="accent2">
                    <a:satOff val="-18194"/>
                    <a:lumOff val="-11215"/>
                  </a:schemeClr>
                </a:solidFill>
              </a:rPr>
              <a:t> </a:t>
            </a:r>
            <a:r>
              <a:rPr sz="1600">
                <a:solidFill>
                  <a:schemeClr val="accent2">
                    <a:satOff val="-18194"/>
                    <a:lumOff val="-11215"/>
                  </a:schemeClr>
                </a:solidFill>
              </a:rPr>
              <a:t>N</a:t>
            </a:r>
          </a:p>
          <a:p>
            <a:pPr marL="0" indent="0">
              <a:lnSpc>
                <a:spcPct val="100000"/>
              </a:lnSpc>
              <a:spcBef>
                <a:spcPts val="0"/>
              </a:spcBef>
              <a:buSzTx/>
              <a:buNone/>
              <a:defRPr sz="2100"/>
            </a:pPr>
            <a:r>
              <a:t>April-June</a:t>
            </a:r>
          </a:p>
          <a:p>
            <a:pPr marL="0" indent="0">
              <a:lnSpc>
                <a:spcPct val="100000"/>
              </a:lnSpc>
              <a:spcBef>
                <a:spcPts val="0"/>
              </a:spcBef>
              <a:buSzTx/>
              <a:buNone/>
              <a:defRPr sz="2100"/>
            </a:pPr>
          </a:p>
          <a:p>
            <a:pPr marL="0" indent="0">
              <a:lnSpc>
                <a:spcPct val="100000"/>
              </a:lnSpc>
              <a:spcBef>
                <a:spcPts val="0"/>
              </a:spcBef>
              <a:buSzTx/>
              <a:buNone/>
              <a:defRPr b="1" sz="2600"/>
            </a:pPr>
            <a:r>
              <a:t>Penstemon</a:t>
            </a:r>
            <a:r>
              <a:rPr b="0"/>
              <a:t> </a:t>
            </a:r>
            <a:r>
              <a:rPr b="0">
                <a:solidFill>
                  <a:schemeClr val="accent2">
                    <a:satOff val="-18194"/>
                    <a:lumOff val="-11215"/>
                  </a:schemeClr>
                </a:solidFill>
              </a:rPr>
              <a:t>* </a:t>
            </a:r>
            <a:r>
              <a:rPr sz="1600">
                <a:solidFill>
                  <a:schemeClr val="accent2">
                    <a:satOff val="-18194"/>
                    <a:lumOff val="-11215"/>
                  </a:schemeClr>
                </a:solidFill>
              </a:rPr>
              <a:t>N</a:t>
            </a:r>
            <a:r>
              <a:rPr b="0">
                <a:solidFill>
                  <a:schemeClr val="accent2">
                    <a:satOff val="-18194"/>
                    <a:lumOff val="-11215"/>
                  </a:schemeClr>
                </a:solidFill>
              </a:rPr>
              <a:t> </a:t>
            </a:r>
            <a:endParaRPr>
              <a:solidFill>
                <a:schemeClr val="accent2">
                  <a:satOff val="-18194"/>
                  <a:lumOff val="-11215"/>
                </a:schemeClr>
              </a:solidFill>
            </a:endParaRPr>
          </a:p>
          <a:p>
            <a:pPr marL="0" indent="0">
              <a:lnSpc>
                <a:spcPct val="100000"/>
              </a:lnSpc>
              <a:spcBef>
                <a:spcPts val="0"/>
              </a:spcBef>
              <a:buSzTx/>
              <a:buNone/>
              <a:defRPr sz="2100"/>
            </a:pPr>
            <a:r>
              <a:t>April-June</a:t>
            </a:r>
          </a:p>
          <a:p>
            <a:pPr marL="0" indent="0">
              <a:lnSpc>
                <a:spcPct val="100000"/>
              </a:lnSpc>
              <a:spcBef>
                <a:spcPts val="0"/>
              </a:spcBef>
              <a:buSzTx/>
              <a:buNone/>
              <a:defRPr sz="2100"/>
            </a:pPr>
          </a:p>
          <a:p>
            <a:pPr marL="0" indent="0">
              <a:lnSpc>
                <a:spcPct val="100000"/>
              </a:lnSpc>
              <a:spcBef>
                <a:spcPts val="0"/>
              </a:spcBef>
              <a:buSzTx/>
              <a:buNone/>
              <a:defRPr b="1"/>
            </a:pPr>
            <a:r>
              <a:t>Catmint </a:t>
            </a:r>
            <a:r>
              <a:rPr>
                <a:solidFill>
                  <a:schemeClr val="accent2">
                    <a:satOff val="-18194"/>
                    <a:lumOff val="-11215"/>
                  </a:schemeClr>
                </a:solidFill>
              </a:rPr>
              <a:t>*</a:t>
            </a:r>
          </a:p>
          <a:p>
            <a:pPr marL="0" indent="0">
              <a:lnSpc>
                <a:spcPct val="100000"/>
              </a:lnSpc>
              <a:spcBef>
                <a:spcPts val="0"/>
              </a:spcBef>
              <a:buSzTx/>
              <a:buNone/>
              <a:defRPr sz="2100"/>
            </a:pPr>
            <a:r>
              <a:t>April-October</a:t>
            </a:r>
            <a:endParaRPr sz="2600"/>
          </a:p>
          <a:p>
            <a:pPr marL="0" indent="0" algn="ctr" defTabSz="877822">
              <a:lnSpc>
                <a:spcPct val="100000"/>
              </a:lnSpc>
              <a:spcBef>
                <a:spcPts val="0"/>
              </a:spcBef>
              <a:buSzTx/>
              <a:buNone/>
              <a:defRPr sz="1500">
                <a:latin typeface="+mn-lt"/>
                <a:ea typeface="+mn-ea"/>
                <a:cs typeface="+mn-cs"/>
                <a:sym typeface="Calibri"/>
              </a:defRPr>
            </a:pPr>
          </a:p>
          <a:p>
            <a:pPr marL="211754" indent="-211754" defTabSz="438911">
              <a:lnSpc>
                <a:spcPct val="100000"/>
              </a:lnSpc>
              <a:spcBef>
                <a:spcPts val="0"/>
              </a:spcBef>
              <a:buFontTx/>
              <a:buChar char="*"/>
              <a:defRPr sz="1500">
                <a:solidFill>
                  <a:schemeClr val="accent2">
                    <a:satOff val="-18194"/>
                    <a:lumOff val="-11215"/>
                  </a:schemeClr>
                </a:solidFill>
              </a:defRPr>
            </a:pPr>
            <a:r>
              <a:t>All Star; N = California Native</a:t>
            </a:r>
          </a:p>
        </p:txBody>
      </p:sp>
      <p:pic>
        <p:nvPicPr>
          <p:cNvPr id="383" name="Picture Placeholder 2" descr="Picture Placeholder 2"/>
          <p:cNvPicPr>
            <a:picLocks noChangeAspect="1"/>
          </p:cNvPicPr>
          <p:nvPr>
            <p:ph type="pic" idx="23"/>
          </p:nvPr>
        </p:nvPicPr>
        <p:blipFill>
          <a:blip r:embed="rId3">
            <a:extLst/>
          </a:blip>
          <a:srcRect l="0" t="6023" r="13802" b="0"/>
          <a:stretch>
            <a:fillRect/>
          </a:stretch>
        </p:blipFill>
        <p:spPr>
          <a:xfrm>
            <a:off x="2978602" y="867437"/>
            <a:ext cx="3054504" cy="2573158"/>
          </a:xfrm>
          <a:prstGeom prst="rect">
            <a:avLst/>
          </a:prstGeom>
          <a:ln w="12700">
            <a:noFill/>
            <a:miter lim="400000"/>
          </a:ln>
          <a:effectLst>
            <a:outerShdw sx="100000" sy="100000" kx="0" ky="0" algn="b" rotWithShape="0" blurRad="254000" dist="127000" dir="16200000">
              <a:srgbClr val="000000">
                <a:alpha val="70000"/>
              </a:srgbClr>
            </a:outerShdw>
          </a:effectLst>
        </p:spPr>
      </p:pic>
      <p:sp>
        <p:nvSpPr>
          <p:cNvPr id="384" name="SPRING:"/>
          <p:cNvSpPr txBox="1"/>
          <p:nvPr>
            <p:ph type="title"/>
          </p:nvPr>
        </p:nvSpPr>
        <p:spPr>
          <a:xfrm>
            <a:off x="8039230" y="716658"/>
            <a:ext cx="3079702" cy="884940"/>
          </a:xfrm>
          <a:prstGeom prst="rect">
            <a:avLst/>
          </a:prstGeom>
        </p:spPr>
        <p:txBody>
          <a:bodyPr/>
          <a:lstStyle/>
          <a:p>
            <a:pPr defTabSz="786383">
              <a:lnSpc>
                <a:spcPct val="100000"/>
              </a:lnSpc>
              <a:defRPr>
                <a:solidFill>
                  <a:schemeClr val="accent5">
                    <a:satOff val="-3547"/>
                    <a:lumOff val="-10352"/>
                  </a:schemeClr>
                </a:solidFill>
              </a:defRPr>
            </a:pPr>
            <a:r>
              <a:t>SPRING</a:t>
            </a:r>
            <a:r>
              <a:rPr sz="3300"/>
              <a:t>:</a:t>
            </a:r>
          </a:p>
        </p:txBody>
      </p:sp>
      <p:pic>
        <p:nvPicPr>
          <p:cNvPr id="385" name="IMG_2507.jpeg" descr="IMG_2507.jpeg"/>
          <p:cNvPicPr>
            <a:picLocks noChangeAspect="1"/>
          </p:cNvPicPr>
          <p:nvPr/>
        </p:nvPicPr>
        <p:blipFill>
          <a:blip r:embed="rId4">
            <a:extLst/>
          </a:blip>
          <a:stretch>
            <a:fillRect/>
          </a:stretch>
        </p:blipFill>
        <p:spPr>
          <a:xfrm>
            <a:off x="315934" y="858050"/>
            <a:ext cx="2541211" cy="2590825"/>
          </a:xfrm>
          <a:prstGeom prst="rect">
            <a:avLst/>
          </a:prstGeom>
          <a:ln w="12700">
            <a:miter lim="400000"/>
          </a:ln>
          <a:effectLst>
            <a:outerShdw sx="100000" sy="100000" kx="0" ky="0" algn="b" rotWithShape="0" blurRad="254000" dist="127000" dir="16200000">
              <a:srgbClr val="000000">
                <a:alpha val="70000"/>
              </a:srgbClr>
            </a:outerShdw>
          </a:effectLst>
        </p:spPr>
      </p:pic>
      <p:pic>
        <p:nvPicPr>
          <p:cNvPr id="386" name="pasted-movie.heic" descr="pasted-movie.heic"/>
          <p:cNvPicPr>
            <a:picLocks noChangeAspect="1"/>
          </p:cNvPicPr>
          <p:nvPr/>
        </p:nvPicPr>
        <p:blipFill>
          <a:blip r:embed="rId5">
            <a:extLst/>
          </a:blip>
          <a:stretch>
            <a:fillRect/>
          </a:stretch>
        </p:blipFill>
        <p:spPr>
          <a:xfrm>
            <a:off x="219188" y="3596776"/>
            <a:ext cx="2635505" cy="2464814"/>
          </a:xfrm>
          <a:prstGeom prst="rect">
            <a:avLst/>
          </a:prstGeom>
          <a:ln w="12700">
            <a:miter lim="400000"/>
          </a:ln>
          <a:effectLst>
            <a:outerShdw sx="100000" sy="100000" kx="0" ky="0" algn="b" rotWithShape="0" blurRad="254000" dist="127000" dir="16200000">
              <a:srgbClr val="000000">
                <a:alpha val="70000"/>
              </a:srgbClr>
            </a:outerShdw>
          </a:effectLst>
        </p:spPr>
      </p:pic>
      <p:pic>
        <p:nvPicPr>
          <p:cNvPr id="387" name="IMG_2765.jpeg" descr="IMG_2765.jpeg"/>
          <p:cNvPicPr>
            <a:picLocks noChangeAspect="1"/>
          </p:cNvPicPr>
          <p:nvPr/>
        </p:nvPicPr>
        <p:blipFill>
          <a:blip r:embed="rId6">
            <a:extLst/>
          </a:blip>
          <a:srcRect l="309" t="9787" r="309" b="5719"/>
          <a:stretch>
            <a:fillRect/>
          </a:stretch>
        </p:blipFill>
        <p:spPr>
          <a:xfrm>
            <a:off x="2981536" y="3576446"/>
            <a:ext cx="3048381" cy="2480039"/>
          </a:xfrm>
          <a:prstGeom prst="rect">
            <a:avLst/>
          </a:prstGeom>
          <a:ln w="12700">
            <a:miter lim="400000"/>
          </a:ln>
        </p:spPr>
      </p:pic>
      <p:pic>
        <p:nvPicPr>
          <p:cNvPr id="388" name="IMG_2765.jpeg" descr="IMG_2765.jpeg"/>
          <p:cNvPicPr>
            <a:picLocks noChangeAspect="1"/>
          </p:cNvPicPr>
          <p:nvPr/>
        </p:nvPicPr>
        <p:blipFill>
          <a:blip r:embed="rId7">
            <a:extLst/>
          </a:blip>
          <a:srcRect l="309" t="9787" r="309" b="5719"/>
          <a:stretch>
            <a:fillRect/>
          </a:stretch>
        </p:blipFill>
        <p:spPr>
          <a:xfrm>
            <a:off x="2981536" y="3576446"/>
            <a:ext cx="3048381" cy="2480040"/>
          </a:xfrm>
          <a:prstGeom prst="rect">
            <a:avLst/>
          </a:prstGeom>
          <a:ln w="12700">
            <a:miter lim="400000"/>
          </a:ln>
          <a:effectLst>
            <a:outerShdw sx="100000" sy="100000" kx="0" ky="0" algn="b" rotWithShape="0" blurRad="254000" dist="127000" dir="15303798">
              <a:srgbClr val="000000">
                <a:alpha val="70000"/>
              </a:srgbClr>
            </a:outerShdw>
          </a:effectLst>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2" name="Picture Placeholder 2" descr="Picture Placeholder 2"/>
          <p:cNvPicPr>
            <a:picLocks noChangeAspect="1"/>
          </p:cNvPicPr>
          <p:nvPr>
            <p:ph type="pic" idx="22"/>
          </p:nvPr>
        </p:nvPicPr>
        <p:blipFill>
          <a:blip r:embed="rId3">
            <a:extLst/>
          </a:blip>
          <a:srcRect l="287" t="8646" r="6117" b="0"/>
          <a:stretch>
            <a:fillRect/>
          </a:stretch>
        </p:blipFill>
        <p:spPr>
          <a:xfrm>
            <a:off x="8705163" y="3331769"/>
            <a:ext cx="2952437" cy="2709542"/>
          </a:xfrm>
          <a:prstGeom prst="rect">
            <a:avLst/>
          </a:prstGeom>
          <a:ln w="12700">
            <a:noFill/>
            <a:miter lim="400000"/>
          </a:ln>
          <a:effectLst>
            <a:outerShdw sx="100000" sy="100000" kx="0" ky="0" algn="b" rotWithShape="0" blurRad="254000" dist="127000" dir="16200000">
              <a:srgbClr val="000000">
                <a:alpha val="70000"/>
              </a:srgbClr>
            </a:outerShdw>
          </a:effectLst>
        </p:spPr>
      </p:pic>
      <p:sp>
        <p:nvSpPr>
          <p:cNvPr id="393" name="Aloe…"/>
          <p:cNvSpPr txBox="1"/>
          <p:nvPr>
            <p:ph type="body" sz="quarter" idx="1"/>
          </p:nvPr>
        </p:nvSpPr>
        <p:spPr>
          <a:xfrm>
            <a:off x="1499725" y="1627097"/>
            <a:ext cx="3350421" cy="4867602"/>
          </a:xfrm>
          <a:prstGeom prst="rect">
            <a:avLst/>
          </a:prstGeom>
        </p:spPr>
        <p:txBody>
          <a:bodyPr/>
          <a:lstStyle/>
          <a:p>
            <a:pPr marL="0" indent="0">
              <a:lnSpc>
                <a:spcPct val="100000"/>
              </a:lnSpc>
              <a:spcBef>
                <a:spcPts val="0"/>
              </a:spcBef>
              <a:buSzTx/>
              <a:buNone/>
              <a:defRPr b="1" sz="2600"/>
            </a:pPr>
            <a:r>
              <a:t>Aloe</a:t>
            </a:r>
            <a:endParaRPr>
              <a:solidFill>
                <a:schemeClr val="accent2">
                  <a:satOff val="-18194"/>
                  <a:lumOff val="-11215"/>
                </a:schemeClr>
              </a:solidFill>
            </a:endParaRPr>
          </a:p>
          <a:p>
            <a:pPr marL="0" indent="0">
              <a:lnSpc>
                <a:spcPct val="100000"/>
              </a:lnSpc>
              <a:spcBef>
                <a:spcPts val="0"/>
              </a:spcBef>
              <a:buSzTx/>
              <a:buNone/>
              <a:defRPr sz="2100"/>
            </a:pPr>
            <a:r>
              <a:t>April-November</a:t>
            </a:r>
          </a:p>
          <a:p>
            <a:pPr marL="0" indent="0">
              <a:lnSpc>
                <a:spcPct val="100000"/>
              </a:lnSpc>
              <a:spcBef>
                <a:spcPts val="0"/>
              </a:spcBef>
              <a:buSzTx/>
              <a:buNone/>
              <a:defRPr b="1"/>
            </a:pPr>
          </a:p>
          <a:p>
            <a:pPr marL="0" indent="0">
              <a:lnSpc>
                <a:spcPct val="100000"/>
              </a:lnSpc>
              <a:spcBef>
                <a:spcPts val="0"/>
              </a:spcBef>
              <a:buSzTx/>
              <a:buNone/>
              <a:defRPr b="1" sz="2600"/>
            </a:pPr>
            <a:r>
              <a:t>Cleveland sage </a:t>
            </a:r>
            <a:r>
              <a:rPr>
                <a:solidFill>
                  <a:schemeClr val="accent2">
                    <a:satOff val="-18194"/>
                    <a:lumOff val="-11215"/>
                  </a:schemeClr>
                </a:solidFill>
              </a:rPr>
              <a:t>*</a:t>
            </a:r>
            <a:r>
              <a:rPr sz="2800">
                <a:solidFill>
                  <a:schemeClr val="accent2">
                    <a:satOff val="-18194"/>
                    <a:lumOff val="-11215"/>
                  </a:schemeClr>
                </a:solidFill>
              </a:rPr>
              <a:t> </a:t>
            </a:r>
            <a:r>
              <a:rPr sz="1500">
                <a:solidFill>
                  <a:schemeClr val="accent2">
                    <a:satOff val="-18194"/>
                    <a:lumOff val="-11215"/>
                  </a:schemeClr>
                </a:solidFill>
              </a:rPr>
              <a:t>N</a:t>
            </a:r>
          </a:p>
          <a:p>
            <a:pPr marL="0" indent="0">
              <a:lnSpc>
                <a:spcPct val="100000"/>
              </a:lnSpc>
              <a:spcBef>
                <a:spcPts val="0"/>
              </a:spcBef>
              <a:buSzTx/>
              <a:buNone/>
              <a:defRPr sz="2100"/>
            </a:pPr>
            <a:r>
              <a:t>May-August</a:t>
            </a:r>
          </a:p>
          <a:p>
            <a:pPr marL="0" indent="0">
              <a:lnSpc>
                <a:spcPct val="100000"/>
              </a:lnSpc>
              <a:spcBef>
                <a:spcPts val="0"/>
              </a:spcBef>
              <a:buSzTx/>
              <a:buNone/>
              <a:defRPr b="1" sz="2600"/>
            </a:pPr>
          </a:p>
          <a:p>
            <a:pPr marL="0" indent="0">
              <a:lnSpc>
                <a:spcPct val="100000"/>
              </a:lnSpc>
              <a:spcBef>
                <a:spcPts val="0"/>
              </a:spcBef>
              <a:buSzTx/>
              <a:buNone/>
              <a:defRPr b="1" sz="2600"/>
            </a:pPr>
            <a:r>
              <a:t>Pineapple guava </a:t>
            </a:r>
            <a:r>
              <a:rPr>
                <a:solidFill>
                  <a:schemeClr val="accent2">
                    <a:satOff val="-18194"/>
                    <a:lumOff val="-11215"/>
                  </a:schemeClr>
                </a:solidFill>
              </a:rPr>
              <a:t>*</a:t>
            </a:r>
            <a:endParaRPr>
              <a:solidFill>
                <a:schemeClr val="accent2">
                  <a:satOff val="-18194"/>
                  <a:lumOff val="-11215"/>
                </a:schemeClr>
              </a:solidFill>
            </a:endParaRPr>
          </a:p>
          <a:p>
            <a:pPr marL="0" indent="0">
              <a:lnSpc>
                <a:spcPct val="100000"/>
              </a:lnSpc>
              <a:spcBef>
                <a:spcPts val="0"/>
              </a:spcBef>
              <a:buSzTx/>
              <a:buNone/>
              <a:defRPr sz="2100"/>
            </a:pPr>
            <a:r>
              <a:t>May-June</a:t>
            </a:r>
          </a:p>
          <a:p>
            <a:pPr marL="0" indent="0">
              <a:lnSpc>
                <a:spcPct val="100000"/>
              </a:lnSpc>
              <a:spcBef>
                <a:spcPts val="0"/>
              </a:spcBef>
              <a:buSzTx/>
              <a:buNone/>
              <a:defRPr b="1"/>
            </a:pPr>
          </a:p>
          <a:p>
            <a:pPr marL="0" indent="0">
              <a:lnSpc>
                <a:spcPct val="100000"/>
              </a:lnSpc>
              <a:spcBef>
                <a:spcPts val="0"/>
              </a:spcBef>
              <a:buSzTx/>
              <a:buNone/>
              <a:defRPr b="1" sz="2600"/>
            </a:pPr>
            <a:r>
              <a:t>Toyon </a:t>
            </a:r>
            <a:r>
              <a:rPr>
                <a:solidFill>
                  <a:schemeClr val="accent2">
                    <a:satOff val="-18194"/>
                    <a:lumOff val="-11215"/>
                  </a:schemeClr>
                </a:solidFill>
              </a:rPr>
              <a:t>*</a:t>
            </a:r>
            <a:r>
              <a:rPr sz="2800">
                <a:solidFill>
                  <a:schemeClr val="accent2">
                    <a:satOff val="-18194"/>
                    <a:lumOff val="-11215"/>
                  </a:schemeClr>
                </a:solidFill>
              </a:rPr>
              <a:t> </a:t>
            </a:r>
            <a:r>
              <a:rPr sz="1500">
                <a:solidFill>
                  <a:schemeClr val="accent2">
                    <a:satOff val="-18194"/>
                    <a:lumOff val="-11215"/>
                  </a:schemeClr>
                </a:solidFill>
              </a:rPr>
              <a:t>N</a:t>
            </a:r>
          </a:p>
          <a:p>
            <a:pPr marL="0" indent="0">
              <a:lnSpc>
                <a:spcPct val="100000"/>
              </a:lnSpc>
              <a:spcBef>
                <a:spcPts val="0"/>
              </a:spcBef>
              <a:buSzTx/>
              <a:buNone/>
              <a:defRPr sz="2100"/>
            </a:pPr>
            <a:r>
              <a:t>May-June</a:t>
            </a:r>
          </a:p>
          <a:p>
            <a:pPr marL="0" indent="0">
              <a:lnSpc>
                <a:spcPct val="100000"/>
              </a:lnSpc>
              <a:spcBef>
                <a:spcPts val="0"/>
              </a:spcBef>
              <a:buSzTx/>
              <a:buNone/>
              <a:defRPr sz="2100"/>
            </a:pPr>
          </a:p>
          <a:p>
            <a:pPr marL="220578" indent="-220578" defTabSz="457200">
              <a:lnSpc>
                <a:spcPct val="100000"/>
              </a:lnSpc>
              <a:spcBef>
                <a:spcPts val="0"/>
              </a:spcBef>
              <a:buFontTx/>
              <a:buChar char="*"/>
              <a:defRPr sz="1500">
                <a:solidFill>
                  <a:schemeClr val="accent2">
                    <a:satOff val="-18194"/>
                    <a:lumOff val="-11215"/>
                  </a:schemeClr>
                </a:solidFill>
              </a:defRPr>
            </a:pPr>
            <a:r>
              <a:t>All Star; N California Native</a:t>
            </a:r>
          </a:p>
        </p:txBody>
      </p:sp>
      <p:sp>
        <p:nvSpPr>
          <p:cNvPr id="394" name="SUMMER:"/>
          <p:cNvSpPr txBox="1"/>
          <p:nvPr>
            <p:ph type="title"/>
          </p:nvPr>
        </p:nvSpPr>
        <p:spPr>
          <a:xfrm>
            <a:off x="767092" y="663071"/>
            <a:ext cx="3291687" cy="984030"/>
          </a:xfrm>
          <a:prstGeom prst="rect">
            <a:avLst/>
          </a:prstGeom>
        </p:spPr>
        <p:txBody>
          <a:bodyPr/>
          <a:lstStyle/>
          <a:p>
            <a:pPr defTabSz="747063">
              <a:lnSpc>
                <a:spcPct val="100000"/>
              </a:lnSpc>
              <a:defRPr sz="3500">
                <a:solidFill>
                  <a:schemeClr val="accent5">
                    <a:satOff val="-3547"/>
                    <a:lumOff val="-10352"/>
                  </a:schemeClr>
                </a:solidFill>
              </a:defRPr>
            </a:pPr>
            <a:r>
              <a:t>SUMMER</a:t>
            </a:r>
            <a:r>
              <a:rPr sz="3100"/>
              <a:t>:</a:t>
            </a:r>
          </a:p>
        </p:txBody>
      </p:sp>
      <p:pic>
        <p:nvPicPr>
          <p:cNvPr id="395" name="Picture Placeholder 2" descr="Picture Placeholder 2"/>
          <p:cNvPicPr>
            <a:picLocks noChangeAspect="1"/>
          </p:cNvPicPr>
          <p:nvPr/>
        </p:nvPicPr>
        <p:blipFill>
          <a:blip r:embed="rId4">
            <a:extLst/>
          </a:blip>
          <a:srcRect l="9120" t="0" r="9119" b="0"/>
          <a:stretch>
            <a:fillRect/>
          </a:stretch>
        </p:blipFill>
        <p:spPr>
          <a:xfrm>
            <a:off x="5770828" y="547614"/>
            <a:ext cx="2771315" cy="2632144"/>
          </a:xfrm>
          <a:prstGeom prst="rect">
            <a:avLst/>
          </a:prstGeom>
          <a:ln w="12700">
            <a:miter lim="400000"/>
          </a:ln>
          <a:effectLst>
            <a:outerShdw sx="100000" sy="100000" kx="0" ky="0" algn="b" rotWithShape="0" blurRad="254000" dist="127000" dir="16200000">
              <a:srgbClr val="000000">
                <a:alpha val="70000"/>
              </a:srgbClr>
            </a:outerShdw>
          </a:effectLst>
        </p:spPr>
      </p:pic>
      <p:pic>
        <p:nvPicPr>
          <p:cNvPr id="396" name="IMG_2818.jpeg" descr="IMG_2818.jpeg"/>
          <p:cNvPicPr>
            <a:picLocks noChangeAspect="1"/>
          </p:cNvPicPr>
          <p:nvPr/>
        </p:nvPicPr>
        <p:blipFill>
          <a:blip r:embed="rId5">
            <a:extLst/>
          </a:blip>
          <a:srcRect l="4643" t="0" r="5225" b="91"/>
          <a:stretch>
            <a:fillRect/>
          </a:stretch>
        </p:blipFill>
        <p:spPr>
          <a:xfrm>
            <a:off x="5619534" y="3364269"/>
            <a:ext cx="2952316" cy="2717423"/>
          </a:xfrm>
          <a:prstGeom prst="rect">
            <a:avLst/>
          </a:prstGeom>
          <a:ln w="12700">
            <a:miter lim="400000"/>
          </a:ln>
        </p:spPr>
      </p:pic>
      <p:pic>
        <p:nvPicPr>
          <p:cNvPr id="397" name="IMG_2808.jpeg" descr="IMG_2808.jpeg"/>
          <p:cNvPicPr>
            <a:picLocks noChangeAspect="1"/>
          </p:cNvPicPr>
          <p:nvPr/>
        </p:nvPicPr>
        <p:blipFill>
          <a:blip r:embed="rId6">
            <a:extLst/>
          </a:blip>
          <a:stretch>
            <a:fillRect/>
          </a:stretch>
        </p:blipFill>
        <p:spPr>
          <a:xfrm>
            <a:off x="8699209" y="567863"/>
            <a:ext cx="3033225" cy="2591577"/>
          </a:xfrm>
          <a:prstGeom prst="rect">
            <a:avLst/>
          </a:prstGeom>
          <a:ln w="12700">
            <a:miter lim="400000"/>
          </a:ln>
        </p:spPr>
      </p:pic>
      <p:pic>
        <p:nvPicPr>
          <p:cNvPr id="398" name="IMG_2808.jpeg" descr="IMG_2808.jpeg"/>
          <p:cNvPicPr>
            <a:picLocks noChangeAspect="1"/>
          </p:cNvPicPr>
          <p:nvPr/>
        </p:nvPicPr>
        <p:blipFill>
          <a:blip r:embed="rId6">
            <a:extLst/>
          </a:blip>
          <a:stretch>
            <a:fillRect/>
          </a:stretch>
        </p:blipFill>
        <p:spPr>
          <a:xfrm>
            <a:off x="8699209" y="567863"/>
            <a:ext cx="3033225" cy="2591577"/>
          </a:xfrm>
          <a:prstGeom prst="rect">
            <a:avLst/>
          </a:prstGeom>
          <a:ln w="12700">
            <a:miter lim="400000"/>
          </a:ln>
          <a:effectLst>
            <a:outerShdw sx="100000" sy="100000" kx="0" ky="0" algn="b" rotWithShape="0" blurRad="254000" dist="127000" dir="16200000">
              <a:srgbClr val="000000">
                <a:alpha val="70000"/>
              </a:srgbClr>
            </a:outerShdw>
          </a:effectLst>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2" name="Picture Placeholder 2" descr="Picture Placeholder 2"/>
          <p:cNvPicPr>
            <a:picLocks noChangeAspect="1"/>
          </p:cNvPicPr>
          <p:nvPr>
            <p:ph type="pic" idx="21"/>
          </p:nvPr>
        </p:nvPicPr>
        <p:blipFill>
          <a:blip r:embed="rId3">
            <a:extLst/>
          </a:blip>
          <a:srcRect l="0" t="118" r="0" b="118"/>
          <a:stretch>
            <a:fillRect/>
          </a:stretch>
        </p:blipFill>
        <p:spPr>
          <a:xfrm>
            <a:off x="290390" y="612899"/>
            <a:ext cx="2933988" cy="3005273"/>
          </a:xfrm>
          <a:prstGeom prst="rect">
            <a:avLst/>
          </a:prstGeom>
          <a:ln w="12700">
            <a:noFill/>
            <a:miter lim="400000"/>
          </a:ln>
          <a:effectLst>
            <a:outerShdw sx="100000" sy="100000" kx="0" ky="0" algn="b" rotWithShape="0" blurRad="254000" dist="127000" dir="16200000">
              <a:srgbClr val="000000">
                <a:alpha val="70000"/>
              </a:srgbClr>
            </a:outerShdw>
          </a:effectLst>
        </p:spPr>
      </p:pic>
      <p:sp>
        <p:nvSpPr>
          <p:cNvPr id="403" name="Autumn sage *…"/>
          <p:cNvSpPr txBox="1"/>
          <p:nvPr>
            <p:ph type="body" sz="half" idx="1"/>
          </p:nvPr>
        </p:nvSpPr>
        <p:spPr>
          <a:xfrm>
            <a:off x="7989878" y="1391480"/>
            <a:ext cx="3630744" cy="5327353"/>
          </a:xfrm>
          <a:prstGeom prst="rect">
            <a:avLst/>
          </a:prstGeom>
        </p:spPr>
        <p:txBody>
          <a:bodyPr/>
          <a:lstStyle/>
          <a:p>
            <a:pPr marL="0" indent="0" defTabSz="813816">
              <a:lnSpc>
                <a:spcPct val="100000"/>
              </a:lnSpc>
              <a:spcBef>
                <a:spcPts val="0"/>
              </a:spcBef>
              <a:buSzTx/>
              <a:buNone/>
              <a:defRPr b="1" sz="2600"/>
            </a:pPr>
            <a:r>
              <a:t>Mountain sage </a:t>
            </a:r>
            <a:r>
              <a:rPr>
                <a:solidFill>
                  <a:schemeClr val="accent2">
                    <a:satOff val="-18194"/>
                    <a:lumOff val="-11215"/>
                  </a:schemeClr>
                </a:solidFill>
              </a:rPr>
              <a:t>*</a:t>
            </a:r>
            <a:endParaRPr>
              <a:solidFill>
                <a:schemeClr val="accent2">
                  <a:satOff val="-18194"/>
                  <a:lumOff val="-11215"/>
                </a:schemeClr>
              </a:solidFill>
            </a:endParaRPr>
          </a:p>
          <a:p>
            <a:pPr marL="0" indent="0" defTabSz="813816">
              <a:lnSpc>
                <a:spcPct val="100000"/>
              </a:lnSpc>
              <a:spcBef>
                <a:spcPts val="0"/>
              </a:spcBef>
              <a:buSzTx/>
              <a:buNone/>
              <a:defRPr sz="2100"/>
            </a:pPr>
            <a:r>
              <a:t>April-November</a:t>
            </a:r>
            <a:endParaRPr sz="2400"/>
          </a:p>
          <a:p>
            <a:pPr marL="0" indent="0" defTabSz="813816">
              <a:lnSpc>
                <a:spcPct val="100000"/>
              </a:lnSpc>
              <a:spcBef>
                <a:spcPts val="0"/>
              </a:spcBef>
              <a:buSzTx/>
              <a:buNone/>
              <a:defRPr sz="2400"/>
            </a:pPr>
          </a:p>
          <a:p>
            <a:pPr marL="0" indent="0" defTabSz="813816">
              <a:lnSpc>
                <a:spcPct val="100000"/>
              </a:lnSpc>
              <a:spcBef>
                <a:spcPts val="0"/>
              </a:spcBef>
              <a:buSzTx/>
              <a:buNone/>
              <a:defRPr b="1" sz="2600"/>
            </a:pPr>
            <a:r>
              <a:t>Verbena ‘De la Mina’</a:t>
            </a:r>
            <a:r>
              <a:rPr sz="2800"/>
              <a:t> </a:t>
            </a:r>
            <a:r>
              <a:rPr sz="1600">
                <a:solidFill>
                  <a:schemeClr val="accent2">
                    <a:satOff val="-18194"/>
                    <a:lumOff val="-11215"/>
                  </a:schemeClr>
                </a:solidFill>
              </a:rPr>
              <a:t>N</a:t>
            </a:r>
            <a:endParaRPr sz="2400"/>
          </a:p>
          <a:p>
            <a:pPr marL="0" indent="0" defTabSz="813816">
              <a:lnSpc>
                <a:spcPct val="100000"/>
              </a:lnSpc>
              <a:spcBef>
                <a:spcPts val="0"/>
              </a:spcBef>
              <a:buSzTx/>
              <a:buNone/>
              <a:defRPr sz="2100"/>
            </a:pPr>
            <a:r>
              <a:t>March-June + </a:t>
            </a:r>
          </a:p>
          <a:p>
            <a:pPr marL="0" indent="0" defTabSz="813816">
              <a:lnSpc>
                <a:spcPct val="100000"/>
              </a:lnSpc>
              <a:spcBef>
                <a:spcPts val="0"/>
              </a:spcBef>
              <a:buSzTx/>
              <a:buNone/>
              <a:defRPr sz="2100"/>
            </a:pPr>
            <a:r>
              <a:t>September-October</a:t>
            </a:r>
            <a:endParaRPr sz="2400"/>
          </a:p>
          <a:p>
            <a:pPr marL="0" indent="0" defTabSz="813816">
              <a:lnSpc>
                <a:spcPct val="100000"/>
              </a:lnSpc>
              <a:spcBef>
                <a:spcPts val="0"/>
              </a:spcBef>
              <a:buSzTx/>
              <a:buNone/>
              <a:defRPr sz="2400"/>
            </a:pPr>
          </a:p>
          <a:p>
            <a:pPr marL="0" indent="0" defTabSz="813816">
              <a:lnSpc>
                <a:spcPct val="100000"/>
              </a:lnSpc>
              <a:spcBef>
                <a:spcPts val="0"/>
              </a:spcBef>
              <a:buSzTx/>
              <a:buNone/>
              <a:defRPr b="1" sz="2600"/>
            </a:pPr>
            <a:r>
              <a:t>Lion’s tail</a:t>
            </a:r>
            <a:endParaRPr sz="2400"/>
          </a:p>
          <a:p>
            <a:pPr marL="0" indent="0" defTabSz="813816">
              <a:lnSpc>
                <a:spcPct val="100000"/>
              </a:lnSpc>
              <a:spcBef>
                <a:spcPts val="0"/>
              </a:spcBef>
              <a:buSzTx/>
              <a:buNone/>
              <a:defRPr sz="2100"/>
            </a:pPr>
            <a:r>
              <a:t>June-November </a:t>
            </a:r>
            <a:endParaRPr sz="2400"/>
          </a:p>
          <a:p>
            <a:pPr marL="0" indent="0" defTabSz="813816">
              <a:lnSpc>
                <a:spcPct val="100000"/>
              </a:lnSpc>
              <a:spcBef>
                <a:spcPts val="0"/>
              </a:spcBef>
              <a:buSzTx/>
              <a:buNone/>
              <a:defRPr sz="2400"/>
            </a:pPr>
          </a:p>
          <a:p>
            <a:pPr marL="0" indent="0" defTabSz="813816">
              <a:lnSpc>
                <a:spcPct val="100000"/>
              </a:lnSpc>
              <a:spcBef>
                <a:spcPts val="0"/>
              </a:spcBef>
              <a:buSzTx/>
              <a:buNone/>
              <a:defRPr b="1" sz="2600"/>
            </a:pPr>
            <a:r>
              <a:t>California fuchsia</a:t>
            </a:r>
            <a:r>
              <a:rPr b="0"/>
              <a:t> </a:t>
            </a:r>
            <a:r>
              <a:rPr b="0">
                <a:solidFill>
                  <a:schemeClr val="accent2">
                    <a:satOff val="-18194"/>
                    <a:lumOff val="-11215"/>
                  </a:schemeClr>
                </a:solidFill>
              </a:rPr>
              <a:t>* </a:t>
            </a:r>
            <a:r>
              <a:rPr sz="1600">
                <a:solidFill>
                  <a:schemeClr val="accent2">
                    <a:satOff val="-18194"/>
                    <a:lumOff val="-11215"/>
                  </a:schemeClr>
                </a:solidFill>
              </a:rPr>
              <a:t>N</a:t>
            </a:r>
            <a:r>
              <a:rPr b="0" sz="2800">
                <a:solidFill>
                  <a:schemeClr val="accent2">
                    <a:satOff val="-18194"/>
                    <a:lumOff val="-11215"/>
                  </a:schemeClr>
                </a:solidFill>
              </a:rPr>
              <a:t> </a:t>
            </a:r>
            <a:endParaRPr sz="2400"/>
          </a:p>
          <a:p>
            <a:pPr marL="0" indent="0" defTabSz="813816">
              <a:lnSpc>
                <a:spcPct val="100000"/>
              </a:lnSpc>
              <a:spcBef>
                <a:spcPts val="0"/>
              </a:spcBef>
              <a:buSzTx/>
              <a:buNone/>
              <a:defRPr sz="2100"/>
            </a:pPr>
            <a:r>
              <a:t>August-November</a:t>
            </a:r>
            <a:endParaRPr sz="2400"/>
          </a:p>
          <a:p>
            <a:pPr marL="0" indent="0" defTabSz="813816">
              <a:lnSpc>
                <a:spcPct val="100000"/>
              </a:lnSpc>
              <a:spcBef>
                <a:spcPts val="0"/>
              </a:spcBef>
              <a:buSzTx/>
              <a:buNone/>
              <a:defRPr sz="2600"/>
            </a:pPr>
          </a:p>
          <a:p>
            <a:pPr marL="0" indent="0" algn="ctr" defTabSz="877822">
              <a:lnSpc>
                <a:spcPct val="100000"/>
              </a:lnSpc>
              <a:spcBef>
                <a:spcPts val="0"/>
              </a:spcBef>
              <a:buSzTx/>
              <a:buNone/>
              <a:defRPr sz="1500">
                <a:latin typeface="+mn-lt"/>
                <a:ea typeface="+mn-ea"/>
                <a:cs typeface="+mn-cs"/>
                <a:sym typeface="Calibri"/>
              </a:defRPr>
            </a:pPr>
          </a:p>
          <a:p>
            <a:pPr marL="211754" indent="-211754" defTabSz="438911">
              <a:lnSpc>
                <a:spcPct val="100000"/>
              </a:lnSpc>
              <a:spcBef>
                <a:spcPts val="0"/>
              </a:spcBef>
              <a:buFontTx/>
              <a:buChar char="*"/>
              <a:defRPr sz="1500">
                <a:solidFill>
                  <a:schemeClr val="accent2">
                    <a:satOff val="-18194"/>
                    <a:lumOff val="-11215"/>
                  </a:schemeClr>
                </a:solidFill>
              </a:defRPr>
            </a:pPr>
            <a:r>
              <a:t>All Star; N = California Native</a:t>
            </a:r>
          </a:p>
        </p:txBody>
      </p:sp>
      <p:sp>
        <p:nvSpPr>
          <p:cNvPr id="404" name="FALL:"/>
          <p:cNvSpPr txBox="1"/>
          <p:nvPr>
            <p:ph type="title"/>
          </p:nvPr>
        </p:nvSpPr>
        <p:spPr>
          <a:xfrm>
            <a:off x="7978177" y="551012"/>
            <a:ext cx="1720123" cy="749371"/>
          </a:xfrm>
          <a:prstGeom prst="rect">
            <a:avLst/>
          </a:prstGeom>
        </p:spPr>
        <p:txBody>
          <a:bodyPr/>
          <a:lstStyle/>
          <a:p>
            <a:pPr defTabSz="786383">
              <a:lnSpc>
                <a:spcPct val="100000"/>
              </a:lnSpc>
              <a:defRPr>
                <a:solidFill>
                  <a:schemeClr val="accent5">
                    <a:satOff val="-3547"/>
                    <a:lumOff val="-10352"/>
                  </a:schemeClr>
                </a:solidFill>
              </a:defRPr>
            </a:pPr>
            <a:r>
              <a:t>FALL</a:t>
            </a:r>
            <a:r>
              <a:rPr sz="3300"/>
              <a:t>:</a:t>
            </a:r>
          </a:p>
        </p:txBody>
      </p:sp>
      <p:pic>
        <p:nvPicPr>
          <p:cNvPr id="405" name="Picture Placeholder 2" descr="Picture Placeholder 2"/>
          <p:cNvPicPr>
            <a:picLocks noChangeAspect="1"/>
          </p:cNvPicPr>
          <p:nvPr/>
        </p:nvPicPr>
        <p:blipFill>
          <a:blip r:embed="rId4">
            <a:extLst/>
          </a:blip>
          <a:srcRect l="808" t="0" r="0" b="30124"/>
          <a:stretch>
            <a:fillRect/>
          </a:stretch>
        </p:blipFill>
        <p:spPr>
          <a:xfrm>
            <a:off x="263481" y="3824854"/>
            <a:ext cx="2933976" cy="2459425"/>
          </a:xfrm>
          <a:prstGeom prst="rect">
            <a:avLst/>
          </a:prstGeom>
          <a:ln w="12700">
            <a:miter lim="400000"/>
          </a:ln>
          <a:effectLst>
            <a:outerShdw sx="100000" sy="100000" kx="0" ky="0" algn="b" rotWithShape="0" blurRad="254000" dist="127000" dir="16200000">
              <a:srgbClr val="000000">
                <a:alpha val="70000"/>
              </a:srgbClr>
            </a:outerShdw>
          </a:effectLst>
        </p:spPr>
      </p:pic>
      <p:pic>
        <p:nvPicPr>
          <p:cNvPr id="406" name="Picture Placeholder 2" descr="Picture Placeholder 2"/>
          <p:cNvPicPr>
            <a:picLocks noChangeAspect="1"/>
          </p:cNvPicPr>
          <p:nvPr/>
        </p:nvPicPr>
        <p:blipFill>
          <a:blip r:embed="rId5">
            <a:extLst/>
          </a:blip>
          <a:srcRect l="343" t="0" r="0" b="1565"/>
          <a:stretch>
            <a:fillRect/>
          </a:stretch>
        </p:blipFill>
        <p:spPr>
          <a:xfrm>
            <a:off x="3391842" y="3789874"/>
            <a:ext cx="2893193" cy="2496512"/>
          </a:xfrm>
          <a:prstGeom prst="rect">
            <a:avLst/>
          </a:prstGeom>
          <a:ln w="12700">
            <a:miter lim="400000"/>
          </a:ln>
          <a:effectLst>
            <a:outerShdw sx="100000" sy="100000" kx="0" ky="0" algn="b" rotWithShape="0" blurRad="254000" dist="127000" dir="16200000">
              <a:srgbClr val="000000">
                <a:alpha val="70000"/>
              </a:srgbClr>
            </a:outerShdw>
          </a:effectLst>
        </p:spPr>
      </p:pic>
      <p:pic>
        <p:nvPicPr>
          <p:cNvPr id="407" name="pasted-movie.heic" descr="pasted-movie.heic"/>
          <p:cNvPicPr>
            <a:picLocks noChangeAspect="1"/>
          </p:cNvPicPr>
          <p:nvPr/>
        </p:nvPicPr>
        <p:blipFill>
          <a:blip r:embed="rId6">
            <a:extLst/>
          </a:blip>
          <a:stretch>
            <a:fillRect/>
          </a:stretch>
        </p:blipFill>
        <p:spPr>
          <a:xfrm>
            <a:off x="3345772" y="571780"/>
            <a:ext cx="3026613" cy="3005141"/>
          </a:xfrm>
          <a:prstGeom prst="rect">
            <a:avLst/>
          </a:prstGeom>
          <a:ln w="12700">
            <a:miter lim="400000"/>
          </a:ln>
          <a:effectLst>
            <a:outerShdw sx="100000" sy="100000" kx="0" ky="0" algn="b" rotWithShape="0" blurRad="254000" dist="127000" dir="16200000">
              <a:srgbClr val="000000">
                <a:alpha val="70000"/>
              </a:srgbClr>
            </a:outerShdw>
          </a:effectLst>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Select plants that thrive with low water…"/>
          <p:cNvSpPr txBox="1"/>
          <p:nvPr>
            <p:ph type="body" sz="half" idx="4294967295"/>
          </p:nvPr>
        </p:nvSpPr>
        <p:spPr>
          <a:xfrm>
            <a:off x="5168158" y="2300339"/>
            <a:ext cx="6505094" cy="3881054"/>
          </a:xfrm>
          <a:prstGeom prst="rect">
            <a:avLst/>
          </a:prstGeom>
        </p:spPr>
        <p:txBody>
          <a:bodyPr/>
          <a:lstStyle/>
          <a:p>
            <a:pPr lvl="1" marL="663305" indent="-255117" defTabSz="816374">
              <a:lnSpc>
                <a:spcPct val="100000"/>
              </a:lnSpc>
              <a:spcBef>
                <a:spcPts val="300"/>
              </a:spcBef>
              <a:buFont typeface="Calibri"/>
              <a:buChar char="❖"/>
              <a:defRPr b="1" sz="2500"/>
            </a:pPr>
            <a:r>
              <a:t>  Plant in Fall for roots to establish</a:t>
            </a:r>
          </a:p>
          <a:p>
            <a:pPr lvl="1" marL="663305" indent="-255117" defTabSz="816374">
              <a:lnSpc>
                <a:spcPct val="100000"/>
              </a:lnSpc>
              <a:spcBef>
                <a:spcPts val="300"/>
              </a:spcBef>
              <a:buFont typeface="Calibri"/>
              <a:buChar char="❖"/>
              <a:defRPr b="1" sz="2500"/>
            </a:pPr>
          </a:p>
          <a:p>
            <a:pPr lvl="1" marL="663305" indent="-255117" defTabSz="816374">
              <a:lnSpc>
                <a:spcPct val="100000"/>
              </a:lnSpc>
              <a:spcBef>
                <a:spcPts val="300"/>
              </a:spcBef>
              <a:buFont typeface="Calibri"/>
              <a:buChar char="❖"/>
              <a:defRPr b="1" sz="2500"/>
            </a:pPr>
            <a:r>
              <a:t>  Place together in irrigation zones     for thoughtful watering</a:t>
            </a:r>
          </a:p>
          <a:p>
            <a:pPr lvl="1" marL="663305" indent="-255117" defTabSz="816374">
              <a:lnSpc>
                <a:spcPct val="100000"/>
              </a:lnSpc>
              <a:spcBef>
                <a:spcPts val="300"/>
              </a:spcBef>
              <a:buFont typeface="Calibri"/>
              <a:buChar char="❖"/>
              <a:defRPr b="1" sz="2500"/>
            </a:pPr>
          </a:p>
          <a:p>
            <a:pPr lvl="1" marL="663305" indent="-255117" defTabSz="816374">
              <a:lnSpc>
                <a:spcPct val="100000"/>
              </a:lnSpc>
              <a:spcBef>
                <a:spcPts val="300"/>
              </a:spcBef>
              <a:buFont typeface="Calibri"/>
              <a:buChar char="❖"/>
              <a:defRPr b="1" sz="2500"/>
            </a:pPr>
            <a:r>
              <a:t>  Research optimum watering times</a:t>
            </a:r>
          </a:p>
          <a:p>
            <a:pPr lvl="1" marL="663305" indent="-255117" defTabSz="816374">
              <a:lnSpc>
                <a:spcPct val="100000"/>
              </a:lnSpc>
              <a:spcBef>
                <a:spcPts val="300"/>
              </a:spcBef>
              <a:buFont typeface="Calibri"/>
              <a:buChar char="❖"/>
              <a:defRPr b="1" sz="2500"/>
            </a:pPr>
          </a:p>
          <a:p>
            <a:pPr lvl="1" marL="663305" indent="-255117" defTabSz="816374">
              <a:lnSpc>
                <a:spcPct val="100000"/>
              </a:lnSpc>
              <a:spcBef>
                <a:spcPts val="300"/>
              </a:spcBef>
              <a:buFont typeface="Calibri"/>
              <a:buChar char="❖"/>
              <a:defRPr b="1" sz="2500"/>
            </a:pPr>
            <a:r>
              <a:t>  Slow growth = minimal maintenance </a:t>
            </a:r>
          </a:p>
        </p:txBody>
      </p:sp>
      <p:sp>
        <p:nvSpPr>
          <p:cNvPr id="412" name="III.…"/>
          <p:cNvSpPr txBox="1"/>
          <p:nvPr/>
        </p:nvSpPr>
        <p:spPr>
          <a:xfrm>
            <a:off x="690540" y="798526"/>
            <a:ext cx="4315799" cy="1091061"/>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nSpc>
                <a:spcPct val="90000"/>
              </a:lnSpc>
              <a:defRPr b="1" sz="3700">
                <a:solidFill>
                  <a:srgbClr val="005A9E"/>
                </a:solidFill>
                <a:latin typeface="Arial"/>
                <a:ea typeface="Arial"/>
                <a:cs typeface="Arial"/>
                <a:sym typeface="Arial"/>
              </a:defRPr>
            </a:pPr>
            <a:r>
              <a:t>III.  Gardening   </a:t>
            </a:r>
          </a:p>
          <a:p>
            <a:pPr>
              <a:lnSpc>
                <a:spcPct val="90000"/>
              </a:lnSpc>
              <a:defRPr b="1" sz="3700">
                <a:solidFill>
                  <a:srgbClr val="005A9E"/>
                </a:solidFill>
                <a:latin typeface="Arial"/>
                <a:ea typeface="Arial"/>
                <a:cs typeface="Arial"/>
                <a:sym typeface="Arial"/>
              </a:defRPr>
            </a:pPr>
            <a:r>
              <a:t>      with Low Water</a:t>
            </a:r>
          </a:p>
        </p:txBody>
      </p:sp>
      <p:pic>
        <p:nvPicPr>
          <p:cNvPr id="413" name="Picture Placeholder 2" descr="Picture Placeholder 2"/>
          <p:cNvPicPr>
            <a:picLocks noChangeAspect="1"/>
          </p:cNvPicPr>
          <p:nvPr/>
        </p:nvPicPr>
        <p:blipFill>
          <a:blip r:embed="rId3">
            <a:extLst/>
          </a:blip>
          <a:srcRect l="0" t="15967" r="0" b="0"/>
          <a:stretch>
            <a:fillRect/>
          </a:stretch>
        </p:blipFill>
        <p:spPr>
          <a:xfrm>
            <a:off x="817521" y="2316358"/>
            <a:ext cx="4184035" cy="2636944"/>
          </a:xfrm>
          <a:prstGeom prst="rect">
            <a:avLst/>
          </a:prstGeom>
          <a:ln w="12700">
            <a:miter lim="400000"/>
          </a:ln>
          <a:effectLst>
            <a:reflection blurRad="0" stA="50000" stPos="0" endA="0" endPos="40000" dist="0" dir="5400000" fadeDir="5400000" sx="100000" sy="-100000" kx="0" ky="0" algn="bl" rotWithShape="0"/>
          </a:effectLst>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Title 7"/>
          <p:cNvSpPr txBox="1"/>
          <p:nvPr>
            <p:ph type="title"/>
          </p:nvPr>
        </p:nvSpPr>
        <p:spPr>
          <a:xfrm>
            <a:off x="960860" y="1018316"/>
            <a:ext cx="10515604" cy="1090134"/>
          </a:xfrm>
          <a:prstGeom prst="rect">
            <a:avLst/>
          </a:prstGeom>
        </p:spPr>
        <p:txBody>
          <a:bodyPr/>
          <a:lstStyle>
            <a:lvl1pPr>
              <a:defRPr>
                <a:solidFill>
                  <a:schemeClr val="accent5">
                    <a:satOff val="-3547"/>
                    <a:lumOff val="-10352"/>
                  </a:schemeClr>
                </a:solidFill>
              </a:defRPr>
            </a:lvl1pPr>
          </a:lstStyle>
          <a:p>
            <a:pPr/>
            <a:r>
              <a:t>Who Are Master Gardeners?</a:t>
            </a:r>
          </a:p>
        </p:txBody>
      </p:sp>
      <p:sp>
        <p:nvSpPr>
          <p:cNvPr id="292" name="Text Placeholder 8"/>
          <p:cNvSpPr txBox="1"/>
          <p:nvPr>
            <p:ph type="body" sz="half" idx="1"/>
          </p:nvPr>
        </p:nvSpPr>
        <p:spPr>
          <a:xfrm>
            <a:off x="1072618" y="2599357"/>
            <a:ext cx="10292088" cy="3063970"/>
          </a:xfrm>
          <a:prstGeom prst="rect">
            <a:avLst/>
          </a:prstGeom>
        </p:spPr>
        <p:txBody>
          <a:bodyPr/>
          <a:lstStyle/>
          <a:p>
            <a:pPr>
              <a:defRPr b="1">
                <a:solidFill>
                  <a:srgbClr val="203864"/>
                </a:solidFill>
              </a:defRPr>
            </a:pPr>
            <a:r>
              <a:t>Master Gardeners of Placer County</a:t>
            </a:r>
          </a:p>
          <a:p>
            <a:pPr lvl="1" marL="685800" indent="-228600">
              <a:spcBef>
                <a:spcPts val="500"/>
              </a:spcBef>
              <a:defRPr b="1" sz="2400">
                <a:solidFill>
                  <a:srgbClr val="203864"/>
                </a:solidFill>
              </a:defRPr>
            </a:pPr>
          </a:p>
          <a:p>
            <a:pPr lvl="1" marL="685800" indent="-228600">
              <a:spcBef>
                <a:spcPts val="500"/>
              </a:spcBef>
              <a:defRPr b="1" sz="2400">
                <a:solidFill>
                  <a:srgbClr val="203864"/>
                </a:solidFill>
              </a:defRPr>
            </a:pPr>
            <a:r>
              <a:t>Extend </a:t>
            </a:r>
            <a:r>
              <a:rPr>
                <a:solidFill>
                  <a:srgbClr val="C55A11"/>
                </a:solidFill>
              </a:rPr>
              <a:t>research-based</a:t>
            </a:r>
            <a:r>
              <a:t>, sustainable gardening + composting info</a:t>
            </a:r>
          </a:p>
          <a:p>
            <a:pPr lvl="1" marL="685800" indent="-228600">
              <a:spcBef>
                <a:spcPts val="500"/>
              </a:spcBef>
              <a:defRPr b="1" sz="2200">
                <a:solidFill>
                  <a:srgbClr val="203864"/>
                </a:solidFill>
              </a:defRPr>
            </a:pPr>
          </a:p>
          <a:p>
            <a:pPr lvl="1" marL="685800" indent="-228600">
              <a:spcBef>
                <a:spcPts val="500"/>
              </a:spcBef>
              <a:defRPr b="1" sz="2400">
                <a:solidFill>
                  <a:srgbClr val="203864"/>
                </a:solidFill>
              </a:defRPr>
            </a:pPr>
            <a:r>
              <a:t>Present accurate, impartial information to </a:t>
            </a:r>
            <a:r>
              <a:rPr>
                <a:solidFill>
                  <a:srgbClr val="C55A11"/>
                </a:solidFill>
              </a:rPr>
              <a:t>home</a:t>
            </a:r>
            <a:r>
              <a:t> gardeners</a:t>
            </a:r>
            <a:endParaRPr sz="2200"/>
          </a:p>
          <a:p>
            <a:pPr lvl="1" marL="685800" indent="-228600">
              <a:spcBef>
                <a:spcPts val="500"/>
              </a:spcBef>
              <a:defRPr b="1" sz="2200">
                <a:solidFill>
                  <a:srgbClr val="203864"/>
                </a:solidFill>
              </a:defRPr>
            </a:pPr>
          </a:p>
          <a:p>
            <a:pPr lvl="1" marL="685800" indent="-228600">
              <a:spcBef>
                <a:spcPts val="500"/>
              </a:spcBef>
              <a:defRPr b="1" sz="2400">
                <a:solidFill>
                  <a:srgbClr val="203864"/>
                </a:solidFill>
              </a:defRPr>
            </a:pPr>
            <a:r>
              <a:t>Encourage public to make </a:t>
            </a:r>
            <a:r>
              <a:rPr>
                <a:solidFill>
                  <a:srgbClr val="C55A11"/>
                </a:solidFill>
              </a:rPr>
              <a:t>informed </a:t>
            </a:r>
            <a:r>
              <a:t>gardening decisions</a:t>
            </a:r>
          </a:p>
        </p:txBody>
      </p:sp>
      <p:sp>
        <p:nvSpPr>
          <p:cNvPr id="293" name="Slide Number Placeholder 3"/>
          <p:cNvSpPr txBox="1"/>
          <p:nvPr>
            <p:ph type="sldNum" sz="quarter" idx="4294967295"/>
          </p:nvPr>
        </p:nvSpPr>
        <p:spPr>
          <a:xfrm>
            <a:off x="11172417" y="6414758"/>
            <a:ext cx="181378"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7" name="APPROACH…"/>
          <p:cNvSpPr txBox="1"/>
          <p:nvPr/>
        </p:nvSpPr>
        <p:spPr>
          <a:xfrm>
            <a:off x="1754876" y="2183637"/>
            <a:ext cx="3169949" cy="249072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786383">
              <a:defRPr b="1" sz="3300">
                <a:solidFill>
                  <a:schemeClr val="accent5">
                    <a:satOff val="-3547"/>
                    <a:lumOff val="-10352"/>
                  </a:schemeClr>
                </a:solidFill>
                <a:latin typeface="Arial"/>
                <a:ea typeface="Arial"/>
                <a:cs typeface="Arial"/>
                <a:sym typeface="Arial"/>
              </a:defRPr>
            </a:pPr>
            <a:r>
              <a:t>WANT </a:t>
            </a:r>
          </a:p>
          <a:p>
            <a:pPr defTabSz="786383">
              <a:defRPr b="1" sz="3300">
                <a:solidFill>
                  <a:schemeClr val="accent5">
                    <a:satOff val="-3547"/>
                    <a:lumOff val="-10352"/>
                  </a:schemeClr>
                </a:solidFill>
                <a:latin typeface="Arial"/>
                <a:ea typeface="Arial"/>
                <a:cs typeface="Arial"/>
                <a:sym typeface="Arial"/>
              </a:defRPr>
            </a:pPr>
            <a:r>
              <a:t>TO BE</a:t>
            </a:r>
          </a:p>
          <a:p>
            <a:pPr defTabSz="786383">
              <a:defRPr b="1" sz="3300">
                <a:solidFill>
                  <a:schemeClr val="accent5">
                    <a:satOff val="-3547"/>
                    <a:lumOff val="-10352"/>
                  </a:schemeClr>
                </a:solidFill>
                <a:latin typeface="Arial"/>
                <a:ea typeface="Arial"/>
                <a:cs typeface="Arial"/>
                <a:sym typeface="Arial"/>
              </a:defRPr>
            </a:pPr>
            <a:r>
              <a:t>WATER-WISE </a:t>
            </a:r>
          </a:p>
          <a:p>
            <a:pPr defTabSz="786383">
              <a:defRPr b="1" sz="3300">
                <a:solidFill>
                  <a:schemeClr val="accent5">
                    <a:satOff val="-3547"/>
                    <a:lumOff val="-10352"/>
                  </a:schemeClr>
                </a:solidFill>
                <a:latin typeface="Arial"/>
                <a:ea typeface="Arial"/>
                <a:cs typeface="Arial"/>
                <a:sym typeface="Arial"/>
              </a:defRPr>
            </a:pPr>
            <a:r>
              <a:t>and</a:t>
            </a:r>
          </a:p>
          <a:p>
            <a:pPr defTabSz="786383">
              <a:defRPr b="1" sz="3300">
                <a:solidFill>
                  <a:schemeClr val="accent5">
                    <a:satOff val="-3547"/>
                    <a:lumOff val="-10352"/>
                  </a:schemeClr>
                </a:solidFill>
                <a:latin typeface="Arial"/>
                <a:ea typeface="Arial"/>
                <a:cs typeface="Arial"/>
                <a:sym typeface="Arial"/>
              </a:defRPr>
            </a:pPr>
            <a:r>
              <a:t>FIRE-WISE ?</a:t>
            </a:r>
          </a:p>
        </p:txBody>
      </p:sp>
      <p:sp>
        <p:nvSpPr>
          <p:cNvPr id="418" name="Triangle"/>
          <p:cNvSpPr/>
          <p:nvPr/>
        </p:nvSpPr>
        <p:spPr>
          <a:xfrm>
            <a:off x="5051704" y="1905430"/>
            <a:ext cx="6747672" cy="44959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C0E4B5"/>
          </a:solidFill>
          <a:ln w="25400">
            <a:solidFill>
              <a:srgbClr val="4F81BD"/>
            </a:solidFill>
          </a:ln>
          <a:effectLst>
            <a:outerShdw sx="100000" sy="100000" kx="0" ky="0" algn="b" rotWithShape="0" blurRad="38100" dist="23000" dir="5400000">
              <a:srgbClr val="000000">
                <a:alpha val="35000"/>
              </a:srgbClr>
            </a:outerShdw>
          </a:effectLst>
        </p:spPr>
        <p:txBody>
          <a:bodyPr lIns="45718" tIns="45718" rIns="45718" bIns="45718" anchor="ctr"/>
          <a:lstStyle/>
          <a:p>
            <a:pPr>
              <a:defRPr>
                <a:latin typeface="+mj-lt"/>
                <a:ea typeface="+mj-ea"/>
                <a:cs typeface="+mj-cs"/>
                <a:sym typeface="Helvetica"/>
              </a:defRPr>
            </a:pPr>
          </a:p>
        </p:txBody>
      </p:sp>
      <p:sp>
        <p:nvSpPr>
          <p:cNvPr id="419" name="Line"/>
          <p:cNvSpPr/>
          <p:nvPr/>
        </p:nvSpPr>
        <p:spPr>
          <a:xfrm>
            <a:off x="7749402" y="2840763"/>
            <a:ext cx="1352280" cy="9"/>
          </a:xfrm>
          <a:prstGeom prst="line">
            <a:avLst/>
          </a:prstGeom>
          <a:ln w="25400">
            <a:solidFill>
              <a:srgbClr val="4F81BD"/>
            </a:solidFill>
          </a:ln>
          <a:effectLst>
            <a:outerShdw sx="100000" sy="100000" kx="0" ky="0" algn="b" rotWithShape="0" blurRad="38100" dist="23000" dir="5400000">
              <a:srgbClr val="000000">
                <a:alpha val="35000"/>
              </a:srgbClr>
            </a:outerShdw>
          </a:effectLst>
        </p:spPr>
        <p:txBody>
          <a:bodyPr lIns="45718" tIns="45718" rIns="45718" bIns="45718"/>
          <a:lstStyle/>
          <a:p>
            <a:pPr/>
          </a:p>
        </p:txBody>
      </p:sp>
      <p:sp>
        <p:nvSpPr>
          <p:cNvPr id="420" name="Line"/>
          <p:cNvSpPr/>
          <p:nvPr/>
        </p:nvSpPr>
        <p:spPr>
          <a:xfrm>
            <a:off x="6733047" y="4153405"/>
            <a:ext cx="3384985" cy="6"/>
          </a:xfrm>
          <a:prstGeom prst="line">
            <a:avLst/>
          </a:prstGeom>
          <a:ln w="25400">
            <a:solidFill>
              <a:srgbClr val="4F81BD"/>
            </a:solidFill>
          </a:ln>
          <a:effectLst>
            <a:outerShdw sx="100000" sy="100000" kx="0" ky="0" algn="b" rotWithShape="0" blurRad="38100" dist="23000" dir="5400000">
              <a:srgbClr val="000000">
                <a:alpha val="35000"/>
              </a:srgbClr>
            </a:outerShdw>
          </a:effectLst>
        </p:spPr>
        <p:txBody>
          <a:bodyPr lIns="45718" tIns="45718" rIns="45718" bIns="45718"/>
          <a:lstStyle/>
          <a:p>
            <a:pPr/>
          </a:p>
        </p:txBody>
      </p:sp>
      <p:sp>
        <p:nvSpPr>
          <p:cNvPr id="421" name="LOW WATER ZONES…"/>
          <p:cNvSpPr txBox="1"/>
          <p:nvPr/>
        </p:nvSpPr>
        <p:spPr>
          <a:xfrm>
            <a:off x="6201909" y="4877444"/>
            <a:ext cx="4434365" cy="87655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2800"/>
            </a:pPr>
            <a:r>
              <a:t>Low Water Zone(s) = </a:t>
            </a:r>
          </a:p>
          <a:p>
            <a:pPr algn="ctr">
              <a:defRPr sz="2800"/>
            </a:pPr>
            <a:r>
              <a:t>largest proportion of property</a:t>
            </a:r>
          </a:p>
        </p:txBody>
      </p:sp>
      <p:sp>
        <p:nvSpPr>
          <p:cNvPr id="422" name="HIGH"/>
          <p:cNvSpPr txBox="1"/>
          <p:nvPr/>
        </p:nvSpPr>
        <p:spPr>
          <a:xfrm>
            <a:off x="7987624" y="2346343"/>
            <a:ext cx="825023" cy="44475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a:latin typeface="+mj-lt"/>
                <a:ea typeface="+mj-ea"/>
                <a:cs typeface="+mj-cs"/>
                <a:sym typeface="Helvetica"/>
              </a:defRPr>
            </a:pPr>
            <a:r>
              <a:t> </a:t>
            </a:r>
            <a:r>
              <a:rPr sz="2800">
                <a:latin typeface="+mn-lt"/>
                <a:ea typeface="+mn-ea"/>
                <a:cs typeface="+mn-cs"/>
                <a:sym typeface="Calibri"/>
              </a:rPr>
              <a:t>High</a:t>
            </a:r>
          </a:p>
        </p:txBody>
      </p:sp>
      <p:sp>
        <p:nvSpPr>
          <p:cNvPr id="423" name="MODERATE…"/>
          <p:cNvSpPr txBox="1"/>
          <p:nvPr/>
        </p:nvSpPr>
        <p:spPr>
          <a:xfrm>
            <a:off x="7657840" y="3096909"/>
            <a:ext cx="1535393" cy="87655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2800"/>
            </a:pPr>
            <a:r>
              <a:t>Moderate</a:t>
            </a:r>
          </a:p>
          <a:p>
            <a:pPr algn="ctr">
              <a:defRPr sz="2800"/>
            </a:pPr>
            <a:r>
              <a:t> Water</a:t>
            </a:r>
          </a:p>
        </p:txBody>
      </p:sp>
      <p:pic>
        <p:nvPicPr>
          <p:cNvPr id="424" name="Green House Graphic.png" descr="Green House Graphic.png"/>
          <p:cNvPicPr>
            <a:picLocks noChangeAspect="1"/>
          </p:cNvPicPr>
          <p:nvPr/>
        </p:nvPicPr>
        <p:blipFill>
          <a:blip r:embed="rId3">
            <a:extLst/>
          </a:blip>
          <a:stretch>
            <a:fillRect/>
          </a:stretch>
        </p:blipFill>
        <p:spPr>
          <a:xfrm>
            <a:off x="7632439" y="394762"/>
            <a:ext cx="1535394" cy="1358078"/>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RESEARCH…"/>
          <p:cNvSpPr txBox="1"/>
          <p:nvPr>
            <p:ph type="title" idx="4294967295"/>
          </p:nvPr>
        </p:nvSpPr>
        <p:spPr>
          <a:xfrm>
            <a:off x="1520181" y="1027217"/>
            <a:ext cx="3832405" cy="1649443"/>
          </a:xfrm>
          <a:prstGeom prst="rect">
            <a:avLst/>
          </a:prstGeom>
        </p:spPr>
        <p:txBody>
          <a:bodyPr/>
          <a:lstStyle/>
          <a:p>
            <a:pPr defTabSz="786383">
              <a:lnSpc>
                <a:spcPct val="100000"/>
              </a:lnSpc>
              <a:defRPr sz="3300">
                <a:solidFill>
                  <a:schemeClr val="accent5">
                    <a:satOff val="-3547"/>
                    <a:lumOff val="-10352"/>
                  </a:schemeClr>
                </a:solidFill>
              </a:defRPr>
            </a:pPr>
            <a:r>
              <a:t>RESEARCH</a:t>
            </a:r>
          </a:p>
          <a:p>
            <a:pPr defTabSz="786383">
              <a:lnSpc>
                <a:spcPct val="100000"/>
              </a:lnSpc>
              <a:defRPr sz="3300">
                <a:solidFill>
                  <a:schemeClr val="accent5">
                    <a:satOff val="-3547"/>
                    <a:lumOff val="-10352"/>
                  </a:schemeClr>
                </a:solidFill>
              </a:defRPr>
            </a:pPr>
            <a:r>
              <a:t>MINUTES</a:t>
            </a:r>
          </a:p>
          <a:p>
            <a:pPr defTabSz="786383">
              <a:lnSpc>
                <a:spcPct val="100000"/>
              </a:lnSpc>
              <a:defRPr sz="3300">
                <a:solidFill>
                  <a:schemeClr val="accent5">
                    <a:satOff val="-3547"/>
                    <a:lumOff val="-10352"/>
                  </a:schemeClr>
                </a:solidFill>
              </a:defRPr>
            </a:pPr>
            <a:r>
              <a:t>PER WEEK</a:t>
            </a:r>
          </a:p>
        </p:txBody>
      </p:sp>
      <p:pic>
        <p:nvPicPr>
          <p:cNvPr id="429" name="Picture Placeholder 2" descr="Picture Placeholder 2"/>
          <p:cNvPicPr>
            <a:picLocks noChangeAspect="1"/>
          </p:cNvPicPr>
          <p:nvPr/>
        </p:nvPicPr>
        <p:blipFill>
          <a:blip r:embed="rId3">
            <a:extLst/>
          </a:blip>
          <a:srcRect l="70" t="23028" r="69" b="8769"/>
          <a:stretch>
            <a:fillRect/>
          </a:stretch>
        </p:blipFill>
        <p:spPr>
          <a:xfrm>
            <a:off x="6923432" y="1081104"/>
            <a:ext cx="4742362" cy="4695603"/>
          </a:xfrm>
          <a:prstGeom prst="rect">
            <a:avLst/>
          </a:prstGeom>
          <a:ln w="50800">
            <a:solidFill>
              <a:srgbClr val="FFFFFF"/>
            </a:solidFill>
          </a:ln>
        </p:spPr>
      </p:pic>
      <p:sp>
        <p:nvSpPr>
          <p:cNvPr id="430" name="July (peak) becomes baseline…"/>
          <p:cNvSpPr txBox="1"/>
          <p:nvPr/>
        </p:nvSpPr>
        <p:spPr>
          <a:xfrm>
            <a:off x="723347" y="2943031"/>
            <a:ext cx="5426072" cy="288775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lvl="1" marL="663305" indent="-255117" defTabSz="816374">
              <a:spcBef>
                <a:spcPts val="300"/>
              </a:spcBef>
              <a:buSzPct val="100000"/>
              <a:buFont typeface="Calibri"/>
              <a:buChar char="❖"/>
              <a:defRPr b="1" sz="2500">
                <a:latin typeface="Arial"/>
                <a:ea typeface="Arial"/>
                <a:cs typeface="Arial"/>
                <a:sym typeface="Arial"/>
              </a:defRPr>
            </a:pPr>
            <a:r>
              <a:t>  Greater Sacramento area</a:t>
            </a:r>
          </a:p>
          <a:p>
            <a:pPr lvl="1" marL="663305" indent="-255117" defTabSz="816374">
              <a:spcBef>
                <a:spcPts val="300"/>
              </a:spcBef>
              <a:buSzPct val="100000"/>
              <a:buFont typeface="Calibri"/>
              <a:buChar char="❖"/>
              <a:defRPr b="1" sz="2500">
                <a:latin typeface="Arial"/>
                <a:ea typeface="Arial"/>
                <a:cs typeface="Arial"/>
                <a:sym typeface="Arial"/>
              </a:defRPr>
            </a:pPr>
          </a:p>
          <a:p>
            <a:pPr lvl="1" marL="663305" indent="-255117" defTabSz="816374">
              <a:spcBef>
                <a:spcPts val="300"/>
              </a:spcBef>
              <a:buSzPct val="100000"/>
              <a:buFont typeface="Calibri"/>
              <a:buChar char="❖"/>
              <a:defRPr b="1" sz="2500">
                <a:latin typeface="Arial"/>
                <a:ea typeface="Arial"/>
                <a:cs typeface="Arial"/>
                <a:sym typeface="Arial"/>
              </a:defRPr>
            </a:pPr>
            <a:r>
              <a:t>  July (peak) becomes baseline</a:t>
            </a:r>
          </a:p>
          <a:p>
            <a:pPr lvl="1" marL="663305" indent="-255117" defTabSz="816374">
              <a:spcBef>
                <a:spcPts val="300"/>
              </a:spcBef>
              <a:buSzPct val="100000"/>
              <a:buFont typeface="Calibri"/>
              <a:buChar char="❖"/>
              <a:defRPr b="1" sz="2500">
                <a:latin typeface="Arial"/>
                <a:ea typeface="Arial"/>
                <a:cs typeface="Arial"/>
                <a:sym typeface="Arial"/>
              </a:defRPr>
            </a:pPr>
          </a:p>
          <a:p>
            <a:pPr lvl="1" marL="663305" indent="-255117" defTabSz="816374">
              <a:spcBef>
                <a:spcPts val="300"/>
              </a:spcBef>
              <a:buSzPct val="100000"/>
              <a:buFont typeface="Calibri"/>
              <a:buChar char="❖"/>
              <a:defRPr b="1" sz="2500">
                <a:latin typeface="Arial"/>
                <a:ea typeface="Arial"/>
                <a:cs typeface="Arial"/>
                <a:sym typeface="Arial"/>
              </a:defRPr>
            </a:pPr>
            <a:r>
              <a:t>  Input in smart controller</a:t>
            </a:r>
          </a:p>
          <a:p>
            <a:pPr lvl="1" marL="663305" indent="-255117" defTabSz="816374">
              <a:spcBef>
                <a:spcPts val="300"/>
              </a:spcBef>
              <a:buSzPct val="100000"/>
              <a:buFont typeface="Calibri"/>
              <a:buChar char="❖"/>
              <a:defRPr b="1" sz="2500">
                <a:latin typeface="Arial"/>
                <a:ea typeface="Arial"/>
                <a:cs typeface="Arial"/>
                <a:sym typeface="Arial"/>
              </a:defRPr>
            </a:pPr>
          </a:p>
          <a:p>
            <a:pPr lvl="1" marL="663305" indent="-255117" defTabSz="816374">
              <a:spcBef>
                <a:spcPts val="300"/>
              </a:spcBef>
              <a:buSzPct val="100000"/>
              <a:buFont typeface="Calibri"/>
              <a:buChar char="❖"/>
              <a:defRPr b="1" sz="2500">
                <a:latin typeface="Arial"/>
                <a:ea typeface="Arial"/>
                <a:cs typeface="Arial"/>
                <a:sym typeface="Arial"/>
              </a:defRPr>
            </a:pPr>
            <a:r>
              <a:t>  Relax on vacation!</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SUMMARY"/>
          <p:cNvSpPr txBox="1"/>
          <p:nvPr/>
        </p:nvSpPr>
        <p:spPr>
          <a:xfrm>
            <a:off x="473501" y="856975"/>
            <a:ext cx="2514440" cy="60946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786383">
              <a:defRPr b="1" sz="3700">
                <a:solidFill>
                  <a:schemeClr val="accent5">
                    <a:satOff val="-3547"/>
                    <a:lumOff val="-10352"/>
                  </a:schemeClr>
                </a:solidFill>
                <a:latin typeface="Arial"/>
                <a:ea typeface="Arial"/>
                <a:cs typeface="Arial"/>
                <a:sym typeface="Arial"/>
              </a:defRPr>
            </a:lvl1pPr>
          </a:lstStyle>
          <a:p>
            <a:pPr/>
            <a:r>
              <a:t>SUMMARY</a:t>
            </a:r>
          </a:p>
        </p:txBody>
      </p:sp>
      <p:sp>
        <p:nvSpPr>
          <p:cNvPr id="435" name="You can positively impact…"/>
          <p:cNvSpPr txBox="1"/>
          <p:nvPr/>
        </p:nvSpPr>
        <p:spPr>
          <a:xfrm>
            <a:off x="4461838" y="1272594"/>
            <a:ext cx="7263086" cy="462453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ct val="60000"/>
              </a:lnSpc>
              <a:defRPr b="1" sz="3700">
                <a:latin typeface="Arial"/>
                <a:ea typeface="Arial"/>
                <a:cs typeface="Arial"/>
                <a:sym typeface="Arial"/>
              </a:defRPr>
            </a:pPr>
            <a:r>
              <a:t>You can positively impact</a:t>
            </a:r>
          </a:p>
          <a:p>
            <a:pPr>
              <a:lnSpc>
                <a:spcPct val="60000"/>
              </a:lnSpc>
              <a:defRPr b="1" sz="3700">
                <a:latin typeface="Arial"/>
                <a:ea typeface="Arial"/>
                <a:cs typeface="Arial"/>
                <a:sym typeface="Arial"/>
              </a:defRPr>
            </a:pPr>
          </a:p>
          <a:p>
            <a:pPr>
              <a:lnSpc>
                <a:spcPct val="60000"/>
              </a:lnSpc>
              <a:defRPr b="1" sz="3700">
                <a:latin typeface="Arial"/>
                <a:ea typeface="Arial"/>
                <a:cs typeface="Arial"/>
                <a:sym typeface="Arial"/>
              </a:defRPr>
            </a:pPr>
            <a:r>
              <a:t>both humans + pollinators by:</a:t>
            </a:r>
            <a:endParaRPr sz="2800"/>
          </a:p>
          <a:p>
            <a:pPr>
              <a:defRPr b="1" sz="2800">
                <a:latin typeface="Arial"/>
                <a:ea typeface="Arial"/>
                <a:cs typeface="Arial"/>
                <a:sym typeface="Arial"/>
              </a:defRPr>
            </a:pPr>
          </a:p>
          <a:p>
            <a:pPr>
              <a:defRPr b="1" sz="2800">
                <a:latin typeface="Arial"/>
                <a:ea typeface="Arial"/>
                <a:cs typeface="Arial"/>
                <a:sym typeface="Arial"/>
              </a:defRPr>
            </a:pPr>
          </a:p>
          <a:p>
            <a:pPr>
              <a:defRPr b="1" sz="2800">
                <a:latin typeface="Arial"/>
                <a:ea typeface="Arial"/>
                <a:cs typeface="Arial"/>
                <a:sym typeface="Arial"/>
              </a:defRPr>
            </a:pPr>
            <a:r>
              <a:t>researching </a:t>
            </a:r>
            <a:r>
              <a:rPr>
                <a:solidFill>
                  <a:schemeClr val="accent2">
                    <a:satOff val="-18194"/>
                    <a:lumOff val="-11215"/>
                  </a:schemeClr>
                </a:solidFill>
              </a:rPr>
              <a:t>before purchasing</a:t>
            </a:r>
            <a:r>
              <a:t> plants,</a:t>
            </a:r>
          </a:p>
          <a:p>
            <a:pPr>
              <a:defRPr b="1" sz="2800">
                <a:latin typeface="Arial"/>
                <a:ea typeface="Arial"/>
                <a:cs typeface="Arial"/>
                <a:sym typeface="Arial"/>
              </a:defRPr>
            </a:pPr>
          </a:p>
          <a:p>
            <a:pPr>
              <a:defRPr b="1" sz="2800">
                <a:latin typeface="Arial"/>
                <a:ea typeface="Arial"/>
                <a:cs typeface="Arial"/>
                <a:sym typeface="Arial"/>
              </a:defRPr>
            </a:pPr>
            <a:r>
              <a:t>selecting </a:t>
            </a:r>
            <a:r>
              <a:rPr>
                <a:solidFill>
                  <a:schemeClr val="accent2">
                    <a:satOff val="-18194"/>
                    <a:lumOff val="-11215"/>
                  </a:schemeClr>
                </a:solidFill>
              </a:rPr>
              <a:t>low water plants</a:t>
            </a:r>
            <a:r>
              <a:t>,</a:t>
            </a:r>
          </a:p>
          <a:p>
            <a:pPr>
              <a:defRPr b="1" sz="2800">
                <a:latin typeface="Arial"/>
                <a:ea typeface="Arial"/>
                <a:cs typeface="Arial"/>
                <a:sym typeface="Arial"/>
              </a:defRPr>
            </a:pPr>
          </a:p>
          <a:p>
            <a:pPr>
              <a:defRPr b="1" sz="2800">
                <a:latin typeface="Arial"/>
                <a:ea typeface="Arial"/>
                <a:cs typeface="Arial"/>
                <a:sym typeface="Arial"/>
              </a:defRPr>
            </a:pPr>
            <a:r>
              <a:t>placing together in </a:t>
            </a:r>
            <a:r>
              <a:rPr>
                <a:solidFill>
                  <a:schemeClr val="accent2">
                    <a:satOff val="-18194"/>
                    <a:lumOff val="-11215"/>
                  </a:schemeClr>
                </a:solidFill>
              </a:rPr>
              <a:t>low water zones</a:t>
            </a:r>
            <a:r>
              <a:t>,</a:t>
            </a:r>
          </a:p>
          <a:p>
            <a:pPr>
              <a:defRPr b="1" sz="2800">
                <a:latin typeface="Arial"/>
                <a:ea typeface="Arial"/>
                <a:cs typeface="Arial"/>
                <a:sym typeface="Arial"/>
              </a:defRPr>
            </a:pPr>
          </a:p>
          <a:p>
            <a:pPr>
              <a:defRPr b="1" sz="2800">
                <a:latin typeface="Arial"/>
                <a:ea typeface="Arial"/>
                <a:cs typeface="Arial"/>
                <a:sym typeface="Arial"/>
              </a:defRPr>
            </a:pPr>
            <a:r>
              <a:t>plus irrigating with </a:t>
            </a:r>
            <a:r>
              <a:rPr>
                <a:solidFill>
                  <a:schemeClr val="accent2">
                    <a:satOff val="-18194"/>
                    <a:lumOff val="-11215"/>
                  </a:schemeClr>
                </a:solidFill>
              </a:rPr>
              <a:t>low amounts of water </a:t>
            </a:r>
            <a:r>
              <a:t>!!</a:t>
            </a:r>
          </a:p>
        </p:txBody>
      </p:sp>
      <p:pic>
        <p:nvPicPr>
          <p:cNvPr id="436" name="Picture Placeholder 2" descr="Picture Placeholder 2"/>
          <p:cNvPicPr>
            <a:picLocks noChangeAspect="1"/>
          </p:cNvPicPr>
          <p:nvPr/>
        </p:nvPicPr>
        <p:blipFill>
          <a:blip r:embed="rId3">
            <a:extLst/>
          </a:blip>
          <a:srcRect l="0" t="17054" r="0" b="109"/>
          <a:stretch>
            <a:fillRect/>
          </a:stretch>
        </p:blipFill>
        <p:spPr>
          <a:xfrm>
            <a:off x="417777" y="2480816"/>
            <a:ext cx="3573344" cy="2245541"/>
          </a:xfrm>
          <a:prstGeom prst="rect">
            <a:avLst/>
          </a:prstGeom>
          <a:ln w="12700">
            <a:miter lim="400000"/>
          </a:ln>
          <a:effectLst>
            <a:reflection blurRad="0" stA="50000" stPos="0" endA="0" endPos="40000" dist="0" dir="5400000" fadeDir="5400000" sx="100000" sy="-100000" kx="0" ky="0" algn="bl" rotWithShape="0"/>
          </a:effectLst>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RESOURCES"/>
          <p:cNvSpPr txBox="1"/>
          <p:nvPr/>
        </p:nvSpPr>
        <p:spPr>
          <a:xfrm>
            <a:off x="623032" y="838396"/>
            <a:ext cx="3080706" cy="60946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786383">
              <a:defRPr b="1" sz="3700">
                <a:solidFill>
                  <a:schemeClr val="accent5">
                    <a:satOff val="-3547"/>
                    <a:lumOff val="-10352"/>
                  </a:schemeClr>
                </a:solidFill>
                <a:latin typeface="Arial"/>
                <a:ea typeface="Arial"/>
                <a:cs typeface="Arial"/>
                <a:sym typeface="Arial"/>
              </a:defRPr>
            </a:lvl1pPr>
          </a:lstStyle>
          <a:p>
            <a:pPr/>
            <a:r>
              <a:t>RESOURCES</a:t>
            </a:r>
          </a:p>
        </p:txBody>
      </p:sp>
      <p:sp>
        <p:nvSpPr>
          <p:cNvPr id="441" name="California Center for Urban Horticulture…"/>
          <p:cNvSpPr txBox="1"/>
          <p:nvPr/>
        </p:nvSpPr>
        <p:spPr>
          <a:xfrm>
            <a:off x="1187806" y="2021864"/>
            <a:ext cx="9793022" cy="409632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defTabSz="457200">
              <a:defRPr b="1" sz="2800">
                <a:latin typeface="Arial"/>
                <a:ea typeface="Arial"/>
                <a:cs typeface="Arial"/>
                <a:sym typeface="Arial"/>
              </a:defRPr>
            </a:pPr>
            <a:r>
              <a:t>UC Davis Arboretum and Public Garden </a:t>
            </a:r>
            <a:r>
              <a:rPr b="0"/>
              <a:t>(for All-star plants)</a:t>
            </a:r>
            <a:endParaRPr sz="2000"/>
          </a:p>
          <a:p>
            <a:pPr defTabSz="457200">
              <a:defRPr b="1" sz="2000" u="sng">
                <a:solidFill>
                  <a:srgbClr val="0000FF"/>
                </a:solidFill>
                <a:uFill>
                  <a:solidFill>
                    <a:srgbClr val="0000FF"/>
                  </a:solidFill>
                </a:uFill>
                <a:latin typeface="Arial"/>
                <a:ea typeface="Arial"/>
                <a:cs typeface="Arial"/>
                <a:sym typeface="Arial"/>
              </a:defRPr>
            </a:pPr>
            <a:r>
              <a:rPr>
                <a:hlinkClick r:id="rId3" invalidUrl="" action="" tgtFrame="" tooltip="" history="1" highlightClick="0" endSnd="0"/>
              </a:rPr>
              <a:t>https://arboretum.ucdavis.edu/sustainable-gardening-toolkit</a:t>
            </a:r>
          </a:p>
          <a:p>
            <a:pPr defTabSz="457200">
              <a:defRPr b="1" sz="2800">
                <a:latin typeface="Arial"/>
                <a:ea typeface="Arial"/>
                <a:cs typeface="Arial"/>
                <a:sym typeface="Arial"/>
              </a:defRPr>
            </a:pPr>
          </a:p>
          <a:p>
            <a:pPr defTabSz="457200">
              <a:defRPr b="1" sz="2800">
                <a:latin typeface="Arial"/>
                <a:ea typeface="Arial"/>
                <a:cs typeface="Arial"/>
                <a:sym typeface="Arial"/>
              </a:defRPr>
            </a:pPr>
            <a:r>
              <a:t>California Center for Urban Horticulture </a:t>
            </a:r>
            <a:r>
              <a:rPr b="0"/>
              <a:t>(for W.U.C.O.L.S.)</a:t>
            </a:r>
          </a:p>
          <a:p>
            <a:pPr defTabSz="457200">
              <a:defRPr b="1" sz="2000" u="sng">
                <a:solidFill>
                  <a:srgbClr val="0000FF"/>
                </a:solidFill>
                <a:uFill>
                  <a:solidFill>
                    <a:srgbClr val="0000FF"/>
                  </a:solidFill>
                </a:uFill>
                <a:latin typeface="Arial"/>
                <a:ea typeface="Arial"/>
                <a:cs typeface="Arial"/>
                <a:sym typeface="Arial"/>
              </a:defRPr>
            </a:pPr>
            <a:r>
              <a:rPr>
                <a:hlinkClick r:id="rId4" invalidUrl="" action="" tgtFrame="" tooltip="" history="1" highlightClick="0" endSnd="0"/>
              </a:rPr>
              <a:t>https://ccuh.ucdavis.edu</a:t>
            </a:r>
            <a:endParaRPr sz="2800">
              <a:solidFill>
                <a:srgbClr val="4F81BD"/>
              </a:solidFill>
              <a:uFill>
                <a:solidFill>
                  <a:srgbClr val="0432FF"/>
                </a:solidFill>
              </a:uFill>
            </a:endParaRPr>
          </a:p>
          <a:p>
            <a:pPr defTabSz="457200">
              <a:defRPr b="1" sz="2800" u="sng">
                <a:solidFill>
                  <a:srgbClr val="4F81BD"/>
                </a:solidFill>
                <a:uFill>
                  <a:solidFill>
                    <a:srgbClr val="0432FF"/>
                  </a:solidFill>
                </a:uFill>
                <a:latin typeface="Arial"/>
                <a:ea typeface="Arial"/>
                <a:cs typeface="Arial"/>
                <a:sym typeface="Arial"/>
              </a:defRPr>
            </a:pPr>
          </a:p>
          <a:p>
            <a:pPr defTabSz="457200">
              <a:defRPr b="1" sz="2800">
                <a:latin typeface="Arial"/>
                <a:ea typeface="Arial"/>
                <a:cs typeface="Arial"/>
                <a:sym typeface="Arial"/>
              </a:defRPr>
            </a:pPr>
            <a:r>
              <a:t>California Native Plant Society </a:t>
            </a:r>
            <a:r>
              <a:rPr b="0"/>
              <a:t>(for plants from California)</a:t>
            </a:r>
          </a:p>
          <a:p>
            <a:pPr defTabSz="457200">
              <a:defRPr b="1" sz="2000" u="sng">
                <a:solidFill>
                  <a:srgbClr val="0000FF"/>
                </a:solidFill>
                <a:uFill>
                  <a:solidFill>
                    <a:srgbClr val="0000FF"/>
                  </a:solidFill>
                </a:uFill>
                <a:latin typeface="Arial"/>
                <a:ea typeface="Arial"/>
                <a:cs typeface="Arial"/>
                <a:sym typeface="Arial"/>
              </a:defRPr>
            </a:pPr>
            <a:r>
              <a:rPr>
                <a:hlinkClick r:id="rId5" invalidUrl="" action="" tgtFrame="" tooltip="" history="1" highlightClick="0" endSnd="0"/>
              </a:rPr>
              <a:t>https://www.calscape.org</a:t>
            </a:r>
            <a:endParaRPr sz="2800">
              <a:solidFill>
                <a:schemeClr val="accent2">
                  <a:satOff val="-18194"/>
                  <a:lumOff val="-11215"/>
                </a:schemeClr>
              </a:solidFill>
              <a:uFill>
                <a:solidFill>
                  <a:srgbClr val="0563C1"/>
                </a:solidFill>
              </a:uFill>
            </a:endParaRPr>
          </a:p>
          <a:p>
            <a:pPr defTabSz="457200">
              <a:defRPr b="1" sz="2800" u="sng">
                <a:solidFill>
                  <a:srgbClr val="4F81BD"/>
                </a:solidFill>
                <a:uFill>
                  <a:solidFill>
                    <a:srgbClr val="0432FF"/>
                  </a:solidFill>
                </a:uFill>
                <a:latin typeface="Arial"/>
                <a:ea typeface="Arial"/>
                <a:cs typeface="Arial"/>
                <a:sym typeface="Arial"/>
              </a:defRPr>
            </a:pPr>
          </a:p>
          <a:p>
            <a:pPr defTabSz="457200">
              <a:defRPr b="1" sz="2800">
                <a:latin typeface="Arial"/>
                <a:ea typeface="Arial"/>
                <a:cs typeface="Arial"/>
                <a:sym typeface="Arial"/>
              </a:defRPr>
            </a:pPr>
            <a:r>
              <a:t>Beyond the Drought </a:t>
            </a:r>
            <a:r>
              <a:rPr b="0"/>
              <a:t>(for Regional Irrigation Scheduler)</a:t>
            </a:r>
          </a:p>
          <a:p>
            <a:pPr defTabSz="457200">
              <a:defRPr b="1" sz="2000" u="sng">
                <a:solidFill>
                  <a:srgbClr val="0000FF"/>
                </a:solidFill>
                <a:uFill>
                  <a:solidFill>
                    <a:srgbClr val="0000FF"/>
                  </a:solidFill>
                </a:uFill>
                <a:latin typeface="Arial"/>
                <a:ea typeface="Arial"/>
                <a:cs typeface="Arial"/>
                <a:sym typeface="Arial"/>
              </a:defRPr>
            </a:pPr>
            <a:r>
              <a:rPr>
                <a:hlinkClick r:id="rId6" invalidUrl="" action="" tgtFrame="" tooltip="" history="1" highlightClick="0" endSnd="0"/>
              </a:rPr>
              <a:t>beyondthedrought.com</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5" name="Picture 2" descr="Picture 2"/>
          <p:cNvPicPr>
            <a:picLocks noChangeAspect="1"/>
          </p:cNvPicPr>
          <p:nvPr/>
        </p:nvPicPr>
        <p:blipFill>
          <a:blip r:embed="rId3">
            <a:extLst/>
          </a:blip>
          <a:stretch>
            <a:fillRect/>
          </a:stretch>
        </p:blipFill>
        <p:spPr>
          <a:xfrm>
            <a:off x="477315" y="422092"/>
            <a:ext cx="6321234" cy="6013816"/>
          </a:xfrm>
          <a:prstGeom prst="rect">
            <a:avLst/>
          </a:prstGeom>
          <a:ln w="12700">
            <a:miter lim="400000"/>
          </a:ln>
          <a:effectLst>
            <a:outerShdw sx="100000" sy="100000" kx="0" ky="0" algn="b" rotWithShape="0" blurRad="254000" dist="127000" dir="16200000">
              <a:srgbClr val="000000">
                <a:alpha val="70000"/>
              </a:srgbClr>
            </a:outerShdw>
          </a:effectLst>
        </p:spPr>
      </p:pic>
      <p:sp>
        <p:nvSpPr>
          <p:cNvPr id="446" name="Rectangle 8"/>
          <p:cNvSpPr txBox="1"/>
          <p:nvPr/>
        </p:nvSpPr>
        <p:spPr>
          <a:xfrm>
            <a:off x="7349211" y="1613516"/>
            <a:ext cx="4239818" cy="342776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b="1" sz="4000">
                <a:effectLst>
                  <a:outerShdw sx="100000" sy="100000" kx="0" ky="0" algn="b" rotWithShape="0" blurRad="38100" dist="25400" dir="5400000">
                    <a:srgbClr val="6E747A">
                      <a:alpha val="43000"/>
                    </a:srgbClr>
                  </a:outerShdw>
                </a:effectLst>
              </a:defRPr>
            </a:pPr>
            <a:r>
              <a:t>Open Garden </a:t>
            </a:r>
          </a:p>
          <a:p>
            <a:pPr algn="ctr">
              <a:defRPr b="1" sz="4000">
                <a:effectLst>
                  <a:outerShdw sx="100000" sy="100000" kx="0" ky="0" algn="b" rotWithShape="0" blurRad="38100" dist="25400" dir="5400000">
                    <a:srgbClr val="6E747A">
                      <a:alpha val="43000"/>
                    </a:srgbClr>
                  </a:outerShdw>
                </a:effectLst>
              </a:defRPr>
            </a:pPr>
          </a:p>
          <a:p>
            <a:pPr algn="ctr">
              <a:defRPr b="1" sz="4000">
                <a:effectLst>
                  <a:outerShdw sx="100000" sy="100000" kx="0" ky="0" algn="b" rotWithShape="0" blurRad="38100" dist="25400" dir="5400000">
                    <a:srgbClr val="6E747A">
                      <a:alpha val="43000"/>
                    </a:srgbClr>
                  </a:outerShdw>
                </a:effectLst>
              </a:defRPr>
            </a:pPr>
            <a:r>
              <a:t>2</a:t>
            </a:r>
            <a:r>
              <a:rPr baseline="30000"/>
              <a:t>nd</a:t>
            </a:r>
            <a:r>
              <a:t> Saturdays</a:t>
            </a:r>
          </a:p>
          <a:p>
            <a:pPr algn="ctr">
              <a:defRPr sz="2800">
                <a:effectLst>
                  <a:outerShdw sx="100000" sy="100000" kx="0" ky="0" algn="b" rotWithShape="0" blurRad="38100" dist="25400" dir="5400000">
                    <a:srgbClr val="6E747A">
                      <a:alpha val="43000"/>
                    </a:srgbClr>
                  </a:outerShdw>
                </a:effectLst>
              </a:defRPr>
            </a:pPr>
          </a:p>
          <a:p>
            <a:pPr algn="ctr">
              <a:defRPr sz="2400">
                <a:effectLst>
                  <a:outerShdw sx="100000" sy="100000" kx="0" ky="0" algn="b" rotWithShape="0" blurRad="38100" dist="25400" dir="5400000">
                    <a:srgbClr val="6E747A">
                      <a:alpha val="43000"/>
                    </a:srgbClr>
                  </a:outerShdw>
                </a:effectLst>
              </a:defRPr>
            </a:pPr>
            <a:r>
              <a:t>Master Gardeners on site</a:t>
            </a:r>
          </a:p>
          <a:p>
            <a:pPr algn="ctr">
              <a:defRPr sz="2400">
                <a:effectLst>
                  <a:outerShdw sx="100000" sy="100000" kx="0" ky="0" algn="b" rotWithShape="0" blurRad="38100" dist="25400" dir="5400000">
                    <a:srgbClr val="6E747A">
                      <a:alpha val="43000"/>
                    </a:srgbClr>
                  </a:outerShdw>
                </a:effectLst>
              </a:defRPr>
            </a:pPr>
            <a:r>
              <a:t>10 am – noon</a:t>
            </a:r>
          </a:p>
          <a:p>
            <a:pPr algn="ctr">
              <a:defRPr sz="2400">
                <a:effectLst>
                  <a:outerShdw sx="100000" sy="100000" kx="0" ky="0" algn="b" rotWithShape="0" blurRad="38100" dist="25400" dir="5400000">
                    <a:srgbClr val="6E747A">
                      <a:alpha val="43000"/>
                    </a:srgbClr>
                  </a:outerShdw>
                </a:effectLst>
              </a:defRPr>
            </a:pPr>
            <a:r>
              <a:t>6050 Library Drive, Loomis</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0" name="Title 5"/>
          <p:cNvSpPr txBox="1"/>
          <p:nvPr/>
        </p:nvSpPr>
        <p:spPr>
          <a:xfrm>
            <a:off x="883919" y="180974"/>
            <a:ext cx="10424161"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b">
            <a:normAutofit fontScale="100000" lnSpcReduction="0"/>
          </a:bodyPr>
          <a:lstStyle>
            <a:lvl1pPr>
              <a:lnSpc>
                <a:spcPct val="90000"/>
              </a:lnSpc>
              <a:defRPr b="1" sz="5400">
                <a:solidFill>
                  <a:srgbClr val="005A9E"/>
                </a:solidFill>
                <a:latin typeface="Arial"/>
                <a:ea typeface="Arial"/>
                <a:cs typeface="Arial"/>
                <a:sym typeface="Arial"/>
              </a:defRPr>
            </a:lvl1pPr>
          </a:lstStyle>
          <a:p>
            <a:pPr/>
            <a:r>
              <a:t>Thank You!</a:t>
            </a:r>
          </a:p>
        </p:txBody>
      </p:sp>
      <p:sp>
        <p:nvSpPr>
          <p:cNvPr id="451" name="Text Placeholder 6"/>
          <p:cNvSpPr txBox="1"/>
          <p:nvPr/>
        </p:nvSpPr>
        <p:spPr>
          <a:xfrm>
            <a:off x="1923232" y="2294227"/>
            <a:ext cx="8138160" cy="64631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lnSpc>
                <a:spcPct val="90000"/>
              </a:lnSpc>
              <a:spcBef>
                <a:spcPts val="1000"/>
              </a:spcBef>
              <a:defRPr b="1" sz="4000">
                <a:solidFill>
                  <a:srgbClr val="843C0B"/>
                </a:solidFill>
                <a:latin typeface="Arial"/>
                <a:ea typeface="Arial"/>
                <a:cs typeface="Arial"/>
                <a:sym typeface="Arial"/>
              </a:defRPr>
            </a:lvl1pPr>
          </a:lstStyle>
          <a:p>
            <a:pPr/>
            <a:r>
              <a:t>Any Questions?</a:t>
            </a:r>
          </a:p>
        </p:txBody>
      </p:sp>
      <p:sp>
        <p:nvSpPr>
          <p:cNvPr id="452" name="Content Placeholder 7"/>
          <p:cNvSpPr txBox="1"/>
          <p:nvPr/>
        </p:nvSpPr>
        <p:spPr>
          <a:xfrm>
            <a:off x="655319" y="2174874"/>
            <a:ext cx="10881361" cy="246189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28600" indent="-228600">
              <a:lnSpc>
                <a:spcPct val="90000"/>
              </a:lnSpc>
              <a:spcBef>
                <a:spcPts val="1000"/>
              </a:spcBef>
              <a:buSzPct val="100000"/>
              <a:buFont typeface="Arial"/>
              <a:buChar char="•"/>
              <a:defRPr sz="2800">
                <a:latin typeface="Arial"/>
                <a:ea typeface="Arial"/>
                <a:cs typeface="Arial"/>
                <a:sym typeface="Arial"/>
              </a:defRPr>
            </a:pPr>
          </a:p>
          <a:p>
            <a:pPr marL="228600" indent="-228600" algn="ctr">
              <a:lnSpc>
                <a:spcPct val="90000"/>
              </a:lnSpc>
              <a:spcBef>
                <a:spcPts val="1000"/>
              </a:spcBef>
              <a:buSzPct val="100000"/>
              <a:buFont typeface="Arial"/>
              <a:buChar char="•"/>
              <a:defRPr sz="2800">
                <a:latin typeface="Arial"/>
                <a:ea typeface="Arial"/>
                <a:cs typeface="Arial"/>
                <a:sym typeface="Arial"/>
              </a:defRPr>
            </a:pPr>
          </a:p>
          <a:p>
            <a:pPr marL="228600" indent="-228600" algn="ctr">
              <a:lnSpc>
                <a:spcPct val="90000"/>
              </a:lnSpc>
              <a:spcBef>
                <a:spcPts val="1000"/>
              </a:spcBef>
              <a:buSzPct val="100000"/>
              <a:buFont typeface="Arial"/>
              <a:buChar char="•"/>
              <a:defRPr sz="2800">
                <a:latin typeface="Arial"/>
                <a:ea typeface="Arial"/>
                <a:cs typeface="Arial"/>
                <a:sym typeface="Arial"/>
              </a:defRPr>
            </a:pPr>
          </a:p>
          <a:p>
            <a:pPr marL="228600" indent="-228600" algn="ctr">
              <a:lnSpc>
                <a:spcPct val="90000"/>
              </a:lnSpc>
              <a:spcBef>
                <a:spcPts val="1000"/>
              </a:spcBef>
              <a:buSzPct val="100000"/>
              <a:buFont typeface="Arial"/>
              <a:buChar char="•"/>
              <a:defRPr sz="2800">
                <a:latin typeface="Arial"/>
                <a:ea typeface="Arial"/>
                <a:cs typeface="Arial"/>
                <a:sym typeface="Arial"/>
              </a:defRPr>
            </a:pPr>
            <a:r>
              <a:t>Master Gardener Hotline: </a:t>
            </a:r>
            <a:r>
              <a:rPr b="1"/>
              <a:t>(530) 889-7388</a:t>
            </a:r>
          </a:p>
          <a:p>
            <a:pPr marL="228600" indent="-228600" algn="ctr">
              <a:lnSpc>
                <a:spcPct val="90000"/>
              </a:lnSpc>
              <a:spcBef>
                <a:spcPts val="1000"/>
              </a:spcBef>
              <a:buSzPct val="100000"/>
              <a:buFont typeface="Arial"/>
              <a:buChar char="•"/>
              <a:defRPr sz="2800">
                <a:latin typeface="Arial"/>
                <a:ea typeface="Arial"/>
                <a:cs typeface="Arial"/>
                <a:sym typeface="Arial"/>
              </a:defRPr>
            </a:pPr>
            <a:r>
              <a:t>Master Gardener Website: </a:t>
            </a:r>
            <a:r>
              <a:rPr b="1"/>
              <a:t>pcmg.ucanr.edu</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Title 4"/>
          <p:cNvSpPr txBox="1"/>
          <p:nvPr>
            <p:ph type="title"/>
          </p:nvPr>
        </p:nvSpPr>
        <p:spPr>
          <a:xfrm>
            <a:off x="838200" y="304669"/>
            <a:ext cx="10515601" cy="722514"/>
          </a:xfrm>
          <a:prstGeom prst="rect">
            <a:avLst/>
          </a:prstGeom>
        </p:spPr>
        <p:txBody>
          <a:bodyPr/>
          <a:lstStyle/>
          <a:p>
            <a:pPr/>
            <a:r>
              <a:t>Who Are Master </a:t>
            </a:r>
            <a:r>
              <a:rPr>
                <a:solidFill>
                  <a:schemeClr val="accent5">
                    <a:satOff val="-3547"/>
                    <a:lumOff val="-10352"/>
                  </a:schemeClr>
                </a:solidFill>
              </a:rPr>
              <a:t>Gardeners</a:t>
            </a:r>
            <a:r>
              <a:t>?</a:t>
            </a:r>
          </a:p>
        </p:txBody>
      </p:sp>
      <p:sp>
        <p:nvSpPr>
          <p:cNvPr id="298" name="Content Placeholder 5"/>
          <p:cNvSpPr txBox="1"/>
          <p:nvPr>
            <p:ph type="body" idx="1"/>
          </p:nvPr>
        </p:nvSpPr>
        <p:spPr>
          <a:xfrm>
            <a:off x="1825952" y="1054654"/>
            <a:ext cx="8540096" cy="5207630"/>
          </a:xfrm>
          <a:prstGeom prst="rect">
            <a:avLst/>
          </a:prstGeom>
        </p:spPr>
        <p:txBody>
          <a:bodyPr/>
          <a:lstStyle/>
          <a:p>
            <a:pPr marL="201168" indent="-201168" defTabSz="804672">
              <a:spcBef>
                <a:spcPts val="800"/>
              </a:spcBef>
              <a:defRPr b="1">
                <a:solidFill>
                  <a:srgbClr val="203864"/>
                </a:solidFill>
              </a:defRPr>
            </a:pPr>
            <a:r>
              <a:t>Online, in the Media, and Special Publications</a:t>
            </a:r>
          </a:p>
          <a:p>
            <a:pPr lvl="1" marL="603504" indent="-201168" defTabSz="804672">
              <a:spcBef>
                <a:spcPts val="400"/>
              </a:spcBef>
              <a:defRPr b="1" sz="2100">
                <a:solidFill>
                  <a:srgbClr val="203864"/>
                </a:solidFill>
              </a:defRPr>
            </a:pPr>
            <a:r>
              <a:t>Hotline: Call </a:t>
            </a:r>
            <a:r>
              <a:rPr sz="1900"/>
              <a:t>(530) 889-7388 </a:t>
            </a:r>
            <a:r>
              <a:t>or submit your questions online</a:t>
            </a:r>
            <a:endParaRPr sz="1900"/>
          </a:p>
          <a:p>
            <a:pPr lvl="1" marL="603504" indent="-201168" defTabSz="804672">
              <a:spcBef>
                <a:spcPts val="400"/>
              </a:spcBef>
              <a:defRPr b="1" sz="2100">
                <a:solidFill>
                  <a:schemeClr val="accent2">
                    <a:satOff val="-18194"/>
                    <a:lumOff val="-11215"/>
                  </a:schemeClr>
                </a:solidFill>
              </a:defRPr>
            </a:pPr>
            <a:r>
              <a:t>Website</a:t>
            </a:r>
            <a:r>
              <a:rPr>
                <a:solidFill>
                  <a:srgbClr val="203864"/>
                </a:solidFill>
              </a:rPr>
              <a:t>: pcmg.ucanr.</a:t>
            </a:r>
            <a:r>
              <a:rPr sz="1900">
                <a:solidFill>
                  <a:srgbClr val="203864"/>
                </a:solidFill>
              </a:rPr>
              <a:t>edu</a:t>
            </a:r>
            <a:endParaRPr>
              <a:solidFill>
                <a:srgbClr val="203864"/>
              </a:solidFill>
            </a:endParaRPr>
          </a:p>
          <a:p>
            <a:pPr lvl="1" marL="603504" indent="-201168" defTabSz="804672">
              <a:spcBef>
                <a:spcPts val="400"/>
              </a:spcBef>
              <a:defRPr b="1" sz="2100">
                <a:solidFill>
                  <a:srgbClr val="203864"/>
                </a:solidFill>
              </a:defRPr>
            </a:pPr>
            <a:r>
              <a:t>Facebook, Instagram, X, YouTube</a:t>
            </a:r>
            <a:endParaRPr sz="1900"/>
          </a:p>
          <a:p>
            <a:pPr lvl="1" marL="603504" indent="-201168" defTabSz="804672">
              <a:spcBef>
                <a:spcPts val="400"/>
              </a:spcBef>
              <a:defRPr b="1" sz="2100">
                <a:solidFill>
                  <a:srgbClr val="203864"/>
                </a:solidFill>
              </a:defRPr>
            </a:pPr>
            <a:r>
              <a:t>Gold Country Media monthly column </a:t>
            </a:r>
            <a:endParaRPr sz="1900"/>
          </a:p>
          <a:p>
            <a:pPr lvl="1" marL="603504" indent="-201168" defTabSz="804672">
              <a:spcBef>
                <a:spcPts val="400"/>
              </a:spcBef>
              <a:defRPr b="1" i="1" sz="2100">
                <a:solidFill>
                  <a:srgbClr val="203864"/>
                </a:solidFill>
              </a:defRPr>
            </a:pPr>
            <a:r>
              <a:t>Curious Gardener </a:t>
            </a:r>
            <a:r>
              <a:rPr i="0" sz="1900"/>
              <a:t>quarterly</a:t>
            </a:r>
            <a:r>
              <a:rPr i="0"/>
              <a:t> newsletter on our website</a:t>
            </a:r>
            <a:endParaRPr sz="1900"/>
          </a:p>
          <a:p>
            <a:pPr lvl="1" marL="603504" indent="-201168" defTabSz="804672">
              <a:spcBef>
                <a:spcPts val="400"/>
              </a:spcBef>
              <a:defRPr b="1" i="1" sz="2100">
                <a:solidFill>
                  <a:srgbClr val="203864"/>
                </a:solidFill>
              </a:defRPr>
            </a:pPr>
            <a:r>
              <a:t>Gardening Guide and Calendar</a:t>
            </a:r>
          </a:p>
          <a:p>
            <a:pPr lvl="1" marL="603504" indent="-201168" defTabSz="804672">
              <a:spcBef>
                <a:spcPts val="400"/>
              </a:spcBef>
              <a:defRPr b="1" i="1" sz="2100">
                <a:solidFill>
                  <a:srgbClr val="203864"/>
                </a:solidFill>
              </a:defRPr>
            </a:pPr>
          </a:p>
          <a:p>
            <a:pPr marL="201168" indent="-201168" defTabSz="804672">
              <a:spcBef>
                <a:spcPts val="800"/>
              </a:spcBef>
              <a:defRPr b="1">
                <a:solidFill>
                  <a:schemeClr val="accent5">
                    <a:satOff val="-3547"/>
                    <a:lumOff val="-10352"/>
                  </a:schemeClr>
                </a:solidFill>
              </a:defRPr>
            </a:pPr>
            <a:r>
              <a:t>Workshops, Fairs and Festivals, and Special Events</a:t>
            </a:r>
          </a:p>
          <a:p>
            <a:pPr lvl="1" marL="603504" indent="-201168" defTabSz="804672">
              <a:spcBef>
                <a:spcPts val="400"/>
              </a:spcBef>
              <a:defRPr b="1" sz="2100">
                <a:solidFill>
                  <a:schemeClr val="accent5">
                    <a:satOff val="-3547"/>
                    <a:lumOff val="-10352"/>
                  </a:schemeClr>
                </a:solidFill>
              </a:defRPr>
            </a:pPr>
            <a:r>
              <a:t>Speakers by Request </a:t>
            </a:r>
            <a:endParaRPr sz="1900"/>
          </a:p>
          <a:p>
            <a:pPr lvl="1" marL="603504" indent="-201168" defTabSz="804672">
              <a:spcBef>
                <a:spcPts val="400"/>
              </a:spcBef>
              <a:defRPr b="1" sz="2100">
                <a:solidFill>
                  <a:schemeClr val="accent5">
                    <a:satOff val="-3547"/>
                    <a:lumOff val="-10352"/>
                  </a:schemeClr>
                </a:solidFill>
              </a:defRPr>
            </a:pPr>
            <a:r>
              <a:t>Workshops (various venues, check website)</a:t>
            </a:r>
            <a:endParaRPr sz="1900"/>
          </a:p>
          <a:p>
            <a:pPr lvl="1" marL="603504" indent="-201168" defTabSz="804672">
              <a:spcBef>
                <a:spcPts val="400"/>
              </a:spcBef>
              <a:defRPr b="1" sz="2100">
                <a:solidFill>
                  <a:schemeClr val="accent5">
                    <a:satOff val="-3547"/>
                    <a:lumOff val="-10352"/>
                  </a:schemeClr>
                </a:solidFill>
              </a:defRPr>
            </a:pPr>
            <a:r>
              <a:t>Farmers’ Markets (seasonal: Auburn, Lincoln, Roseville)</a:t>
            </a:r>
            <a:endParaRPr sz="1900"/>
          </a:p>
          <a:p>
            <a:pPr lvl="1" marL="603504" indent="-201168" defTabSz="804672">
              <a:spcBef>
                <a:spcPts val="400"/>
              </a:spcBef>
              <a:defRPr b="1" sz="2100">
                <a:solidFill>
                  <a:schemeClr val="accent5">
                    <a:satOff val="-3547"/>
                    <a:lumOff val="-10352"/>
                  </a:schemeClr>
                </a:solidFill>
              </a:defRPr>
            </a:pPr>
            <a:r>
              <a:t>Fairs and Festivals Booths (varies)</a:t>
            </a:r>
            <a:endParaRPr sz="1900"/>
          </a:p>
          <a:p>
            <a:pPr lvl="1" marL="603504" indent="-201168" defTabSz="804672">
              <a:spcBef>
                <a:spcPts val="400"/>
              </a:spcBef>
              <a:defRPr b="1" sz="2100">
                <a:solidFill>
                  <a:schemeClr val="accent5">
                    <a:satOff val="-3547"/>
                    <a:lumOff val="-10352"/>
                  </a:schemeClr>
                </a:solidFill>
              </a:defRPr>
            </a:pPr>
            <a:r>
              <a:t>Garden Faire (April)</a:t>
            </a:r>
            <a:endParaRPr sz="1900"/>
          </a:p>
          <a:p>
            <a:pPr lvl="1" marL="603504" indent="-201168" defTabSz="804672">
              <a:spcBef>
                <a:spcPts val="400"/>
              </a:spcBef>
              <a:defRPr b="1" sz="2100">
                <a:solidFill>
                  <a:schemeClr val="accent5">
                    <a:satOff val="-3547"/>
                    <a:lumOff val="-10352"/>
                  </a:schemeClr>
                </a:solidFill>
              </a:defRPr>
            </a:pPr>
            <a:r>
              <a:t>Mother’s Day Garden Tour (May)</a:t>
            </a:r>
          </a:p>
        </p:txBody>
      </p:sp>
      <p:sp>
        <p:nvSpPr>
          <p:cNvPr id="299" name="Slide Number Placeholder 3"/>
          <p:cNvSpPr txBox="1"/>
          <p:nvPr>
            <p:ph type="sldNum" sz="quarter" idx="4294967295"/>
          </p:nvPr>
        </p:nvSpPr>
        <p:spPr>
          <a:xfrm>
            <a:off x="11172417" y="6414758"/>
            <a:ext cx="181378" cy="24830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Know the Sunset zone in which you live?…"/>
          <p:cNvSpPr txBox="1"/>
          <p:nvPr>
            <p:ph type="body" idx="4294967295"/>
          </p:nvPr>
        </p:nvSpPr>
        <p:spPr>
          <a:xfrm>
            <a:off x="2535903" y="2595003"/>
            <a:ext cx="9428869" cy="3843138"/>
          </a:xfrm>
          <a:prstGeom prst="rect">
            <a:avLst/>
          </a:prstGeom>
        </p:spPr>
        <p:txBody>
          <a:bodyPr/>
          <a:lstStyle/>
          <a:p>
            <a:pPr lvl="1" marL="669321" indent="-257429" defTabSz="823781">
              <a:lnSpc>
                <a:spcPct val="100000"/>
              </a:lnSpc>
              <a:spcBef>
                <a:spcPts val="300"/>
              </a:spcBef>
              <a:buFont typeface="Calibri"/>
              <a:buChar char="❖"/>
              <a:defRPr sz="2800">
                <a:latin typeface="+mn-lt"/>
                <a:ea typeface="+mn-ea"/>
                <a:cs typeface="+mn-cs"/>
                <a:sym typeface="Calibri"/>
              </a:defRPr>
            </a:pPr>
          </a:p>
          <a:p>
            <a:pPr lvl="1" marL="712224" indent="-300332" defTabSz="823781">
              <a:lnSpc>
                <a:spcPct val="100000"/>
              </a:lnSpc>
              <a:spcBef>
                <a:spcPts val="300"/>
              </a:spcBef>
              <a:buFont typeface="Calibri"/>
              <a:buChar char="❖"/>
              <a:defRPr b="1" sz="2800">
                <a:latin typeface="+mn-lt"/>
                <a:ea typeface="+mn-ea"/>
                <a:cs typeface="+mn-cs"/>
                <a:sym typeface="Calibri"/>
              </a:defRPr>
            </a:pPr>
            <a:r>
              <a:t> </a:t>
            </a:r>
            <a:r>
              <a:rPr>
                <a:latin typeface="Arial"/>
                <a:ea typeface="Arial"/>
                <a:cs typeface="Arial"/>
                <a:sym typeface="Arial"/>
              </a:rPr>
              <a:t>Desire plants for yourself + beneficial wildlife?</a:t>
            </a:r>
            <a:endParaRPr>
              <a:latin typeface="Arial"/>
              <a:ea typeface="Arial"/>
              <a:cs typeface="Arial"/>
              <a:sym typeface="Arial"/>
            </a:endParaRPr>
          </a:p>
          <a:p>
            <a:pPr lvl="1" marL="669321" indent="-257429" defTabSz="823781">
              <a:lnSpc>
                <a:spcPct val="100000"/>
              </a:lnSpc>
              <a:spcBef>
                <a:spcPts val="300"/>
              </a:spcBef>
              <a:buFont typeface="Calibri"/>
              <a:buChar char="❖"/>
              <a:defRPr b="1" sz="2800"/>
            </a:pPr>
          </a:p>
          <a:p>
            <a:pPr lvl="1" marL="712224" indent="-300332" defTabSz="823781">
              <a:lnSpc>
                <a:spcPct val="100000"/>
              </a:lnSpc>
              <a:spcBef>
                <a:spcPts val="300"/>
              </a:spcBef>
              <a:buFont typeface="Calibri"/>
              <a:buChar char="❖"/>
              <a:defRPr b="1" sz="2800"/>
            </a:pPr>
            <a:r>
              <a:t> Know the Sunset zone in which you live?</a:t>
            </a:r>
          </a:p>
          <a:p>
            <a:pPr lvl="1" marL="669321" indent="-257429" defTabSz="823781">
              <a:lnSpc>
                <a:spcPct val="100000"/>
              </a:lnSpc>
              <a:spcBef>
                <a:spcPts val="300"/>
              </a:spcBef>
              <a:buFont typeface="Calibri"/>
              <a:buChar char="❖"/>
              <a:defRPr b="1" sz="2400"/>
            </a:pPr>
          </a:p>
          <a:p>
            <a:pPr lvl="1" marL="669321" indent="-257429" defTabSz="823781">
              <a:lnSpc>
                <a:spcPct val="100000"/>
              </a:lnSpc>
              <a:spcBef>
                <a:spcPts val="300"/>
              </a:spcBef>
              <a:buFont typeface="Calibri"/>
              <a:buChar char="❖"/>
              <a:defRPr b="1" sz="2800"/>
            </a:pPr>
            <a:r>
              <a:t> Research which plants thrive with low water?  </a:t>
            </a:r>
          </a:p>
          <a:p>
            <a:pPr lvl="1" marL="669321" indent="-257429" defTabSz="823781">
              <a:lnSpc>
                <a:spcPct val="100000"/>
              </a:lnSpc>
              <a:spcBef>
                <a:spcPts val="300"/>
              </a:spcBef>
              <a:buFont typeface="Calibri"/>
              <a:buChar char="❖"/>
              <a:defRPr b="1" sz="2800"/>
            </a:pPr>
          </a:p>
          <a:p>
            <a:pPr lvl="1" marL="669321" indent="-257429" defTabSz="823781">
              <a:lnSpc>
                <a:spcPct val="100000"/>
              </a:lnSpc>
              <a:spcBef>
                <a:spcPts val="300"/>
              </a:spcBef>
              <a:buFont typeface="Calibri"/>
              <a:buChar char="❖"/>
              <a:defRPr b="1" sz="2800"/>
            </a:pPr>
            <a:r>
              <a:t> Place plants in high, moderate + low water zones?</a:t>
            </a:r>
          </a:p>
        </p:txBody>
      </p:sp>
      <p:sp>
        <p:nvSpPr>
          <p:cNvPr id="304" name="RAISE…"/>
          <p:cNvSpPr txBox="1"/>
          <p:nvPr/>
        </p:nvSpPr>
        <p:spPr>
          <a:xfrm>
            <a:off x="849514" y="1082268"/>
            <a:ext cx="2873869" cy="143174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90000"/>
              </a:lnSpc>
              <a:defRPr b="1" sz="3300">
                <a:solidFill>
                  <a:srgbClr val="005A9E"/>
                </a:solidFill>
                <a:latin typeface="Arial"/>
                <a:ea typeface="Arial"/>
                <a:cs typeface="Arial"/>
                <a:sym typeface="Arial"/>
              </a:defRPr>
            </a:pPr>
            <a:r>
              <a:t>RAISE </a:t>
            </a:r>
          </a:p>
          <a:p>
            <a:pPr>
              <a:lnSpc>
                <a:spcPct val="90000"/>
              </a:lnSpc>
              <a:defRPr b="1" sz="3300">
                <a:solidFill>
                  <a:srgbClr val="005A9E"/>
                </a:solidFill>
                <a:latin typeface="Arial"/>
                <a:ea typeface="Arial"/>
                <a:cs typeface="Arial"/>
                <a:sym typeface="Arial"/>
              </a:defRPr>
            </a:pPr>
            <a:r>
              <a:t>YOUR HAND </a:t>
            </a:r>
          </a:p>
          <a:p>
            <a:pPr>
              <a:lnSpc>
                <a:spcPct val="90000"/>
              </a:lnSpc>
              <a:defRPr b="1" sz="3300">
                <a:solidFill>
                  <a:srgbClr val="005A9E"/>
                </a:solidFill>
                <a:latin typeface="Arial"/>
                <a:ea typeface="Arial"/>
                <a:cs typeface="Arial"/>
                <a:sym typeface="Arial"/>
              </a:defRPr>
            </a:pPr>
            <a:r>
              <a:t>IF YOU:</a:t>
            </a:r>
          </a:p>
        </p:txBody>
      </p:sp>
      <p:pic>
        <p:nvPicPr>
          <p:cNvPr id="305" name="Image" descr="Image"/>
          <p:cNvPicPr>
            <a:picLocks noChangeAspect="1"/>
          </p:cNvPicPr>
          <p:nvPr/>
        </p:nvPicPr>
        <p:blipFill>
          <a:blip r:embed="rId3">
            <a:extLst/>
          </a:blip>
          <a:stretch>
            <a:fillRect/>
          </a:stretch>
        </p:blipFill>
        <p:spPr>
          <a:xfrm>
            <a:off x="4672860" y="676345"/>
            <a:ext cx="2473434" cy="1911114"/>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AGENDA…"/>
          <p:cNvSpPr txBox="1"/>
          <p:nvPr>
            <p:ph type="body" sz="half" idx="4294967295"/>
          </p:nvPr>
        </p:nvSpPr>
        <p:spPr>
          <a:xfrm>
            <a:off x="1244600" y="2358269"/>
            <a:ext cx="5675811" cy="3504925"/>
          </a:xfrm>
          <a:prstGeom prst="rect">
            <a:avLst/>
          </a:prstGeom>
        </p:spPr>
        <p:txBody>
          <a:bodyPr/>
          <a:lstStyle/>
          <a:p>
            <a:pPr marL="0" indent="0">
              <a:spcBef>
                <a:spcPts val="0"/>
              </a:spcBef>
              <a:buSzTx/>
              <a:buNone/>
              <a:defRPr b="1" sz="3300">
                <a:solidFill>
                  <a:srgbClr val="005A9E"/>
                </a:solidFill>
              </a:defRPr>
            </a:pPr>
            <a:r>
              <a:t>AGENDA</a:t>
            </a:r>
          </a:p>
          <a:p>
            <a:pPr marL="0" indent="0">
              <a:spcBef>
                <a:spcPts val="0"/>
              </a:spcBef>
              <a:buSzTx/>
              <a:buNone/>
              <a:defRPr b="1" sz="3200">
                <a:solidFill>
                  <a:srgbClr val="005A9E"/>
                </a:solidFill>
              </a:defRPr>
            </a:pPr>
          </a:p>
          <a:p>
            <a:pPr marL="277749" indent="-277749" defTabSz="740662">
              <a:lnSpc>
                <a:spcPct val="100000"/>
              </a:lnSpc>
              <a:spcBef>
                <a:spcPts val="600"/>
              </a:spcBef>
              <a:buSzTx/>
              <a:buNone/>
              <a:defRPr b="1" sz="2800"/>
            </a:pPr>
            <a:r>
              <a:t>I.   Making an Impact</a:t>
            </a:r>
          </a:p>
          <a:p>
            <a:pPr marL="277749" indent="-277749" defTabSz="740662">
              <a:lnSpc>
                <a:spcPct val="100000"/>
              </a:lnSpc>
              <a:spcBef>
                <a:spcPts val="600"/>
              </a:spcBef>
              <a:buSzTx/>
              <a:buNone/>
              <a:defRPr b="1" sz="2800"/>
            </a:pPr>
          </a:p>
          <a:p>
            <a:pPr marL="277749" indent="-277749" defTabSz="740662">
              <a:lnSpc>
                <a:spcPct val="100000"/>
              </a:lnSpc>
              <a:spcBef>
                <a:spcPts val="600"/>
              </a:spcBef>
              <a:buSzTx/>
              <a:buNone/>
              <a:defRPr b="1" sz="2800"/>
            </a:pPr>
            <a:r>
              <a:t>II.  Selecting Low Water Plants</a:t>
            </a:r>
          </a:p>
          <a:p>
            <a:pPr marL="277749" indent="-277749" defTabSz="740662">
              <a:lnSpc>
                <a:spcPct val="100000"/>
              </a:lnSpc>
              <a:spcBef>
                <a:spcPts val="600"/>
              </a:spcBef>
              <a:buSzTx/>
              <a:buNone/>
              <a:defRPr b="1" sz="2800"/>
            </a:pPr>
          </a:p>
          <a:p>
            <a:pPr marL="277749" indent="-277749" defTabSz="740662">
              <a:lnSpc>
                <a:spcPct val="100000"/>
              </a:lnSpc>
              <a:spcBef>
                <a:spcPts val="600"/>
              </a:spcBef>
              <a:buSzTx/>
              <a:buNone/>
              <a:defRPr b="1" sz="2800"/>
            </a:pPr>
            <a:r>
              <a:t>III. Gardening with Low Water   </a:t>
            </a:r>
            <a:r>
              <a:rPr i="1"/>
              <a:t> </a:t>
            </a:r>
            <a:r>
              <a:rPr>
                <a:solidFill>
                  <a:srgbClr val="0082CC"/>
                </a:solidFill>
              </a:rPr>
              <a:t> </a:t>
            </a:r>
          </a:p>
        </p:txBody>
      </p:sp>
      <p:sp>
        <p:nvSpPr>
          <p:cNvPr id="310" name="Colorful Low Water Plants"/>
          <p:cNvSpPr txBox="1"/>
          <p:nvPr>
            <p:ph type="title" idx="4294967295"/>
          </p:nvPr>
        </p:nvSpPr>
        <p:spPr>
          <a:xfrm>
            <a:off x="934958" y="994809"/>
            <a:ext cx="6206892" cy="1325564"/>
          </a:xfrm>
          <a:prstGeom prst="rect">
            <a:avLst/>
          </a:prstGeom>
        </p:spPr>
        <p:txBody>
          <a:bodyPr/>
          <a:lstStyle/>
          <a:p>
            <a:pPr/>
            <a:r>
              <a:t>Colorful Low Water Plants</a:t>
            </a:r>
          </a:p>
        </p:txBody>
      </p:sp>
      <p:pic>
        <p:nvPicPr>
          <p:cNvPr id="311" name="Picture Placeholder 10" descr="Picture Placeholder 10"/>
          <p:cNvPicPr>
            <a:picLocks noChangeAspect="1"/>
          </p:cNvPicPr>
          <p:nvPr/>
        </p:nvPicPr>
        <p:blipFill>
          <a:blip r:embed="rId3">
            <a:extLst/>
          </a:blip>
          <a:srcRect l="3264" t="0" r="3263" b="0"/>
          <a:stretch>
            <a:fillRect/>
          </a:stretch>
        </p:blipFill>
        <p:spPr>
          <a:xfrm>
            <a:off x="7495050" y="1012428"/>
            <a:ext cx="3797188" cy="4833045"/>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Humans desire year-round beauty…"/>
          <p:cNvSpPr txBox="1"/>
          <p:nvPr>
            <p:ph type="body" sz="half" idx="4294967295"/>
          </p:nvPr>
        </p:nvSpPr>
        <p:spPr>
          <a:xfrm>
            <a:off x="1076809" y="3500456"/>
            <a:ext cx="10038382" cy="3150876"/>
          </a:xfrm>
          <a:prstGeom prst="rect">
            <a:avLst/>
          </a:prstGeom>
        </p:spPr>
        <p:txBody>
          <a:bodyPr/>
          <a:lstStyle/>
          <a:p>
            <a:pPr marL="0" indent="0">
              <a:spcBef>
                <a:spcPts val="0"/>
              </a:spcBef>
              <a:buSzTx/>
              <a:buNone/>
              <a:defRPr b="1" sz="3300">
                <a:solidFill>
                  <a:srgbClr val="005A9E"/>
                </a:solidFill>
              </a:defRPr>
            </a:pPr>
          </a:p>
          <a:p>
            <a:pPr marL="257426" indent="-257426" defTabSz="823781">
              <a:lnSpc>
                <a:spcPct val="100000"/>
              </a:lnSpc>
              <a:spcBef>
                <a:spcPts val="300"/>
              </a:spcBef>
              <a:buFont typeface="Calibri"/>
              <a:buChar char="❖"/>
              <a:defRPr b="1" sz="3000"/>
            </a:pPr>
            <a:r>
              <a:t> </a:t>
            </a:r>
            <a:r>
              <a:rPr sz="2800"/>
              <a:t>Humans </a:t>
            </a:r>
            <a:r>
              <a:rPr sz="2800">
                <a:solidFill>
                  <a:srgbClr val="CC503E"/>
                </a:solidFill>
              </a:rPr>
              <a:t>desire</a:t>
            </a:r>
            <a:r>
              <a:rPr sz="2800"/>
              <a:t> year-round beauty and interest                                   </a:t>
            </a:r>
            <a:endParaRPr sz="2800"/>
          </a:p>
          <a:p>
            <a:pPr marL="257429" indent="-257429" defTabSz="823781">
              <a:lnSpc>
                <a:spcPct val="100000"/>
              </a:lnSpc>
              <a:spcBef>
                <a:spcPts val="300"/>
              </a:spcBef>
              <a:buFont typeface="Calibri"/>
              <a:buChar char="❖"/>
              <a:defRPr b="1" sz="2800"/>
            </a:pPr>
            <a:r>
              <a:t> Birds + pollinators </a:t>
            </a:r>
            <a:r>
              <a:rPr>
                <a:solidFill>
                  <a:srgbClr val="CC503E"/>
                </a:solidFill>
              </a:rPr>
              <a:t>need</a:t>
            </a:r>
            <a:r>
              <a:t> year-round food and habitat</a:t>
            </a:r>
          </a:p>
          <a:p>
            <a:pPr marL="257429" indent="-257429" defTabSz="823781">
              <a:lnSpc>
                <a:spcPct val="100000"/>
              </a:lnSpc>
              <a:spcBef>
                <a:spcPts val="300"/>
              </a:spcBef>
              <a:buFont typeface="Calibri"/>
              <a:buChar char="❖"/>
              <a:defRPr b="1" sz="2800"/>
            </a:pPr>
          </a:p>
          <a:p>
            <a:pPr marL="257426" indent="-257426" defTabSz="823781">
              <a:lnSpc>
                <a:spcPct val="100000"/>
              </a:lnSpc>
              <a:spcBef>
                <a:spcPts val="300"/>
              </a:spcBef>
              <a:buFont typeface="Calibri"/>
              <a:buChar char="❖"/>
              <a:defRPr b="1" sz="3000"/>
            </a:pPr>
            <a:r>
              <a:t> Use masses of colorful long-blooming flowers </a:t>
            </a:r>
          </a:p>
          <a:p>
            <a:pPr marL="257426" indent="-257426" defTabSz="823781">
              <a:lnSpc>
                <a:spcPct val="100000"/>
              </a:lnSpc>
              <a:spcBef>
                <a:spcPts val="300"/>
              </a:spcBef>
              <a:buFont typeface="Calibri"/>
              <a:buChar char="❖"/>
              <a:defRPr b="1" sz="3000"/>
            </a:pPr>
            <a:r>
              <a:t> Contrast variety of textures, plant + flower shapes</a:t>
            </a:r>
          </a:p>
        </p:txBody>
      </p:sp>
      <p:pic>
        <p:nvPicPr>
          <p:cNvPr id="316" name="Image" descr="Image"/>
          <p:cNvPicPr>
            <a:picLocks noChangeAspect="1"/>
          </p:cNvPicPr>
          <p:nvPr/>
        </p:nvPicPr>
        <p:blipFill>
          <a:blip r:embed="rId3">
            <a:extLst/>
          </a:blip>
          <a:stretch>
            <a:fillRect/>
          </a:stretch>
        </p:blipFill>
        <p:spPr>
          <a:xfrm>
            <a:off x="5526644" y="860543"/>
            <a:ext cx="3097467" cy="2673561"/>
          </a:xfrm>
          <a:prstGeom prst="rect">
            <a:avLst/>
          </a:prstGeom>
          <a:ln w="12700">
            <a:miter lim="400000"/>
          </a:ln>
          <a:effectLst>
            <a:outerShdw sx="100000" sy="100000" kx="0" ky="0" algn="b" rotWithShape="0" blurRad="190500" dist="12700" dir="5400000">
              <a:srgbClr val="000000"/>
            </a:outerShdw>
          </a:effectLst>
        </p:spPr>
      </p:pic>
      <p:grpSp>
        <p:nvGrpSpPr>
          <p:cNvPr id="319" name="PLAN FOR…"/>
          <p:cNvGrpSpPr/>
          <p:nvPr/>
        </p:nvGrpSpPr>
        <p:grpSpPr>
          <a:xfrm>
            <a:off x="4981197" y="1827870"/>
            <a:ext cx="4456270" cy="939804"/>
            <a:chOff x="0" y="0"/>
            <a:chExt cx="4456268" cy="939803"/>
          </a:xfrm>
        </p:grpSpPr>
        <p:sp>
          <p:nvSpPr>
            <p:cNvPr id="317" name="PLAN FOR…"/>
            <p:cNvSpPr txBox="1"/>
            <p:nvPr/>
          </p:nvSpPr>
          <p:spPr>
            <a:xfrm>
              <a:off x="215899" y="139700"/>
              <a:ext cx="4024469" cy="35560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2300">
                  <a:latin typeface="+mj-lt"/>
                  <a:ea typeface="+mj-ea"/>
                  <a:cs typeface="+mj-cs"/>
                  <a:sym typeface="Helvetica"/>
                </a:defRPr>
              </a:lvl1pPr>
            </a:lstStyle>
            <a:p>
              <a:pPr/>
              <a:r>
                <a:t>PLAN FOR FOUR SEASONS</a:t>
              </a:r>
            </a:p>
          </p:txBody>
        </p:sp>
        <p:pic>
          <p:nvPicPr>
            <p:cNvPr id="318" name="PLAN FOR…" descr="PLAN FOR…"/>
            <p:cNvPicPr>
              <a:picLocks noChangeAspect="1"/>
            </p:cNvPicPr>
            <p:nvPr/>
          </p:nvPicPr>
          <p:blipFill>
            <a:blip r:embed="rId4">
              <a:extLst/>
            </a:blip>
            <a:stretch>
              <a:fillRect/>
            </a:stretch>
          </p:blipFill>
          <p:spPr>
            <a:xfrm>
              <a:off x="-1" y="0"/>
              <a:ext cx="4456270" cy="939804"/>
            </a:xfrm>
            <a:prstGeom prst="rect">
              <a:avLst/>
            </a:prstGeom>
            <a:ln w="12700" cap="flat">
              <a:noFill/>
              <a:miter lim="400000"/>
            </a:ln>
            <a:effectLst/>
          </p:spPr>
        </p:pic>
      </p:grpSp>
      <p:sp>
        <p:nvSpPr>
          <p:cNvPr id="320" name="I.  Making an Impact"/>
          <p:cNvSpPr txBox="1"/>
          <p:nvPr>
            <p:ph type="title" idx="4294967295"/>
          </p:nvPr>
        </p:nvSpPr>
        <p:spPr>
          <a:xfrm>
            <a:off x="1381882" y="1063886"/>
            <a:ext cx="2586927" cy="1090134"/>
          </a:xfrm>
          <a:prstGeom prst="rect">
            <a:avLst/>
          </a:prstGeom>
        </p:spPr>
        <p:txBody>
          <a:bodyPr/>
          <a:lstStyle>
            <a:lvl1pPr>
              <a:defRPr sz="3500"/>
            </a:lvl1pPr>
          </a:lstStyle>
          <a:p>
            <a:pPr/>
            <a:r>
              <a:t>I.  Making an Impact</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EXAMPLE:…"/>
          <p:cNvSpPr txBox="1"/>
          <p:nvPr/>
        </p:nvSpPr>
        <p:spPr>
          <a:xfrm>
            <a:off x="228979" y="1841699"/>
            <a:ext cx="2419202" cy="361030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90000"/>
              </a:lnSpc>
              <a:defRPr b="1" sz="3300">
                <a:solidFill>
                  <a:srgbClr val="005A9E"/>
                </a:solidFill>
                <a:latin typeface="Arial"/>
                <a:ea typeface="Arial"/>
                <a:cs typeface="Arial"/>
                <a:sym typeface="Arial"/>
              </a:defRPr>
            </a:pPr>
            <a:r>
              <a:t>EXAMPLE: </a:t>
            </a:r>
          </a:p>
          <a:p>
            <a:pPr>
              <a:lnSpc>
                <a:spcPct val="90000"/>
              </a:lnSpc>
              <a:defRPr b="1" sz="3300">
                <a:solidFill>
                  <a:srgbClr val="005A9E"/>
                </a:solidFill>
                <a:latin typeface="Arial"/>
                <a:ea typeface="Arial"/>
                <a:cs typeface="Arial"/>
                <a:sym typeface="Arial"/>
              </a:defRPr>
            </a:pPr>
          </a:p>
          <a:p>
            <a:pPr>
              <a:lnSpc>
                <a:spcPct val="90000"/>
              </a:lnSpc>
              <a:defRPr b="1" sz="3300">
                <a:solidFill>
                  <a:srgbClr val="005A9E"/>
                </a:solidFill>
                <a:latin typeface="Arial"/>
                <a:ea typeface="Arial"/>
                <a:cs typeface="Arial"/>
                <a:sym typeface="Arial"/>
              </a:defRPr>
            </a:pPr>
            <a:r>
              <a:t>HOA</a:t>
            </a:r>
          </a:p>
          <a:p>
            <a:pPr>
              <a:lnSpc>
                <a:spcPct val="90000"/>
              </a:lnSpc>
              <a:defRPr b="1" sz="3300">
                <a:solidFill>
                  <a:srgbClr val="005A9E"/>
                </a:solidFill>
                <a:latin typeface="Arial"/>
                <a:ea typeface="Arial"/>
                <a:cs typeface="Arial"/>
                <a:sym typeface="Arial"/>
              </a:defRPr>
            </a:pPr>
            <a:r>
              <a:t>FRIENDLY </a:t>
            </a:r>
          </a:p>
          <a:p>
            <a:pPr>
              <a:lnSpc>
                <a:spcPct val="90000"/>
              </a:lnSpc>
              <a:defRPr b="1" sz="3300">
                <a:solidFill>
                  <a:srgbClr val="005A9E"/>
                </a:solidFill>
                <a:latin typeface="Arial"/>
                <a:ea typeface="Arial"/>
                <a:cs typeface="Arial"/>
                <a:sym typeface="Arial"/>
              </a:defRPr>
            </a:pPr>
            <a:r>
              <a:t>ENTRY </a:t>
            </a:r>
          </a:p>
          <a:p>
            <a:pPr>
              <a:lnSpc>
                <a:spcPct val="90000"/>
              </a:lnSpc>
              <a:defRPr b="1" sz="3300">
                <a:solidFill>
                  <a:srgbClr val="005A9E"/>
                </a:solidFill>
                <a:latin typeface="Arial"/>
                <a:ea typeface="Arial"/>
                <a:cs typeface="Arial"/>
                <a:sym typeface="Arial"/>
              </a:defRPr>
            </a:pPr>
            <a:r>
              <a:t>GARDEN,</a:t>
            </a:r>
          </a:p>
          <a:p>
            <a:pPr>
              <a:lnSpc>
                <a:spcPct val="90000"/>
              </a:lnSpc>
              <a:defRPr b="1" sz="3300">
                <a:solidFill>
                  <a:srgbClr val="005A9E"/>
                </a:solidFill>
                <a:latin typeface="Arial"/>
                <a:ea typeface="Arial"/>
                <a:cs typeface="Arial"/>
                <a:sym typeface="Arial"/>
              </a:defRPr>
            </a:pPr>
            <a:r>
              <a:t>LOOMIS</a:t>
            </a:r>
          </a:p>
          <a:p>
            <a:pPr>
              <a:lnSpc>
                <a:spcPct val="90000"/>
              </a:lnSpc>
              <a:defRPr b="1" sz="3300">
                <a:solidFill>
                  <a:srgbClr val="005A9E"/>
                </a:solidFill>
                <a:latin typeface="Arial"/>
                <a:ea typeface="Arial"/>
                <a:cs typeface="Arial"/>
                <a:sym typeface="Arial"/>
              </a:defRPr>
            </a:pPr>
            <a:r>
              <a:t>LIBRARY</a:t>
            </a:r>
          </a:p>
        </p:txBody>
      </p:sp>
      <p:graphicFrame>
        <p:nvGraphicFramePr>
          <p:cNvPr id="325" name="HOA-FRIENDLY ENTRY GARDEN (of California native plants that thrive with low water)"/>
          <p:cNvGraphicFramePr/>
          <p:nvPr/>
        </p:nvGraphicFramePr>
        <p:xfrm>
          <a:off x="3010985" y="859177"/>
          <a:ext cx="8845499" cy="459753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097338"/>
                <a:gridCol w="1478734"/>
                <a:gridCol w="1501813"/>
                <a:gridCol w="1509157"/>
                <a:gridCol w="1509157"/>
                <a:gridCol w="749300"/>
              </a:tblGrid>
              <a:tr h="574691">
                <a:tc>
                  <a:txBody>
                    <a:bodyPr/>
                    <a:lstStyle/>
                    <a:p>
                      <a:pPr algn="l" defTabSz="457200">
                        <a:defRPr sz="1800"/>
                      </a:pPr>
                      <a:r>
                        <a:rPr b="1" sz="2000">
                          <a:latin typeface="Arial"/>
                          <a:ea typeface="Arial"/>
                          <a:cs typeface="Arial"/>
                          <a:sym typeface="Arial"/>
                        </a:rPr>
                        <a:t>COMMON NAME</a:t>
                      </a:r>
                    </a:p>
                  </a:txBody>
                  <a:tcPr marL="25400" marR="25400" marT="25400" marB="254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FFFFF"/>
                    </a:solidFill>
                  </a:tcPr>
                </a:tc>
                <a:tc>
                  <a:txBody>
                    <a:bodyPr/>
                    <a:lstStyle/>
                    <a:p>
                      <a:pPr algn="ctr" defTabSz="457200">
                        <a:defRPr sz="1800"/>
                      </a:pPr>
                      <a:r>
                        <a:rPr b="1" sz="2000">
                          <a:solidFill>
                            <a:srgbClr val="AE1916"/>
                          </a:solidFill>
                          <a:latin typeface="Arial"/>
                          <a:ea typeface="Arial"/>
                          <a:cs typeface="Arial"/>
                          <a:sym typeface="Arial"/>
                        </a:rPr>
                        <a:t>WINTER</a:t>
                      </a:r>
                    </a:p>
                  </a:txBody>
                  <a:tcPr marL="25400" marR="25400" marT="25400" marB="254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FFFFF"/>
                    </a:solidFill>
                  </a:tcPr>
                </a:tc>
                <a:tc>
                  <a:txBody>
                    <a:bodyPr/>
                    <a:lstStyle/>
                    <a:p>
                      <a:pPr algn="ctr" defTabSz="457200">
                        <a:defRPr sz="1800"/>
                      </a:pPr>
                      <a:r>
                        <a:rPr b="1" sz="2000">
                          <a:solidFill>
                            <a:srgbClr val="AE1916"/>
                          </a:solidFill>
                          <a:latin typeface="Arial"/>
                          <a:ea typeface="Arial"/>
                          <a:cs typeface="Arial"/>
                          <a:sym typeface="Arial"/>
                        </a:rPr>
                        <a:t>SPRING</a:t>
                      </a:r>
                    </a:p>
                  </a:txBody>
                  <a:tcPr marL="25400" marR="25400" marT="25400" marB="254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FFFFF"/>
                    </a:solidFill>
                  </a:tcPr>
                </a:tc>
                <a:tc>
                  <a:txBody>
                    <a:bodyPr/>
                    <a:lstStyle/>
                    <a:p>
                      <a:pPr algn="ctr" defTabSz="457200">
                        <a:defRPr sz="1800"/>
                      </a:pPr>
                      <a:r>
                        <a:rPr b="1" sz="2000">
                          <a:solidFill>
                            <a:srgbClr val="AE1916"/>
                          </a:solidFill>
                          <a:latin typeface="Arial"/>
                          <a:ea typeface="Arial"/>
                          <a:cs typeface="Arial"/>
                          <a:sym typeface="Arial"/>
                        </a:rPr>
                        <a:t>SUMMER</a:t>
                      </a:r>
                    </a:p>
                  </a:txBody>
                  <a:tcPr marL="25400" marR="25400" marT="25400" marB="254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FFFFF"/>
                    </a:solidFill>
                  </a:tcPr>
                </a:tc>
                <a:tc>
                  <a:txBody>
                    <a:bodyPr/>
                    <a:lstStyle/>
                    <a:p>
                      <a:pPr algn="ctr" defTabSz="457200">
                        <a:defRPr sz="1800"/>
                      </a:pPr>
                      <a:r>
                        <a:rPr b="1" sz="2000">
                          <a:solidFill>
                            <a:srgbClr val="AE1916"/>
                          </a:solidFill>
                          <a:latin typeface="Arial"/>
                          <a:ea typeface="Arial"/>
                          <a:cs typeface="Arial"/>
                          <a:sym typeface="Arial"/>
                        </a:rPr>
                        <a:t>FALL</a:t>
                      </a:r>
                    </a:p>
                  </a:txBody>
                  <a:tcPr marL="25400" marR="25400" marT="25400" marB="254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FFFFF"/>
                    </a:solidFill>
                  </a:tcPr>
                </a:tc>
                <a:tc>
                  <a:txBody>
                    <a:bodyPr/>
                    <a:lstStyle/>
                    <a:p>
                      <a:pPr algn="ctr" defTabSz="457200">
                        <a:defRPr b="1" sz="1600">
                          <a:latin typeface="Arial"/>
                          <a:ea typeface="Arial"/>
                          <a:cs typeface="Arial"/>
                          <a:sym typeface="Arial"/>
                        </a:defRPr>
                      </a:pPr>
                      <a:r>
                        <a:t>ALL </a:t>
                      </a:r>
                    </a:p>
                    <a:p>
                      <a:pPr algn="ctr" defTabSz="457200">
                        <a:defRPr b="1" sz="1600">
                          <a:latin typeface="Arial"/>
                          <a:ea typeface="Arial"/>
                          <a:cs typeface="Arial"/>
                          <a:sym typeface="Arial"/>
                        </a:defRPr>
                      </a:pPr>
                      <a:r>
                        <a:t>STAR</a:t>
                      </a:r>
                    </a:p>
                  </a:txBody>
                  <a:tcPr marL="25400" marR="25400" marT="25400" marB="254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FFFFF"/>
                    </a:solidFill>
                  </a:tcPr>
                </a:tc>
              </a:tr>
              <a:tr h="574691">
                <a:tc>
                  <a:txBody>
                    <a:bodyPr/>
                    <a:lstStyle/>
                    <a:p>
                      <a:pPr algn="l" defTabSz="457200">
                        <a:defRPr sz="1800"/>
                      </a:pPr>
                      <a:r>
                        <a:rPr sz="2000">
                          <a:latin typeface="Arial"/>
                          <a:ea typeface="Arial"/>
                          <a:cs typeface="Arial"/>
                          <a:sym typeface="Arial"/>
                        </a:rPr>
                        <a:t>Western redbud</a:t>
                      </a:r>
                    </a:p>
                  </a:txBody>
                  <a:tcPr marL="25400" marR="25400" marT="25400" marB="254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ctr" defTabSz="457200">
                        <a:defRPr sz="1800"/>
                      </a:pPr>
                      <a:r>
                        <a:rPr sz="2000">
                          <a:latin typeface="Arial"/>
                          <a:ea typeface="Arial"/>
                          <a:cs typeface="Arial"/>
                          <a:sym typeface="Arial"/>
                        </a:rPr>
                        <a:t>magenta flowers</a:t>
                      </a:r>
                    </a:p>
                  </a:txBody>
                  <a:tcPr marL="25400" marR="25400" marT="25400" marB="254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p>
                  </a:txBody>
                  <a:tcPr marL="25400" marR="25400" marT="25400" marB="254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ctr" defTabSz="457200">
                        <a:defRPr sz="1800"/>
                      </a:pPr>
                      <a:r>
                        <a:rPr sz="2000">
                          <a:latin typeface="Arial"/>
                          <a:ea typeface="Arial"/>
                          <a:cs typeface="Arial"/>
                          <a:sym typeface="Arial"/>
                        </a:rPr>
                        <a:t>seed pods</a:t>
                      </a:r>
                    </a:p>
                  </a:txBody>
                  <a:tcPr marL="25400" marR="25400" marT="25400" marB="254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ctr" defTabSz="457200">
                        <a:defRPr sz="1800"/>
                      </a:pPr>
                      <a:r>
                        <a:rPr sz="2000">
                          <a:latin typeface="Arial"/>
                          <a:ea typeface="Arial"/>
                          <a:cs typeface="Arial"/>
                          <a:sym typeface="Arial"/>
                        </a:rPr>
                        <a:t>fall foliage</a:t>
                      </a:r>
                    </a:p>
                  </a:txBody>
                  <a:tcPr marL="25400" marR="25400" marT="25400" marB="254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ctr" defTabSz="457200">
                        <a:defRPr sz="1800"/>
                      </a:pPr>
                      <a:r>
                        <a:rPr sz="2000">
                          <a:solidFill>
                            <a:srgbClr val="AE1916"/>
                          </a:solidFill>
                          <a:latin typeface="Arial"/>
                          <a:ea typeface="Arial"/>
                          <a:cs typeface="Arial"/>
                          <a:sym typeface="Arial"/>
                        </a:rPr>
                        <a:t>*</a:t>
                      </a:r>
                    </a:p>
                  </a:txBody>
                  <a:tcPr marL="25400" marR="25400" marT="25400" marB="254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574691">
                <a:tc>
                  <a:txBody>
                    <a:bodyPr/>
                    <a:lstStyle/>
                    <a:p>
                      <a:pPr algn="l" defTabSz="457200">
                        <a:defRPr sz="1800"/>
                      </a:pPr>
                      <a:r>
                        <a:rPr sz="2000">
                          <a:latin typeface="Arial"/>
                          <a:ea typeface="Arial"/>
                          <a:cs typeface="Arial"/>
                          <a:sym typeface="Arial"/>
                        </a:rPr>
                        <a:t>Manzanita</a:t>
                      </a:r>
                    </a:p>
                  </a:txBody>
                  <a:tcPr marL="25400" marR="25400" marT="25400" marB="25400" anchor="ctr" anchorCtr="0" horzOverflow="overflow">
                    <a:lnL w="4445">
                      <a:solidFill>
                        <a:srgbClr val="000000"/>
                      </a:solidFill>
                      <a:miter lim="400000"/>
                    </a:lnL>
                    <a:lnR w="4445">
                      <a:solidFill>
                        <a:srgbClr val="000000"/>
                      </a:solidFill>
                      <a:miter lim="400000"/>
                    </a:lnR>
                    <a:lnT w="4445">
                      <a:solidFill>
                        <a:srgbClr val="000000"/>
                      </a:solidFill>
                      <a:miter lim="400000"/>
                    </a:lnT>
                    <a:lnB w="12700">
                      <a:solidFill>
                        <a:srgbClr val="BFBFBF"/>
                      </a:solidFill>
                      <a:miter lim="400000"/>
                    </a:lnB>
                    <a:noFill/>
                  </a:tcPr>
                </a:tc>
                <a:tc>
                  <a:txBody>
                    <a:bodyPr/>
                    <a:lstStyle/>
                    <a:p>
                      <a:pPr algn="ctr" defTabSz="457200">
                        <a:defRPr sz="1800"/>
                      </a:pPr>
                      <a:r>
                        <a:rPr sz="2000">
                          <a:latin typeface="Arial"/>
                          <a:ea typeface="Arial"/>
                          <a:cs typeface="Arial"/>
                          <a:sym typeface="Arial"/>
                        </a:rPr>
                        <a:t>white flowers</a:t>
                      </a:r>
                    </a:p>
                  </a:txBody>
                  <a:tcPr marL="25400" marR="25400" marT="25400" marB="254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ctr" defTabSz="457200">
                        <a:defRPr sz="1800"/>
                      </a:pPr>
                      <a:r>
                        <a:rPr sz="2000">
                          <a:latin typeface="Arial"/>
                          <a:ea typeface="Arial"/>
                          <a:cs typeface="Arial"/>
                          <a:sym typeface="Arial"/>
                        </a:rPr>
                        <a:t>white flowers</a:t>
                      </a:r>
                    </a:p>
                  </a:txBody>
                  <a:tcPr marL="25400" marR="25400" marT="25400" marB="254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ctr" defTabSz="457200">
                        <a:defRPr sz="1800"/>
                      </a:pPr>
                      <a:r>
                        <a:rPr sz="2000">
                          <a:latin typeface="Arial"/>
                          <a:ea typeface="Arial"/>
                          <a:cs typeface="Arial"/>
                          <a:sym typeface="Arial"/>
                        </a:rPr>
                        <a:t> </a:t>
                      </a:r>
                    </a:p>
                  </a:txBody>
                  <a:tcPr marL="25400" marR="25400" marT="25400" marB="254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ctr" defTabSz="457200">
                        <a:defRPr sz="1800"/>
                      </a:pPr>
                      <a:r>
                        <a:rPr sz="2000">
                          <a:solidFill>
                            <a:srgbClr val="AE1916"/>
                          </a:solidFill>
                          <a:latin typeface="Arial"/>
                          <a:ea typeface="Arial"/>
                          <a:cs typeface="Arial"/>
                          <a:sym typeface="Arial"/>
                        </a:rPr>
                        <a:t>*</a:t>
                      </a:r>
                    </a:p>
                  </a:txBody>
                  <a:tcPr marL="25400" marR="25400" marT="25400" marB="254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574691">
                <a:tc>
                  <a:txBody>
                    <a:bodyPr/>
                    <a:lstStyle/>
                    <a:p>
                      <a:pPr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000">
                          <a:latin typeface="Arial"/>
                          <a:ea typeface="Arial"/>
                          <a:cs typeface="Arial"/>
                          <a:sym typeface="Arial"/>
                        </a:rPr>
                        <a:t>California lilac</a:t>
                      </a:r>
                    </a:p>
                  </a:txBody>
                  <a:tcPr marL="25400" marR="25400" marT="25400" marB="25400" anchor="ctr" anchorCtr="0" horzOverflow="overflow">
                    <a:lnL w="12700">
                      <a:solidFill>
                        <a:srgbClr val="BFBFBF"/>
                      </a:solidFill>
                      <a:miter lim="400000"/>
                    </a:lnL>
                    <a:lnR w="12700">
                      <a:solidFill>
                        <a:srgbClr val="BFBFBF"/>
                      </a:solidFill>
                      <a:miter lim="400000"/>
                    </a:lnR>
                    <a:lnT w="12700">
                      <a:solidFill>
                        <a:srgbClr val="BFBFBF"/>
                      </a:solidFill>
                      <a:miter lim="400000"/>
                    </a:lnT>
                    <a:lnB w="12700">
                      <a:solidFill>
                        <a:srgbClr val="BFBFBF"/>
                      </a:solidFill>
                      <a:miter lim="400000"/>
                    </a:lnB>
                    <a:noFill/>
                  </a:tcPr>
                </a:tc>
                <a:tc>
                  <a:txBody>
                    <a:bodyPr/>
                    <a:lstStyle/>
                    <a:p>
                      <a:pPr algn="ctr" defTabSz="457200">
                        <a:defRPr sz="1800"/>
                      </a:pPr>
                      <a:r>
                        <a:rPr sz="2000">
                          <a:latin typeface="Arial"/>
                          <a:ea typeface="Arial"/>
                          <a:cs typeface="Arial"/>
                          <a:sym typeface="Arial"/>
                        </a:rPr>
                        <a:t>blue  flowers</a:t>
                      </a:r>
                    </a:p>
                  </a:txBody>
                  <a:tcPr marL="25400" marR="25400" marT="25400" marB="25400" anchor="ctr" anchorCtr="0" horzOverflow="overflow">
                    <a:lnL w="12700">
                      <a:solidFill>
                        <a:srgbClr val="BFBFBF"/>
                      </a:solidFill>
                      <a:miter lim="400000"/>
                    </a:lnL>
                    <a:lnR w="12700">
                      <a:solidFill>
                        <a:srgbClr val="BFBFBF"/>
                      </a:solidFill>
                      <a:miter lim="400000"/>
                    </a:lnR>
                    <a:lnT w="4445">
                      <a:solidFill>
                        <a:srgbClr val="000000"/>
                      </a:solidFill>
                      <a:miter lim="400000"/>
                    </a:lnT>
                    <a:lnB w="4445">
                      <a:solidFill>
                        <a:srgbClr val="000000"/>
                      </a:solidFill>
                      <a:miter lim="400000"/>
                    </a:lnB>
                    <a:noFill/>
                  </a:tcPr>
                </a:tc>
                <a:tc>
                  <a:txBody>
                    <a:bodyPr/>
                    <a:lstStyle/>
                    <a:p>
                      <a:pPr algn="ctr" defTabSz="457200">
                        <a:defRPr sz="1800"/>
                      </a:pPr>
                      <a:r>
                        <a:rPr sz="2000">
                          <a:latin typeface="Arial"/>
                          <a:ea typeface="Arial"/>
                          <a:cs typeface="Arial"/>
                          <a:sym typeface="Arial"/>
                        </a:rPr>
                        <a:t>blue   flowers</a:t>
                      </a:r>
                    </a:p>
                  </a:txBody>
                  <a:tcPr marL="25400" marR="25400" marT="25400" marB="25400" anchor="ctr" anchorCtr="0" horzOverflow="overflow">
                    <a:lnL w="12700">
                      <a:solidFill>
                        <a:srgbClr val="BFBFBF"/>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p>
                  </a:txBody>
                  <a:tcPr marL="25400" marR="25400" marT="25400" marB="25400" anchor="ctr"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p>
                  </a:txBody>
                  <a:tcPr marL="25400" marR="25400" marT="25400" marB="25400" anchor="ctr" anchorCtr="0" horzOverflow="overflow">
                    <a:lnL w="4445">
                      <a:solidFill>
                        <a:srgbClr val="000000"/>
                      </a:solidFill>
                      <a:miter lim="400000"/>
                    </a:lnL>
                    <a:lnR w="12700">
                      <a:solidFill>
                        <a:srgbClr val="AAAAAA"/>
                      </a:solidFill>
                      <a:miter lim="400000"/>
                    </a:lnR>
                    <a:lnT w="4445">
                      <a:solidFill>
                        <a:srgbClr val="000000"/>
                      </a:solidFill>
                      <a:miter lim="400000"/>
                    </a:lnT>
                    <a:lnB w="4445">
                      <a:solidFill>
                        <a:srgbClr val="000000"/>
                      </a:solidFill>
                      <a:miter lim="400000"/>
                    </a:lnB>
                    <a:noFill/>
                  </a:tcPr>
                </a:tc>
                <a:tc>
                  <a:txBody>
                    <a:bodyPr/>
                    <a:lstStyle/>
                    <a:p>
                      <a:pPr algn="ctr" defTabSz="457200">
                        <a:defRPr sz="1800"/>
                      </a:pPr>
                      <a:r>
                        <a:rPr sz="2000">
                          <a:solidFill>
                            <a:srgbClr val="AE1916"/>
                          </a:solidFill>
                          <a:latin typeface="Arial"/>
                          <a:ea typeface="Arial"/>
                          <a:cs typeface="Arial"/>
                          <a:sym typeface="Arial"/>
                        </a:rPr>
                        <a:t>*</a:t>
                      </a:r>
                    </a:p>
                  </a:txBody>
                  <a:tcPr marL="25400" marR="25400" marT="25400" marB="25400" anchor="ctr" anchorCtr="0" horzOverflow="overflow">
                    <a:lnL w="12700">
                      <a:solidFill>
                        <a:srgbClr val="AAAAAA"/>
                      </a:solidFill>
                      <a:miter lim="400000"/>
                    </a:lnL>
                    <a:lnR w="12700">
                      <a:solidFill>
                        <a:srgbClr val="AAAAAA"/>
                      </a:solidFill>
                      <a:miter lim="400000"/>
                    </a:lnR>
                    <a:lnT w="4445">
                      <a:solidFill>
                        <a:srgbClr val="000000"/>
                      </a:solidFill>
                      <a:miter lim="400000"/>
                    </a:lnT>
                    <a:lnB w="12700">
                      <a:solidFill>
                        <a:srgbClr val="7F7F7F"/>
                      </a:solidFill>
                      <a:miter lim="400000"/>
                    </a:lnB>
                    <a:noFill/>
                  </a:tcPr>
                </a:tc>
              </a:tr>
              <a:tr h="574691">
                <a:tc>
                  <a:txBody>
                    <a:bodyPr/>
                    <a:lstStyle/>
                    <a:p>
                      <a:pPr algn="l" defTabSz="457200">
                        <a:defRPr sz="1800"/>
                      </a:pPr>
                      <a:r>
                        <a:rPr sz="2000">
                          <a:latin typeface="Arial"/>
                          <a:ea typeface="Arial"/>
                          <a:cs typeface="Arial"/>
                          <a:sym typeface="Arial"/>
                        </a:rPr>
                        <a:t>Monkeyflower</a:t>
                      </a:r>
                    </a:p>
                  </a:txBody>
                  <a:tcPr marL="50800" marR="50800" marT="50800" marB="50800" anchor="ctr" anchorCtr="0" horzOverflow="overflow">
                    <a:lnL w="4445">
                      <a:solidFill>
                        <a:srgbClr val="000000"/>
                      </a:solidFill>
                      <a:miter lim="400000"/>
                    </a:lnL>
                    <a:lnR w="4445">
                      <a:solidFill>
                        <a:srgbClr val="000000"/>
                      </a:solidFill>
                      <a:miter lim="400000"/>
                    </a:lnR>
                    <a:lnT w="12700">
                      <a:solidFill>
                        <a:srgbClr val="BFBFBF"/>
                      </a:solidFill>
                      <a:miter lim="400000"/>
                    </a:lnT>
                    <a:lnB w="4445">
                      <a:solidFill>
                        <a:srgbClr val="000000"/>
                      </a:solidFill>
                      <a:miter lim="400000"/>
                    </a:lnB>
                    <a:noFill/>
                  </a:tcPr>
                </a:tc>
                <a:tc>
                  <a:txBody>
                    <a:bodyPr/>
                    <a:lstStyle/>
                    <a:p>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12700">
                      <a:solidFill>
                        <a:srgbClr val="BFBFBF"/>
                      </a:solidFill>
                      <a:miter lim="400000"/>
                    </a:lnB>
                    <a:noFill/>
                  </a:tcPr>
                </a:tc>
                <a:tc>
                  <a:txBody>
                    <a:bodyPr/>
                    <a:lstStyle/>
                    <a:p>
                      <a:pPr algn="ctr" defTabSz="457200">
                        <a:defRPr sz="1800"/>
                      </a:pPr>
                      <a:r>
                        <a:rPr sz="2000">
                          <a:latin typeface="Arial"/>
                          <a:ea typeface="Arial"/>
                          <a:cs typeface="Arial"/>
                          <a:sym typeface="Arial"/>
                        </a:rPr>
                        <a:t>apricot flowers</a:t>
                      </a:r>
                    </a:p>
                  </a:txBody>
                  <a:tcPr marL="50800" marR="50800" marT="50800" marB="50800" anchor="ctr" anchorCtr="0" horzOverflow="overflow">
                    <a:lnL w="4445">
                      <a:solidFill>
                        <a:srgbClr val="000000"/>
                      </a:solidFill>
                      <a:miter lim="400000"/>
                    </a:lnL>
                    <a:lnR w="4445">
                      <a:solidFill>
                        <a:srgbClr val="000000"/>
                      </a:solidFill>
                      <a:miter lim="400000"/>
                    </a:lnR>
                    <a:lnT w="4445">
                      <a:solidFill>
                        <a:srgbClr val="000000"/>
                      </a:solidFill>
                      <a:miter lim="400000"/>
                    </a:lnT>
                    <a:lnB w="12700">
                      <a:solidFill>
                        <a:srgbClr val="BFBFBF"/>
                      </a:solidFill>
                      <a:miter lim="400000"/>
                    </a:lnB>
                    <a:noFill/>
                  </a:tcPr>
                </a:tc>
                <a:tc>
                  <a:txBody>
                    <a:bodyPr/>
                    <a:lstStyle/>
                    <a:p>
                      <a:pPr algn="ctr" defTabSz="457200">
                        <a:defRPr sz="1800"/>
                      </a:pPr>
                      <a:r>
                        <a:rPr sz="2000">
                          <a:latin typeface="Arial"/>
                          <a:ea typeface="Arial"/>
                          <a:cs typeface="Arial"/>
                          <a:sym typeface="Arial"/>
                        </a:rPr>
                        <a:t>apricot flowers</a:t>
                      </a:r>
                    </a:p>
                  </a:txBody>
                  <a:tcPr marL="50800" marR="50800" marT="50800" marB="50800" anchor="ctr" anchorCtr="0" horzOverflow="overflow">
                    <a:lnL w="4445">
                      <a:solidFill>
                        <a:srgbClr val="000000"/>
                      </a:solidFill>
                      <a:miter lim="400000"/>
                    </a:lnL>
                    <a:lnR w="12700">
                      <a:solidFill>
                        <a:srgbClr val="BFBFBF"/>
                      </a:solidFill>
                      <a:miter lim="400000"/>
                    </a:lnR>
                    <a:lnT w="4445">
                      <a:solidFill>
                        <a:srgbClr val="000000"/>
                      </a:solidFill>
                      <a:miter lim="400000"/>
                    </a:lnT>
                    <a:lnB w="12700">
                      <a:solidFill>
                        <a:srgbClr val="BFBFBF"/>
                      </a:solidFill>
                      <a:miter lim="400000"/>
                    </a:lnB>
                    <a:noFill/>
                  </a:tcPr>
                </a:tc>
                <a:tc>
                  <a:txBody>
                    <a:bodyPr/>
                    <a:lstStyle/>
                    <a:p>
                      <a:pPr/>
                    </a:p>
                  </a:txBody>
                  <a:tcPr marL="50800" marR="50800" marT="50800" marB="50800" anchor="t" anchorCtr="0" horzOverflow="overflow">
                    <a:lnL w="12700">
                      <a:solidFill>
                        <a:srgbClr val="BFBFBF"/>
                      </a:solidFill>
                      <a:miter lim="400000"/>
                    </a:lnL>
                    <a:lnR w="12700">
                      <a:solidFill>
                        <a:srgbClr val="7F7F7F"/>
                      </a:solidFill>
                      <a:miter lim="400000"/>
                    </a:lnR>
                    <a:lnT w="4445">
                      <a:solidFill>
                        <a:srgbClr val="000000"/>
                      </a:solidFill>
                      <a:miter lim="400000"/>
                    </a:lnT>
                    <a:lnB w="12700">
                      <a:solidFill>
                        <a:srgbClr val="BFBFBF"/>
                      </a:solidFill>
                      <a:miter lim="400000"/>
                    </a:lnB>
                    <a:noFill/>
                  </a:tcPr>
                </a:tc>
                <a:tc>
                  <a:txBody>
                    <a:bodyPr/>
                    <a:lstStyle/>
                    <a:p>
                      <a:pPr/>
                    </a:p>
                  </a:txBody>
                  <a:tcPr marL="25400" marR="25400" marT="25400" marB="25400" anchor="ctr" anchorCtr="0" horzOverflow="overflow">
                    <a:lnL w="12700">
                      <a:solidFill>
                        <a:srgbClr val="7F7F7F"/>
                      </a:solidFill>
                      <a:miter lim="400000"/>
                    </a:lnL>
                    <a:lnR w="12700">
                      <a:solidFill>
                        <a:srgbClr val="7F7F7F"/>
                      </a:solidFill>
                      <a:miter lim="400000"/>
                    </a:lnR>
                    <a:lnT w="12700">
                      <a:solidFill>
                        <a:srgbClr val="7F7F7F"/>
                      </a:solidFill>
                      <a:miter lim="400000"/>
                    </a:lnT>
                    <a:lnB w="12700">
                      <a:solidFill>
                        <a:srgbClr val="7F7F7F"/>
                      </a:solidFill>
                      <a:miter lim="400000"/>
                    </a:lnB>
                    <a:noFill/>
                  </a:tcPr>
                </a:tc>
              </a:tr>
              <a:tr h="574691">
                <a:tc>
                  <a:txBody>
                    <a:bodyPr/>
                    <a:lstStyle/>
                    <a:p>
                      <a:pPr algn="l" defTabSz="457200">
                        <a:defRPr sz="1800"/>
                      </a:pPr>
                      <a:r>
                        <a:rPr sz="2000">
                          <a:latin typeface="Arial"/>
                          <a:ea typeface="Arial"/>
                          <a:cs typeface="Arial"/>
                          <a:sym typeface="Arial"/>
                        </a:rPr>
                        <a:t>Verbena</a:t>
                      </a:r>
                    </a:p>
                  </a:txBody>
                  <a:tcPr marL="25400" marR="25400" marT="25400" marB="25400" anchor="ctr" anchorCtr="0" horzOverflow="overflow">
                    <a:lnL w="4445">
                      <a:solidFill>
                        <a:srgbClr val="000000"/>
                      </a:solidFill>
                      <a:miter lim="400000"/>
                    </a:lnL>
                    <a:lnR w="12700">
                      <a:solidFill>
                        <a:srgbClr val="BFBFBF"/>
                      </a:solidFill>
                      <a:miter lim="400000"/>
                    </a:lnR>
                    <a:lnT w="4445">
                      <a:solidFill>
                        <a:srgbClr val="000000"/>
                      </a:solidFill>
                      <a:miter lim="400000"/>
                    </a:lnT>
                    <a:lnB w="4445">
                      <a:solidFill>
                        <a:srgbClr val="000000"/>
                      </a:solidFill>
                      <a:miter lim="400000"/>
                    </a:lnB>
                    <a:noFill/>
                  </a:tcPr>
                </a:tc>
                <a:tc>
                  <a:txBody>
                    <a:bodyPr/>
                    <a:lstStyle/>
                    <a:p>
                      <a:pPr/>
                    </a:p>
                  </a:txBody>
                  <a:tcPr marL="25400" marR="25400" marT="25400" marB="25400" anchor="ctr" anchorCtr="0" horzOverflow="overflow">
                    <a:lnL w="12700">
                      <a:solidFill>
                        <a:srgbClr val="BFBFBF"/>
                      </a:solidFill>
                      <a:miter lim="400000"/>
                    </a:lnL>
                    <a:lnR w="12700">
                      <a:solidFill>
                        <a:srgbClr val="BFBFBF"/>
                      </a:solidFill>
                      <a:miter lim="400000"/>
                    </a:lnR>
                    <a:lnT w="12700">
                      <a:solidFill>
                        <a:srgbClr val="BFBFBF"/>
                      </a:solidFill>
                      <a:miter lim="400000"/>
                    </a:lnT>
                    <a:lnB w="12700">
                      <a:solidFill>
                        <a:srgbClr val="BFBFBF"/>
                      </a:solidFill>
                      <a:miter lim="400000"/>
                    </a:lnB>
                    <a:noFill/>
                  </a:tcPr>
                </a:tc>
                <a:tc>
                  <a:txBody>
                    <a:bodyPr/>
                    <a:lstStyle/>
                    <a:p>
                      <a:pPr algn="ctr" defTabSz="457200">
                        <a:defRPr sz="1800"/>
                      </a:pPr>
                      <a:r>
                        <a:rPr sz="2000">
                          <a:latin typeface="Arial"/>
                          <a:ea typeface="Arial"/>
                          <a:cs typeface="Arial"/>
                          <a:sym typeface="Arial"/>
                        </a:rPr>
                        <a:t>lilac purple flowers</a:t>
                      </a:r>
                    </a:p>
                  </a:txBody>
                  <a:tcPr marL="25400" marR="25400" marT="25400" marB="25400" anchor="ctr" anchorCtr="0" horzOverflow="overflow">
                    <a:lnL w="12700">
                      <a:solidFill>
                        <a:srgbClr val="BFBFBF"/>
                      </a:solidFill>
                      <a:miter lim="400000"/>
                    </a:lnL>
                    <a:lnR w="12700">
                      <a:solidFill>
                        <a:srgbClr val="BFBFBF"/>
                      </a:solidFill>
                      <a:miter lim="400000"/>
                    </a:lnR>
                    <a:lnT w="12700">
                      <a:solidFill>
                        <a:srgbClr val="BFBFBF"/>
                      </a:solidFill>
                      <a:miter lim="400000"/>
                    </a:lnT>
                    <a:lnB w="12700">
                      <a:solidFill>
                        <a:srgbClr val="BFBFBF"/>
                      </a:solidFill>
                      <a:miter lim="400000"/>
                    </a:lnB>
                    <a:noFill/>
                  </a:tcPr>
                </a:tc>
                <a:tc>
                  <a:txBody>
                    <a:bodyPr/>
                    <a:lstStyle/>
                    <a:p>
                      <a:pPr algn="ctr" defTabSz="457200">
                        <a:defRPr sz="1800"/>
                      </a:pPr>
                      <a:r>
                        <a:rPr sz="2000">
                          <a:latin typeface="Arial"/>
                          <a:ea typeface="Arial"/>
                          <a:cs typeface="Arial"/>
                          <a:sym typeface="Arial"/>
                        </a:rPr>
                        <a:t>lilac purple flowers</a:t>
                      </a:r>
                    </a:p>
                  </a:txBody>
                  <a:tcPr marL="25400" marR="25400" marT="25400" marB="25400" anchor="ctr" anchorCtr="0" horzOverflow="overflow">
                    <a:lnL w="12700">
                      <a:solidFill>
                        <a:srgbClr val="BFBFBF"/>
                      </a:solidFill>
                      <a:miter lim="400000"/>
                    </a:lnL>
                    <a:lnR w="12700">
                      <a:solidFill>
                        <a:srgbClr val="BFBFBF"/>
                      </a:solidFill>
                      <a:miter lim="400000"/>
                    </a:lnR>
                    <a:lnT w="12700">
                      <a:solidFill>
                        <a:srgbClr val="BFBFBF"/>
                      </a:solidFill>
                      <a:miter lim="400000"/>
                    </a:lnT>
                    <a:lnB w="12700">
                      <a:solidFill>
                        <a:srgbClr val="BFBFBF"/>
                      </a:solidFill>
                      <a:miter lim="400000"/>
                    </a:lnB>
                    <a:noFill/>
                  </a:tcPr>
                </a:tc>
                <a:tc>
                  <a:txBody>
                    <a:bodyPr/>
                    <a:lstStyle/>
                    <a:p>
                      <a:pPr algn="ctr" defTabSz="457200">
                        <a:defRPr sz="1800"/>
                      </a:pPr>
                      <a:r>
                        <a:rPr sz="2000">
                          <a:latin typeface="Arial"/>
                          <a:ea typeface="Arial"/>
                          <a:cs typeface="Arial"/>
                          <a:sym typeface="Arial"/>
                        </a:rPr>
                        <a:t>lilac purple flowers</a:t>
                      </a:r>
                    </a:p>
                  </a:txBody>
                  <a:tcPr marL="25400" marR="25400" marT="25400" marB="25400" anchor="ctr" anchorCtr="0" horzOverflow="overflow">
                    <a:lnL w="12700">
                      <a:solidFill>
                        <a:srgbClr val="BFBFBF"/>
                      </a:solidFill>
                      <a:miter lim="400000"/>
                    </a:lnL>
                    <a:lnR w="12700">
                      <a:solidFill>
                        <a:srgbClr val="BFBFBF"/>
                      </a:solidFill>
                      <a:miter lim="400000"/>
                    </a:lnR>
                    <a:lnT w="12700">
                      <a:solidFill>
                        <a:srgbClr val="BFBFBF"/>
                      </a:solidFill>
                      <a:miter lim="400000"/>
                    </a:lnT>
                    <a:lnB w="12700">
                      <a:solidFill>
                        <a:srgbClr val="BFBFBF"/>
                      </a:solidFill>
                      <a:miter lim="400000"/>
                    </a:lnB>
                    <a:noFill/>
                  </a:tcPr>
                </a:tc>
                <a:tc>
                  <a:txBody>
                    <a:bodyPr/>
                    <a:lstStyle/>
                    <a:p>
                      <a:pPr/>
                    </a:p>
                  </a:txBody>
                  <a:tcPr marL="25400" marR="25400" marT="25400" marB="25400" anchor="ctr" anchorCtr="0" horzOverflow="overflow">
                    <a:lnL w="12700">
                      <a:solidFill>
                        <a:srgbClr val="BFBFBF"/>
                      </a:solidFill>
                      <a:miter lim="400000"/>
                    </a:lnL>
                    <a:lnR w="4445">
                      <a:solidFill>
                        <a:srgbClr val="000000"/>
                      </a:solidFill>
                      <a:miter lim="400000"/>
                    </a:lnR>
                    <a:lnT w="12700">
                      <a:solidFill>
                        <a:srgbClr val="7F7F7F"/>
                      </a:solidFill>
                      <a:miter lim="400000"/>
                    </a:lnT>
                    <a:lnB w="4445">
                      <a:solidFill>
                        <a:srgbClr val="000000"/>
                      </a:solidFill>
                      <a:miter lim="400000"/>
                    </a:lnB>
                    <a:solidFill>
                      <a:srgbClr val="FFFFFF"/>
                    </a:solidFill>
                  </a:tcPr>
                </a:tc>
              </a:tr>
              <a:tr h="574691">
                <a:tc>
                  <a:txBody>
                    <a:bodyPr/>
                    <a:lstStyle/>
                    <a:p>
                      <a:pPr algn="l" defTabSz="457200">
                        <a:defRPr sz="1800"/>
                      </a:pPr>
                      <a:r>
                        <a:rPr sz="2000">
                          <a:latin typeface="Arial"/>
                          <a:ea typeface="Arial"/>
                          <a:cs typeface="Arial"/>
                          <a:sym typeface="Arial"/>
                        </a:rPr>
                        <a:t>Toyon</a:t>
                      </a:r>
                    </a:p>
                  </a:txBody>
                  <a:tcPr marL="25400" marR="25400" marT="25400" marB="25400" anchor="ctr" anchorCtr="0" horzOverflow="overflow">
                    <a:lnL w="4445">
                      <a:solidFill>
                        <a:srgbClr val="000000"/>
                      </a:solidFill>
                      <a:miter lim="400000"/>
                    </a:lnL>
                    <a:lnR w="12700">
                      <a:solidFill>
                        <a:srgbClr val="BFBFBF"/>
                      </a:solidFill>
                      <a:miter lim="400000"/>
                    </a:lnR>
                    <a:lnT w="4445">
                      <a:solidFill>
                        <a:srgbClr val="000000"/>
                      </a:solidFill>
                      <a:miter lim="400000"/>
                    </a:lnT>
                    <a:lnB w="12700">
                      <a:solidFill>
                        <a:srgbClr val="BFBFBF"/>
                      </a:solidFill>
                      <a:miter lim="400000"/>
                    </a:lnB>
                    <a:noFill/>
                  </a:tcPr>
                </a:tc>
                <a:tc>
                  <a:txBody>
                    <a:bodyPr/>
                    <a:lstStyle/>
                    <a:p>
                      <a:pPr algn="ctr" defTabSz="457200">
                        <a:defRPr sz="1800"/>
                      </a:pPr>
                      <a:r>
                        <a:rPr sz="2000">
                          <a:latin typeface="Arial"/>
                          <a:ea typeface="Arial"/>
                          <a:cs typeface="Arial"/>
                          <a:sym typeface="Arial"/>
                        </a:rPr>
                        <a:t>red berries</a:t>
                      </a:r>
                    </a:p>
                  </a:txBody>
                  <a:tcPr marL="25400" marR="25400" marT="25400" marB="25400" anchor="ctr" anchorCtr="0" horzOverflow="overflow">
                    <a:lnL w="12700">
                      <a:solidFill>
                        <a:srgbClr val="BFBFBF"/>
                      </a:solidFill>
                      <a:miter lim="400000"/>
                    </a:lnL>
                    <a:lnR w="12700">
                      <a:solidFill>
                        <a:srgbClr val="BFBFBF"/>
                      </a:solidFill>
                      <a:miter lim="400000"/>
                    </a:lnR>
                    <a:lnT w="12700">
                      <a:solidFill>
                        <a:srgbClr val="BFBFBF"/>
                      </a:solidFill>
                      <a:miter lim="400000"/>
                    </a:lnT>
                    <a:lnB w="12700">
                      <a:solidFill>
                        <a:srgbClr val="BFBFBF"/>
                      </a:solidFill>
                      <a:miter lim="400000"/>
                    </a:lnB>
                    <a:noFill/>
                  </a:tcPr>
                </a:tc>
                <a:tc>
                  <a:txBody>
                    <a:bodyPr/>
                    <a:lstStyle/>
                    <a:p>
                      <a:pPr/>
                    </a:p>
                  </a:txBody>
                  <a:tcPr marL="50800" marR="50800" marT="50800" marB="50800" anchor="ctr" anchorCtr="0" horzOverflow="overflow">
                    <a:lnL w="12700">
                      <a:solidFill>
                        <a:srgbClr val="BFBFBF"/>
                      </a:solidFill>
                      <a:miter lim="400000"/>
                    </a:lnL>
                    <a:lnR w="12700">
                      <a:solidFill>
                        <a:srgbClr val="BFBFBF"/>
                      </a:solidFill>
                      <a:miter lim="400000"/>
                    </a:lnR>
                    <a:lnT w="12700">
                      <a:solidFill>
                        <a:srgbClr val="BFBFBF"/>
                      </a:solidFill>
                      <a:miter lim="400000"/>
                    </a:lnT>
                    <a:lnB w="4445">
                      <a:solidFill>
                        <a:srgbClr val="000000"/>
                      </a:solidFill>
                      <a:miter lim="400000"/>
                    </a:lnB>
                    <a:noFill/>
                  </a:tcPr>
                </a:tc>
                <a:tc>
                  <a:txBody>
                    <a:bodyPr/>
                    <a:lstStyle/>
                    <a:p>
                      <a:pPr algn="ctr" defTabSz="457200">
                        <a:defRPr sz="1800"/>
                      </a:pPr>
                      <a:r>
                        <a:rPr sz="2000">
                          <a:latin typeface="Arial"/>
                          <a:ea typeface="Arial"/>
                          <a:cs typeface="Arial"/>
                          <a:sym typeface="Arial"/>
                        </a:rPr>
                        <a:t>white flowers</a:t>
                      </a:r>
                    </a:p>
                  </a:txBody>
                  <a:tcPr marL="25400" marR="25400" marT="25400" marB="25400" anchor="ctr" anchorCtr="0" horzOverflow="overflow">
                    <a:lnL w="12700">
                      <a:solidFill>
                        <a:srgbClr val="BFBFBF"/>
                      </a:solidFill>
                      <a:miter lim="400000"/>
                    </a:lnL>
                    <a:lnR w="12700">
                      <a:solidFill>
                        <a:srgbClr val="BFBFBF"/>
                      </a:solidFill>
                      <a:miter lim="400000"/>
                    </a:lnR>
                    <a:lnT w="12700">
                      <a:solidFill>
                        <a:srgbClr val="BFBFBF"/>
                      </a:solidFill>
                      <a:miter lim="400000"/>
                    </a:lnT>
                    <a:lnB w="12700">
                      <a:solidFill>
                        <a:srgbClr val="BFBFBF"/>
                      </a:solidFill>
                      <a:miter lim="400000"/>
                    </a:lnB>
                    <a:noFill/>
                  </a:tcPr>
                </a:tc>
                <a:tc>
                  <a:txBody>
                    <a:bodyPr/>
                    <a:lstStyle/>
                    <a:p>
                      <a:pPr algn="ctr" defTabSz="457200">
                        <a:defRPr sz="1800"/>
                      </a:pPr>
                      <a:r>
                        <a:rPr sz="2000">
                          <a:latin typeface="Arial"/>
                          <a:ea typeface="Arial"/>
                          <a:cs typeface="Arial"/>
                          <a:sym typeface="Arial"/>
                        </a:rPr>
                        <a:t>orange berries</a:t>
                      </a:r>
                    </a:p>
                  </a:txBody>
                  <a:tcPr marL="25400" marR="25400" marT="25400" marB="25400" anchor="ctr" anchorCtr="0" horzOverflow="overflow">
                    <a:lnL w="12700">
                      <a:solidFill>
                        <a:srgbClr val="BFBFBF"/>
                      </a:solidFill>
                      <a:miter lim="400000"/>
                    </a:lnL>
                    <a:lnR w="12700">
                      <a:solidFill>
                        <a:srgbClr val="BFBFBF"/>
                      </a:solidFill>
                      <a:miter lim="400000"/>
                    </a:lnR>
                    <a:lnT w="12700">
                      <a:solidFill>
                        <a:srgbClr val="BFBFBF"/>
                      </a:solidFill>
                      <a:miter lim="400000"/>
                    </a:lnT>
                    <a:lnB w="12700">
                      <a:solidFill>
                        <a:srgbClr val="BFBFBF"/>
                      </a:solidFill>
                      <a:miter lim="400000"/>
                    </a:lnB>
                    <a:noFill/>
                  </a:tcPr>
                </a:tc>
                <a:tc>
                  <a:txBody>
                    <a:bodyPr/>
                    <a:lstStyle/>
                    <a:p>
                      <a:pPr algn="ctr" defTabSz="457200">
                        <a:defRPr sz="1800"/>
                      </a:pPr>
                      <a:r>
                        <a:rPr sz="2000">
                          <a:solidFill>
                            <a:srgbClr val="AE1916"/>
                          </a:solidFill>
                          <a:latin typeface="Arial"/>
                          <a:ea typeface="Arial"/>
                          <a:cs typeface="Arial"/>
                          <a:sym typeface="Arial"/>
                        </a:rPr>
                        <a:t>*</a:t>
                      </a:r>
                    </a:p>
                  </a:txBody>
                  <a:tcPr marL="25400" marR="25400" marT="25400" marB="25400" anchor="ctr" anchorCtr="0" horzOverflow="overflow">
                    <a:lnL w="12700">
                      <a:solidFill>
                        <a:srgbClr val="BFBFBF"/>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574691">
                <a:tc>
                  <a:txBody>
                    <a:bodyPr/>
                    <a:lstStyle/>
                    <a:p>
                      <a:pPr algn="l" defTabSz="457200">
                        <a:defRPr sz="1800"/>
                      </a:pPr>
                      <a:r>
                        <a:rPr sz="2000">
                          <a:latin typeface="Arial"/>
                          <a:ea typeface="Arial"/>
                          <a:cs typeface="Arial"/>
                          <a:sym typeface="Arial"/>
                        </a:rPr>
                        <a:t>Coyote bush</a:t>
                      </a:r>
                    </a:p>
                  </a:txBody>
                  <a:tcPr marL="25400" marR="25400" marT="25400" marB="25400" anchor="ctr" anchorCtr="0" horzOverflow="overflow">
                    <a:lnL w="12700">
                      <a:solidFill>
                        <a:srgbClr val="BFBFBF"/>
                      </a:solidFill>
                      <a:miter lim="400000"/>
                    </a:lnL>
                    <a:lnR w="12700">
                      <a:solidFill>
                        <a:srgbClr val="BFBFBF"/>
                      </a:solidFill>
                      <a:miter lim="400000"/>
                    </a:lnR>
                    <a:lnT w="12700">
                      <a:solidFill>
                        <a:srgbClr val="BFBFBF"/>
                      </a:solidFill>
                      <a:miter lim="400000"/>
                    </a:lnT>
                    <a:lnB w="12700">
                      <a:solidFill>
                        <a:srgbClr val="BFBFBF"/>
                      </a:solidFill>
                      <a:miter lim="400000"/>
                    </a:lnB>
                    <a:noFill/>
                  </a:tcPr>
                </a:tc>
                <a:tc>
                  <a:txBody>
                    <a:bodyPr/>
                    <a:lstStyle/>
                    <a:p>
                      <a:pPr/>
                    </a:p>
                  </a:txBody>
                  <a:tcPr marL="50800" marR="50800" marT="50800" marB="50800" anchor="ctr" anchorCtr="0" horzOverflow="overflow">
                    <a:lnL w="12700">
                      <a:solidFill>
                        <a:srgbClr val="BFBFBF"/>
                      </a:solidFill>
                      <a:miter lim="400000"/>
                    </a:lnL>
                    <a:lnR w="4445">
                      <a:solidFill>
                        <a:srgbClr val="000000"/>
                      </a:solidFill>
                      <a:miter lim="400000"/>
                    </a:lnR>
                    <a:lnT w="12700">
                      <a:solidFill>
                        <a:srgbClr val="BFBFBF"/>
                      </a:solidFill>
                      <a:miter lim="400000"/>
                    </a:lnT>
                    <a:lnB w="4445">
                      <a:solidFill>
                        <a:srgbClr val="000000"/>
                      </a:solidFill>
                      <a:miter lim="400000"/>
                    </a:lnB>
                    <a:noFill/>
                  </a:tcPr>
                </a:tc>
                <a:tc>
                  <a:txBody>
                    <a:bodyPr/>
                    <a:lstStyle/>
                    <a:p>
                      <a:pPr/>
                    </a:p>
                  </a:txBody>
                  <a:tcPr marL="50800" marR="50800" marT="50800" marB="50800" anchor="ctr" anchorCtr="0" horzOverflow="overflow">
                    <a:lnL w="4445">
                      <a:solidFill>
                        <a:srgbClr val="000000"/>
                      </a:solidFill>
                      <a:miter lim="400000"/>
                    </a:lnL>
                    <a:lnR w="12700">
                      <a:solidFill>
                        <a:srgbClr val="BFBFBF"/>
                      </a:solidFill>
                      <a:miter lim="400000"/>
                    </a:lnR>
                    <a:lnT w="4445">
                      <a:solidFill>
                        <a:srgbClr val="000000"/>
                      </a:solidFill>
                      <a:miter lim="400000"/>
                    </a:lnT>
                    <a:lnB w="4445">
                      <a:solidFill>
                        <a:srgbClr val="000000"/>
                      </a:solidFill>
                      <a:miter lim="400000"/>
                    </a:lnB>
                    <a:noFill/>
                  </a:tcPr>
                </a:tc>
                <a:tc>
                  <a:txBody>
                    <a:bodyPr/>
                    <a:lstStyle/>
                    <a:p>
                      <a:pPr algn="ctr" defTabSz="457200">
                        <a:defRPr sz="1800"/>
                      </a:pPr>
                      <a:r>
                        <a:rPr sz="2000">
                          <a:latin typeface="Arial"/>
                          <a:ea typeface="Arial"/>
                          <a:cs typeface="Arial"/>
                          <a:sym typeface="Arial"/>
                        </a:rPr>
                        <a:t> </a:t>
                      </a:r>
                    </a:p>
                  </a:txBody>
                  <a:tcPr marL="50800" marR="50800" marT="50800" marB="50800" anchor="ctr" anchorCtr="0" horzOverflow="overflow">
                    <a:lnL w="12700">
                      <a:solidFill>
                        <a:srgbClr val="BFBFBF"/>
                      </a:solidFill>
                      <a:miter lim="400000"/>
                    </a:lnL>
                    <a:lnR w="12700">
                      <a:solidFill>
                        <a:srgbClr val="BFBFBF"/>
                      </a:solidFill>
                      <a:miter lim="400000"/>
                    </a:lnR>
                    <a:lnT w="12700">
                      <a:solidFill>
                        <a:srgbClr val="BFBFBF"/>
                      </a:solidFill>
                      <a:miter lim="400000"/>
                    </a:lnT>
                    <a:lnB w="12700">
                      <a:solidFill>
                        <a:srgbClr val="BFBFBF"/>
                      </a:solidFill>
                      <a:miter lim="400000"/>
                    </a:lnB>
                    <a:noFill/>
                  </a:tcPr>
                </a:tc>
                <a:tc>
                  <a:txBody>
                    <a:bodyPr/>
                    <a:lstStyle/>
                    <a:p>
                      <a:pPr algn="ctr" defTabSz="457200">
                        <a:defRPr sz="1800"/>
                      </a:pPr>
                      <a:r>
                        <a:rPr sz="2000">
                          <a:latin typeface="Arial"/>
                          <a:ea typeface="Arial"/>
                          <a:cs typeface="Arial"/>
                          <a:sym typeface="Arial"/>
                        </a:rPr>
                        <a:t>white flowers</a:t>
                      </a:r>
                    </a:p>
                  </a:txBody>
                  <a:tcPr marL="50800" marR="50800" marT="50800" marB="50800" anchor="ctr" anchorCtr="0" horzOverflow="overflow">
                    <a:lnL w="12700">
                      <a:solidFill>
                        <a:srgbClr val="BFBFBF"/>
                      </a:solidFill>
                      <a:miter lim="400000"/>
                    </a:lnL>
                    <a:lnR w="12700">
                      <a:solidFill>
                        <a:srgbClr val="BFBFBF"/>
                      </a:solidFill>
                      <a:miter lim="400000"/>
                    </a:lnR>
                    <a:lnT w="12700">
                      <a:solidFill>
                        <a:srgbClr val="BFBFBF"/>
                      </a:solidFill>
                      <a:miter lim="400000"/>
                    </a:lnT>
                    <a:lnB w="12700">
                      <a:solidFill>
                        <a:srgbClr val="BFBFBF"/>
                      </a:solidFill>
                      <a:miter lim="400000"/>
                    </a:lnB>
                    <a:noFill/>
                  </a:tcPr>
                </a:tc>
                <a:tc>
                  <a:txBody>
                    <a:bodyPr/>
                    <a:lstStyle/>
                    <a:p>
                      <a:pPr/>
                    </a:p>
                  </a:txBody>
                  <a:tcPr marL="25400" marR="25400" marT="25400" marB="25400" anchor="ctr" anchorCtr="0" horzOverflow="overflow">
                    <a:lnL w="12700">
                      <a:solidFill>
                        <a:srgbClr val="BFBFBF"/>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bl>
          </a:graphicData>
        </a:graphic>
      </p:graphicFrame>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Evoke energy and excitement…"/>
          <p:cNvSpPr txBox="1"/>
          <p:nvPr>
            <p:ph type="body" sz="half" idx="4294967295"/>
          </p:nvPr>
        </p:nvSpPr>
        <p:spPr>
          <a:xfrm>
            <a:off x="562612" y="2130007"/>
            <a:ext cx="6576877" cy="3824178"/>
          </a:xfrm>
          <a:prstGeom prst="rect">
            <a:avLst/>
          </a:prstGeom>
        </p:spPr>
        <p:txBody>
          <a:bodyPr/>
          <a:lstStyle/>
          <a:p>
            <a:pPr marL="257429" indent="-257429" defTabSz="823781">
              <a:lnSpc>
                <a:spcPct val="100000"/>
              </a:lnSpc>
              <a:spcBef>
                <a:spcPts val="300"/>
              </a:spcBef>
              <a:buFont typeface="Calibri"/>
              <a:buChar char="❖"/>
              <a:defRPr b="1" sz="2800"/>
            </a:pPr>
            <a:r>
              <a:t>  Evoke energy and excitement</a:t>
            </a:r>
          </a:p>
          <a:p>
            <a:pPr marL="257429" indent="-257429" defTabSz="823781">
              <a:lnSpc>
                <a:spcPct val="100000"/>
              </a:lnSpc>
              <a:spcBef>
                <a:spcPts val="300"/>
              </a:spcBef>
              <a:buFont typeface="Calibri"/>
              <a:buChar char="❖"/>
              <a:defRPr b="1" sz="2800"/>
            </a:pPr>
          </a:p>
          <a:p>
            <a:pPr marL="257429" indent="-257429" defTabSz="823781">
              <a:lnSpc>
                <a:spcPct val="100000"/>
              </a:lnSpc>
              <a:spcBef>
                <a:spcPts val="300"/>
              </a:spcBef>
              <a:buFont typeface="Calibri"/>
              <a:buChar char="❖"/>
              <a:defRPr b="1" sz="2800"/>
            </a:pPr>
            <a:r>
              <a:t>  Place as focal points in garden</a:t>
            </a:r>
          </a:p>
          <a:p>
            <a:pPr marL="257429" indent="-257429" defTabSz="823781">
              <a:lnSpc>
                <a:spcPct val="100000"/>
              </a:lnSpc>
              <a:spcBef>
                <a:spcPts val="300"/>
              </a:spcBef>
              <a:buFont typeface="Calibri"/>
              <a:buChar char="❖"/>
              <a:defRPr b="1" sz="2800"/>
            </a:pPr>
          </a:p>
          <a:p>
            <a:pPr marL="257429" indent="-257429" defTabSz="823781">
              <a:lnSpc>
                <a:spcPct val="100000"/>
              </a:lnSpc>
              <a:spcBef>
                <a:spcPts val="300"/>
              </a:spcBef>
              <a:buFont typeface="Calibri"/>
              <a:buChar char="❖"/>
              <a:defRPr b="1" sz="2800"/>
            </a:pPr>
            <a:r>
              <a:t>  Attract hummingbirds + butterflies</a:t>
            </a:r>
          </a:p>
          <a:p>
            <a:pPr marL="257429" indent="-257429" defTabSz="823781">
              <a:lnSpc>
                <a:spcPct val="100000"/>
              </a:lnSpc>
              <a:spcBef>
                <a:spcPts val="300"/>
              </a:spcBef>
              <a:buFont typeface="Calibri"/>
              <a:buChar char="❖"/>
              <a:defRPr b="1" sz="2800"/>
            </a:pPr>
          </a:p>
          <a:p>
            <a:pPr marL="257429" indent="-257429" defTabSz="823781">
              <a:lnSpc>
                <a:spcPct val="100000"/>
              </a:lnSpc>
              <a:spcBef>
                <a:spcPts val="300"/>
              </a:spcBef>
              <a:buFont typeface="Calibri"/>
              <a:buChar char="❖"/>
              <a:defRPr b="1" sz="2800"/>
            </a:pPr>
            <a:r>
              <a:t>  Consider plants vs. hummingbird feeders near windows</a:t>
            </a:r>
          </a:p>
        </p:txBody>
      </p:sp>
      <p:sp>
        <p:nvSpPr>
          <p:cNvPr id="330" name="USE OF WARM COLORS"/>
          <p:cNvSpPr txBox="1"/>
          <p:nvPr>
            <p:ph type="title" idx="4294967295"/>
          </p:nvPr>
        </p:nvSpPr>
        <p:spPr>
          <a:xfrm>
            <a:off x="1013140" y="1094841"/>
            <a:ext cx="5675821" cy="759729"/>
          </a:xfrm>
          <a:prstGeom prst="rect">
            <a:avLst/>
          </a:prstGeom>
        </p:spPr>
        <p:txBody>
          <a:bodyPr/>
          <a:lstStyle>
            <a:lvl1pPr>
              <a:defRPr sz="3300"/>
            </a:lvl1pPr>
          </a:lstStyle>
          <a:p>
            <a:pPr/>
            <a:r>
              <a:t>USE OF WARM COLORS</a:t>
            </a:r>
          </a:p>
        </p:txBody>
      </p:sp>
      <p:pic>
        <p:nvPicPr>
          <p:cNvPr id="331" name="Picture Placeholder 4" descr="Picture Placeholder 4"/>
          <p:cNvPicPr>
            <a:picLocks noChangeAspect="1"/>
          </p:cNvPicPr>
          <p:nvPr/>
        </p:nvPicPr>
        <p:blipFill>
          <a:blip r:embed="rId3">
            <a:extLst/>
          </a:blip>
          <a:srcRect l="9874" t="0" r="9870" b="0"/>
          <a:stretch>
            <a:fillRect/>
          </a:stretch>
        </p:blipFill>
        <p:spPr>
          <a:xfrm>
            <a:off x="7617696" y="1061837"/>
            <a:ext cx="3702753" cy="4734246"/>
          </a:xfrm>
          <a:prstGeom prst="rect">
            <a:avLst/>
          </a:prstGeom>
          <a:ln w="50800">
            <a:solidFill>
              <a:srgbClr val="FFFFFF"/>
            </a:solidFill>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Elicit calm, quiet + coolness (welcome during hot summers)…"/>
          <p:cNvSpPr txBox="1"/>
          <p:nvPr>
            <p:ph type="body" sz="half" idx="4294967295"/>
          </p:nvPr>
        </p:nvSpPr>
        <p:spPr>
          <a:xfrm>
            <a:off x="651810" y="2325489"/>
            <a:ext cx="6292708" cy="3292760"/>
          </a:xfrm>
          <a:prstGeom prst="rect">
            <a:avLst/>
          </a:prstGeom>
        </p:spPr>
        <p:txBody>
          <a:bodyPr/>
          <a:lstStyle/>
          <a:p>
            <a:pPr marL="257429" indent="-257429" defTabSz="823781">
              <a:lnSpc>
                <a:spcPct val="100000"/>
              </a:lnSpc>
              <a:spcBef>
                <a:spcPts val="300"/>
              </a:spcBef>
              <a:buFont typeface="Calibri"/>
              <a:buChar char="❖"/>
              <a:defRPr b="1" sz="2800"/>
            </a:pPr>
            <a:r>
              <a:t>  Elicit calm, quiet + coolness (welcome during hot summers)</a:t>
            </a:r>
          </a:p>
          <a:p>
            <a:pPr marL="257429" indent="-257429" defTabSz="823781">
              <a:lnSpc>
                <a:spcPct val="100000"/>
              </a:lnSpc>
              <a:spcBef>
                <a:spcPts val="300"/>
              </a:spcBef>
              <a:buFont typeface="Calibri"/>
              <a:buChar char="❖"/>
              <a:defRPr b="1" sz="2800"/>
            </a:pPr>
          </a:p>
          <a:p>
            <a:pPr marL="257429" indent="-257429" defTabSz="823781">
              <a:lnSpc>
                <a:spcPct val="100000"/>
              </a:lnSpc>
              <a:spcBef>
                <a:spcPts val="300"/>
              </a:spcBef>
              <a:buFont typeface="Calibri"/>
              <a:buChar char="❖"/>
              <a:defRPr b="1" sz="2800"/>
            </a:pPr>
            <a:r>
              <a:t>  Attract butterflies and bees</a:t>
            </a:r>
          </a:p>
          <a:p>
            <a:pPr marL="257429" indent="-257429" defTabSz="823781">
              <a:lnSpc>
                <a:spcPct val="100000"/>
              </a:lnSpc>
              <a:spcBef>
                <a:spcPts val="300"/>
              </a:spcBef>
              <a:buFont typeface="Calibri"/>
              <a:buChar char="❖"/>
              <a:defRPr b="1" sz="2800"/>
            </a:pPr>
          </a:p>
          <a:p>
            <a:pPr marL="257429" indent="-257429" defTabSz="823781">
              <a:lnSpc>
                <a:spcPct val="100000"/>
              </a:lnSpc>
              <a:spcBef>
                <a:spcPts val="300"/>
              </a:spcBef>
              <a:buFont typeface="Calibri"/>
              <a:buChar char="❖"/>
              <a:defRPr b="1" sz="2800"/>
            </a:pPr>
            <a:r>
              <a:t>  Place away from house to expand sense of space (+ keep bees afar)</a:t>
            </a:r>
          </a:p>
        </p:txBody>
      </p:sp>
      <p:sp>
        <p:nvSpPr>
          <p:cNvPr id="336" name="USE OF COOL COLORS"/>
          <p:cNvSpPr txBox="1"/>
          <p:nvPr>
            <p:ph type="title" idx="4294967295"/>
          </p:nvPr>
        </p:nvSpPr>
        <p:spPr>
          <a:xfrm>
            <a:off x="1074554" y="1239753"/>
            <a:ext cx="5675818" cy="884940"/>
          </a:xfrm>
          <a:prstGeom prst="rect">
            <a:avLst/>
          </a:prstGeom>
        </p:spPr>
        <p:txBody>
          <a:bodyPr/>
          <a:lstStyle>
            <a:lvl1pPr>
              <a:defRPr sz="3300"/>
            </a:lvl1pPr>
          </a:lstStyle>
          <a:p>
            <a:pPr/>
            <a:r>
              <a:t>USE OF COOL COLORS</a:t>
            </a:r>
          </a:p>
        </p:txBody>
      </p:sp>
      <p:pic>
        <p:nvPicPr>
          <p:cNvPr id="337" name="Picture Placeholder 2" descr="Picture Placeholder 2"/>
          <p:cNvPicPr>
            <a:picLocks noChangeAspect="1"/>
          </p:cNvPicPr>
          <p:nvPr/>
        </p:nvPicPr>
        <p:blipFill>
          <a:blip r:embed="rId3">
            <a:extLst/>
          </a:blip>
          <a:srcRect l="22569" t="0" r="16991" b="0"/>
          <a:stretch>
            <a:fillRect/>
          </a:stretch>
        </p:blipFill>
        <p:spPr>
          <a:xfrm>
            <a:off x="7570468" y="1001512"/>
            <a:ext cx="3797275" cy="4855101"/>
          </a:xfrm>
          <a:prstGeom prst="rect">
            <a:avLst/>
          </a:prstGeom>
          <a:ln w="50800">
            <a:solidFill>
              <a:srgbClr val="FFFFFF"/>
            </a:solidFill>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