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E3F119-5192-43AC-B937-AD2549C15B89}" v="15" dt="2024-05-09T23:34:38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9130" autoAdjust="0"/>
  </p:normalViewPr>
  <p:slideViewPr>
    <p:cSldViewPr snapToGrid="0">
      <p:cViewPr varScale="1">
        <p:scale>
          <a:sx n="70" d="100"/>
          <a:sy n="70" d="100"/>
        </p:scale>
        <p:origin x="9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7A7E8-835A-4C10-A8B9-D46CB4A27AF2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FFCF1-00BE-4A0D-903F-E898D5A53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2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60A3E-4BC9-4497-95E2-69F5661E229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89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96C98-CFB1-B40D-4C7F-BF67A0C92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E5FCD-5227-19DA-A2A9-33BA1B856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5807F-26F5-E276-6DD5-7D1E56FD4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EB398-09BB-69EE-BE2F-B8EA1B92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EC545-4859-508E-2568-9CA4AE3F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0A797-E4D1-B3A5-C426-2A98CE64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F13EB-68B1-F4AE-8DF6-60942A677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50C6-37E5-9BD1-422E-4C619556A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EC502-94CF-6631-1C9B-5A0422728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08A97-EFA7-5CB2-1B9E-8403EEE27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59E7E-2068-9FB5-4D7A-2EA181B5F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E92B7-6BA8-1AF1-988B-74F7E5D38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5A2D5-B6BA-CBEB-DD2E-2BF90BB61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47F14-754D-C3AF-9598-AF06E28D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5B9E6-7B55-5957-1554-5E360FC0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5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26096-6ABF-5642-5718-5F27B9E1D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15060-87B7-C221-1D70-F785FE02C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72833-7E43-0BC4-ABFC-605BCBE7F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998A6-35BD-8A28-C846-A39CE3BB7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F9CAD-1475-90C8-D31E-85290E67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8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D22F3-2493-B509-DE4D-D09FDB5D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350CC-2F4C-CB78-F854-88CB59117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E8A77-2CDC-580A-DC4D-8FF2329F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F0E18-92CA-97A8-9063-ECC786EB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10D17-4B29-13A6-DAFF-5DF044EAF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2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6C633-D406-B0EC-D5CD-5D16D2F32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2D5CC-2343-7F31-E182-AC383140E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A9713-5D44-CE53-3BE4-CEB3CEDAB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135D6-83BB-378F-1AFA-DD5A0EC8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A817B-15A7-5A8D-AC19-D66C18A9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8A184-3EB7-3900-A700-5C0906F1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2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3F995-79E9-D88A-B9F5-51B59A7C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8B031-801C-5E38-A572-D7BBCBBC7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F0942-6930-8303-EAD9-E720CD1C7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52C9F8-C0D8-9072-FB13-ECB21EFAD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F5E810-32DE-95DE-B2DD-5145F617F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027400-08D6-9A53-A1A4-0BB287FB8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ABE14F-D12B-DEAB-FADF-3113A41F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4C92D7-228D-81B9-F6F7-4ECEBD83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3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D3526-2A9A-49AB-1B81-48B50842D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4A3E9-D39E-2865-018F-6CE82DA7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8ED5E-5952-A02B-478C-0361127F3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3D4BF-940A-8855-607B-84EA0428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2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28E812-ED73-FEA2-0A87-14AD4E71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D0B2E1-4102-1BF7-078B-025901B7C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B2754-8C81-95E5-6C38-206ABB729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03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E8A57-35F5-4B4C-4158-0E2706124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B0D01-2FC9-89D7-0DBA-63BF66F62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51A0A-745D-805E-FE3A-4128BC848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B5E3D-C28A-BB34-5619-4D845E0D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80757-A980-D7B7-3FC5-D87A222AF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8026D-D564-1B3F-90C3-3F128B998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8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72AF-0F8E-BB1C-E2B6-D5269699A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B56F72-17A8-9F65-F616-11AA68445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F1905-65E2-2820-D019-A567E672D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234E8-0C07-60A2-723C-60BAF79DC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E6B55-B2AC-F1AB-A47A-CFA69BDE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737F8-18A5-05BB-88EA-36A063AD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6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9C4FAF-FD64-E69E-0B33-9D9EF2DF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C6D6D-E028-6ED1-EF2A-3818162E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D7FDA-45BB-0730-F4F0-2CFBFEDAD5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2D7D4-C1AB-4243-A519-4847E731F73E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FE0E6-7302-7073-FEA5-AB9FA928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EAA70-3CDA-D45B-BFD6-C5BD269F0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3395F-C75E-408C-8ECC-C78D55AB0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1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4294967295"/>
          </p:nvPr>
        </p:nvSpPr>
        <p:spPr>
          <a:xfrm>
            <a:off x="8839200" y="6356351"/>
            <a:ext cx="13716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111DB74A-73E3-49E8-8984-0D5D8C20C556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pic>
        <p:nvPicPr>
          <p:cNvPr id="3" name="Picture 2" descr="A gated garden with a sign&#10;&#10;Description automatically generated">
            <a:extLst>
              <a:ext uri="{FF2B5EF4-FFF2-40B4-BE49-F238E27FC236}">
                <a16:creationId xmlns:a16="http://schemas.microsoft.com/office/drawing/2014/main" id="{C2C05899-7D38-7189-889E-721CEEEB2D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904" y="13360"/>
            <a:ext cx="7208572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876F3AC-43B4-6B0E-E452-591B2F78EA04}"/>
              </a:ext>
            </a:extLst>
          </p:cNvPr>
          <p:cNvSpPr/>
          <p:nvPr/>
        </p:nvSpPr>
        <p:spPr>
          <a:xfrm>
            <a:off x="80682" y="58846"/>
            <a:ext cx="4840942" cy="63094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r>
              <a:rPr lang="en-US" sz="4000" b="1" cap="none" spc="0" baseline="30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nd</a:t>
            </a:r>
            <a:r>
              <a:rPr lang="en-US" sz="40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Saturday </a:t>
            </a:r>
          </a:p>
          <a:p>
            <a:pPr algn="ctr"/>
            <a:r>
              <a:rPr lang="en-US" sz="40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Open Garden Dates</a:t>
            </a:r>
          </a:p>
          <a:p>
            <a:pPr algn="ctr"/>
            <a:endParaRPr lang="en-US" sz="3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May 11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June 8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July 13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August 10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September 14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October 12</a:t>
            </a:r>
          </a:p>
          <a:p>
            <a:pPr algn="ctr"/>
            <a:endParaRPr 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Master Gardeners on site between</a:t>
            </a:r>
          </a:p>
          <a:p>
            <a:pPr algn="ctr"/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11:30 am – 1:30 pm</a:t>
            </a:r>
          </a:p>
          <a:p>
            <a:pPr algn="ctr"/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6050 Library Dr., Loomis</a:t>
            </a:r>
            <a:endParaRPr lang="en-US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6946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34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Villareal</dc:creator>
  <cp:lastModifiedBy>Becky Summers</cp:lastModifiedBy>
  <cp:revision>3</cp:revision>
  <dcterms:created xsi:type="dcterms:W3CDTF">2023-08-06T17:17:32Z</dcterms:created>
  <dcterms:modified xsi:type="dcterms:W3CDTF">2024-05-29T16:31:15Z</dcterms:modified>
</cp:coreProperties>
</file>