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561" r:id="rId2"/>
    <p:sldId id="562" r:id="rId3"/>
    <p:sldId id="563" r:id="rId4"/>
    <p:sldId id="564" r:id="rId5"/>
    <p:sldId id="56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38DE6A-3865-4113-9599-3C91A096BEE7}" type="datetimeFigureOut">
              <a:rPr lang="en-US" smtClean="0"/>
              <a:t>11/12/2023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142E96-EDC9-42D1-8C2A-5D24EEB66372}" type="slidenum">
              <a:rPr lang="en-US" smtClean="0"/>
              <a:t>‹#›</a:t>
            </a:fld>
            <a:endParaRPr lang="en-US"/>
          </a:p>
        </p:txBody>
      </p:sp>
    </p:spTree>
    <p:extLst>
      <p:ext uri="{BB962C8B-B14F-4D97-AF65-F5344CB8AC3E}">
        <p14:creationId xmlns:p14="http://schemas.microsoft.com/office/powerpoint/2010/main" val="4065676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460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777386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31812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0894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0321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0CA8BD-0DB8-644A-9282-E9F3E48811B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2"/>
            <a:ext cx="12192000" cy="7097485"/>
          </a:xfrm>
          <a:prstGeom prst="rect">
            <a:avLst/>
          </a:prstGeom>
        </p:spPr>
      </p:pic>
      <p:sp>
        <p:nvSpPr>
          <p:cNvPr id="7" name="Title Placeholder 1">
            <a:extLst>
              <a:ext uri="{FF2B5EF4-FFF2-40B4-BE49-F238E27FC236}">
                <a16:creationId xmlns:a16="http://schemas.microsoft.com/office/drawing/2014/main" id="{6E88C916-3666-9740-89F0-549B7BA79015}"/>
              </a:ext>
            </a:extLst>
          </p:cNvPr>
          <p:cNvSpPr>
            <a:spLocks noGrp="1"/>
          </p:cNvSpPr>
          <p:nvPr>
            <p:ph type="title"/>
          </p:nvPr>
        </p:nvSpPr>
        <p:spPr>
          <a:xfrm>
            <a:off x="838200" y="1057323"/>
            <a:ext cx="10515600" cy="1325563"/>
          </a:xfrm>
          <a:prstGeom prst="rect">
            <a:avLst/>
          </a:prstGeom>
          <a:ln>
            <a:noFill/>
          </a:ln>
        </p:spPr>
        <p:txBody>
          <a:bodyPr vert="horz" lIns="91440" tIns="45720" rIns="91440" bIns="45720" rtlCol="0" anchor="ctr">
            <a:normAutofit/>
          </a:bodyPr>
          <a:lstStyle>
            <a:lvl1pPr algn="l">
              <a:defRPr sz="450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11" name="Text Placeholder 10">
            <a:extLst>
              <a:ext uri="{FF2B5EF4-FFF2-40B4-BE49-F238E27FC236}">
                <a16:creationId xmlns:a16="http://schemas.microsoft.com/office/drawing/2014/main" id="{56F8CCC4-58F0-AE4A-83B2-DFB6FD6EAF36}"/>
              </a:ext>
            </a:extLst>
          </p:cNvPr>
          <p:cNvSpPr>
            <a:spLocks noGrp="1"/>
          </p:cNvSpPr>
          <p:nvPr>
            <p:ph type="body" sz="quarter" idx="10" hasCustomPrompt="1"/>
          </p:nvPr>
        </p:nvSpPr>
        <p:spPr>
          <a:xfrm>
            <a:off x="838200" y="4361380"/>
            <a:ext cx="3414109" cy="660400"/>
          </a:xfrm>
        </p:spPr>
        <p:txBody>
          <a:bodyPr>
            <a:normAutofit/>
          </a:bodyPr>
          <a:lstStyle>
            <a:lvl1pPr marL="0" indent="0" algn="l">
              <a:lnSpc>
                <a:spcPct val="100000"/>
              </a:lnSpc>
              <a:buNone/>
              <a:defRPr sz="1350">
                <a:solidFill>
                  <a:schemeClr val="bg1"/>
                </a:solidFill>
              </a:defRPr>
            </a:lvl1pPr>
          </a:lstStyle>
          <a:p>
            <a:pPr lvl="0"/>
            <a:r>
              <a:rPr lang="en-US" dirty="0"/>
              <a:t>Presented by</a:t>
            </a:r>
          </a:p>
        </p:txBody>
      </p:sp>
      <p:sp>
        <p:nvSpPr>
          <p:cNvPr id="16" name="Rectangle 15">
            <a:extLst>
              <a:ext uri="{FF2B5EF4-FFF2-40B4-BE49-F238E27FC236}">
                <a16:creationId xmlns:a16="http://schemas.microsoft.com/office/drawing/2014/main" id="{B940280E-9AA3-484F-A058-312163E8EC4A}"/>
              </a:ext>
            </a:extLst>
          </p:cNvPr>
          <p:cNvSpPr/>
          <p:nvPr userDrawn="1"/>
        </p:nvSpPr>
        <p:spPr>
          <a:xfrm>
            <a:off x="8562109" y="6174350"/>
            <a:ext cx="3629891" cy="683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9" name="Text Placeholder 18">
            <a:extLst>
              <a:ext uri="{FF2B5EF4-FFF2-40B4-BE49-F238E27FC236}">
                <a16:creationId xmlns:a16="http://schemas.microsoft.com/office/drawing/2014/main" id="{743F913D-44F0-6943-AF7B-1B5EDA4EA863}"/>
              </a:ext>
            </a:extLst>
          </p:cNvPr>
          <p:cNvSpPr>
            <a:spLocks noGrp="1"/>
          </p:cNvSpPr>
          <p:nvPr>
            <p:ph type="body" sz="quarter" idx="11" hasCustomPrompt="1"/>
          </p:nvPr>
        </p:nvSpPr>
        <p:spPr>
          <a:xfrm>
            <a:off x="838200" y="5057209"/>
            <a:ext cx="2859088" cy="531813"/>
          </a:xfrm>
        </p:spPr>
        <p:txBody>
          <a:bodyPr>
            <a:normAutofit/>
          </a:bodyPr>
          <a:lstStyle>
            <a:lvl1pPr marL="0" indent="0" algn="l">
              <a:buNone/>
              <a:defRPr sz="135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Date</a:t>
            </a:r>
          </a:p>
        </p:txBody>
      </p:sp>
      <p:sp>
        <p:nvSpPr>
          <p:cNvPr id="4" name="Text Placeholder 3">
            <a:extLst>
              <a:ext uri="{FF2B5EF4-FFF2-40B4-BE49-F238E27FC236}">
                <a16:creationId xmlns:a16="http://schemas.microsoft.com/office/drawing/2014/main" id="{E907FFB7-E6B7-604F-AB8A-3636592F9D47}"/>
              </a:ext>
            </a:extLst>
          </p:cNvPr>
          <p:cNvSpPr>
            <a:spLocks noGrp="1"/>
          </p:cNvSpPr>
          <p:nvPr>
            <p:ph type="body" sz="quarter" idx="12" hasCustomPrompt="1"/>
          </p:nvPr>
        </p:nvSpPr>
        <p:spPr>
          <a:xfrm>
            <a:off x="838201" y="2750550"/>
            <a:ext cx="8265887" cy="798192"/>
          </a:xfrm>
        </p:spPr>
        <p:txBody>
          <a:bodyPr>
            <a:noAutofit/>
          </a:bodyPr>
          <a:lstStyle>
            <a:lvl1pPr marL="0" indent="0" algn="l">
              <a:buNone/>
              <a:defRPr sz="2700">
                <a:solidFill>
                  <a:schemeClr val="bg1"/>
                </a:solidFill>
                <a:effectLst>
                  <a:outerShdw blurRad="50800" dist="38100" dir="2700000" algn="tl" rotWithShape="0">
                    <a:prstClr val="black">
                      <a:alpha val="40000"/>
                    </a:prstClr>
                  </a:outerShdw>
                </a:effectLst>
              </a:defRPr>
            </a:lvl1pPr>
          </a:lstStyle>
          <a:p>
            <a:pPr lvl="0"/>
            <a:r>
              <a:rPr lang="en-US" dirty="0"/>
              <a:t>Subtitle here</a:t>
            </a:r>
          </a:p>
        </p:txBody>
      </p:sp>
      <p:pic>
        <p:nvPicPr>
          <p:cNvPr id="9" name="Picture 8">
            <a:extLst>
              <a:ext uri="{FF2B5EF4-FFF2-40B4-BE49-F238E27FC236}">
                <a16:creationId xmlns:a16="http://schemas.microsoft.com/office/drawing/2014/main" id="{B5822650-545A-7045-9C38-BC4EE4FD30F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882745" y="6240869"/>
            <a:ext cx="2939143" cy="407618"/>
          </a:xfrm>
          <a:prstGeom prst="rect">
            <a:avLst/>
          </a:prstGeom>
        </p:spPr>
      </p:pic>
    </p:spTree>
    <p:extLst>
      <p:ext uri="{BB962C8B-B14F-4D97-AF65-F5344CB8AC3E}">
        <p14:creationId xmlns:p14="http://schemas.microsoft.com/office/powerpoint/2010/main" val="457537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1598278"/>
          </a:xfrm>
          <a:prstGeom prst="rect">
            <a:avLst/>
          </a:prstGeom>
        </p:spPr>
      </p:pic>
      <p:sp>
        <p:nvSpPr>
          <p:cNvPr id="2" name="Title 1"/>
          <p:cNvSpPr>
            <a:spLocks noGrp="1"/>
          </p:cNvSpPr>
          <p:nvPr>
            <p:ph type="title"/>
          </p:nvPr>
        </p:nvSpPr>
        <p:spPr>
          <a:xfrm>
            <a:off x="684734" y="313786"/>
            <a:ext cx="10817839" cy="767528"/>
          </a:xfrm>
          <a:noFill/>
        </p:spPr>
        <p:txBody>
          <a:bodyPr>
            <a:normAutofit/>
          </a:bodyPr>
          <a:lstStyle>
            <a:lvl1pPr>
              <a:defRPr sz="2625"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31623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2658" y="2"/>
            <a:ext cx="12257315" cy="1617141"/>
          </a:xfrm>
          <a:prstGeom prst="rect">
            <a:avLst/>
          </a:prstGeom>
        </p:spPr>
      </p:pic>
      <p:sp>
        <p:nvSpPr>
          <p:cNvPr id="2" name="Title 1"/>
          <p:cNvSpPr>
            <a:spLocks noGrp="1"/>
          </p:cNvSpPr>
          <p:nvPr>
            <p:ph type="title"/>
          </p:nvPr>
        </p:nvSpPr>
        <p:spPr>
          <a:xfrm>
            <a:off x="684733" y="136358"/>
            <a:ext cx="10970237" cy="1257014"/>
          </a:xfrm>
          <a:noFill/>
        </p:spPr>
        <p:txBody>
          <a:bodyPr>
            <a:normAutofit/>
          </a:bodyPr>
          <a:lstStyle>
            <a:lvl1pPr>
              <a:defRPr sz="2625"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175355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2656" y="2"/>
            <a:ext cx="12257311" cy="1617141"/>
          </a:xfrm>
          <a:prstGeom prst="rect">
            <a:avLst/>
          </a:prstGeom>
        </p:spPr>
      </p:pic>
      <p:sp>
        <p:nvSpPr>
          <p:cNvPr id="2" name="Title 1"/>
          <p:cNvSpPr>
            <a:spLocks noGrp="1"/>
          </p:cNvSpPr>
          <p:nvPr>
            <p:ph type="title"/>
          </p:nvPr>
        </p:nvSpPr>
        <p:spPr>
          <a:xfrm>
            <a:off x="684735" y="136359"/>
            <a:ext cx="10515600" cy="1325563"/>
          </a:xfrm>
          <a:noFill/>
        </p:spPr>
        <p:txBody>
          <a:bodyPr>
            <a:normAutofit/>
          </a:bodyPr>
          <a:lstStyle>
            <a:lvl1pPr>
              <a:defRPr sz="315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515289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5AB6C3-3666-4A99-912F-5AB9870711E1}" type="slidenum">
              <a:rPr lang="en-US" smtClean="0"/>
              <a:t>‹#›</a:t>
            </a:fld>
            <a:endParaRPr lang="en-US" dirty="0"/>
          </a:p>
        </p:txBody>
      </p:sp>
      <p:sp>
        <p:nvSpPr>
          <p:cNvPr id="5" name="Rectangle 4">
            <a:extLst>
              <a:ext uri="{FF2B5EF4-FFF2-40B4-BE49-F238E27FC236}">
                <a16:creationId xmlns:a16="http://schemas.microsoft.com/office/drawing/2014/main" id="{32071C8D-2A51-D246-AA94-E9CB910FBB98}"/>
              </a:ext>
            </a:extLst>
          </p:cNvPr>
          <p:cNvSpPr/>
          <p:nvPr userDrawn="1"/>
        </p:nvSpPr>
        <p:spPr>
          <a:xfrm>
            <a:off x="8472587" y="6230394"/>
            <a:ext cx="3114076" cy="6276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4868962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21456830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5" y="130630"/>
            <a:ext cx="5178239" cy="6590846"/>
          </a:xfrm>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8" name="Picture Placeholder 2">
            <a:extLst>
              <a:ext uri="{FF2B5EF4-FFF2-40B4-BE49-F238E27FC236}">
                <a16:creationId xmlns:a16="http://schemas.microsoft.com/office/drawing/2014/main" id="{B5A84DAB-EC3E-0B44-B20D-4056EC3F0125}"/>
              </a:ext>
            </a:extLst>
          </p:cNvPr>
          <p:cNvSpPr>
            <a:spLocks noGrp="1"/>
          </p:cNvSpPr>
          <p:nvPr>
            <p:ph type="pic" idx="16"/>
          </p:nvPr>
        </p:nvSpPr>
        <p:spPr>
          <a:xfrm>
            <a:off x="6875875" y="133577"/>
            <a:ext cx="5178239" cy="659084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Tree>
    <p:extLst>
      <p:ext uri="{BB962C8B-B14F-4D97-AF65-F5344CB8AC3E}">
        <p14:creationId xmlns:p14="http://schemas.microsoft.com/office/powerpoint/2010/main" val="1146110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1" y="152402"/>
            <a:ext cx="5137807" cy="656907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Text Placeholder 2">
            <a:extLst>
              <a:ext uri="{FF2B5EF4-FFF2-40B4-BE49-F238E27FC236}">
                <a16:creationId xmlns:a16="http://schemas.microsoft.com/office/drawing/2014/main" id="{4E688AFC-0F3C-934F-ACB2-4EF128FCF622}"/>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294EB706-0D78-4B4D-9752-B222D4B427D2}"/>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10" name="Slide Number Placeholder 4">
            <a:extLst>
              <a:ext uri="{FF2B5EF4-FFF2-40B4-BE49-F238E27FC236}">
                <a16:creationId xmlns:a16="http://schemas.microsoft.com/office/drawing/2014/main" id="{E93944E4-DF33-4C41-8E07-6F86F4A7CA5C}"/>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4B7F958F-69A1-D94A-976F-4605308CC028}"/>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7" name="Rectangle 6">
            <a:extLst>
              <a:ext uri="{FF2B5EF4-FFF2-40B4-BE49-F238E27FC236}">
                <a16:creationId xmlns:a16="http://schemas.microsoft.com/office/drawing/2014/main" id="{58FE2F57-8BC4-4C49-9F97-4B6098A8A6BB}"/>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1376428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130630"/>
            <a:ext cx="5185496" cy="327850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5876" y="3448872"/>
            <a:ext cx="5185497" cy="325863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32362906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1" y="217714"/>
            <a:ext cx="5160667" cy="321128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152400" y="3429002"/>
            <a:ext cx="5160667" cy="329247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Text Placeholder 2">
            <a:extLst>
              <a:ext uri="{FF2B5EF4-FFF2-40B4-BE49-F238E27FC236}">
                <a16:creationId xmlns:a16="http://schemas.microsoft.com/office/drawing/2014/main" id="{80B5C06A-4695-D04A-B4EC-9611DA53EE00}"/>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A7C7B9C6-41DC-8E4C-AC0C-BF219311D4ED}"/>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10" name="Slide Number Placeholder 4">
            <a:extLst>
              <a:ext uri="{FF2B5EF4-FFF2-40B4-BE49-F238E27FC236}">
                <a16:creationId xmlns:a16="http://schemas.microsoft.com/office/drawing/2014/main" id="{B1982A7A-1223-C34E-B84C-91F804438A36}"/>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8B182AA3-5BE9-FB41-8469-AA22466C00A3}"/>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2" name="Rectangle 11">
            <a:extLst>
              <a:ext uri="{FF2B5EF4-FFF2-40B4-BE49-F238E27FC236}">
                <a16:creationId xmlns:a16="http://schemas.microsoft.com/office/drawing/2014/main" id="{12BA4694-FB48-6F4A-8A5C-D1D81285C306}"/>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8455109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308204" y="190500"/>
            <a:ext cx="2731397" cy="320980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918729" y="190500"/>
            <a:ext cx="2389475" cy="3215772"/>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918730" y="3419596"/>
            <a:ext cx="5120871" cy="320980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3912235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32077"/>
            <a:ext cx="9144000" cy="2387600"/>
          </a:xfrm>
        </p:spPr>
        <p:txBody>
          <a:bodyPr anchor="b">
            <a:normAutofit/>
          </a:bodyPr>
          <a:lstStyle>
            <a:lvl1pPr algn="ctr">
              <a:defRPr sz="4050"/>
            </a:lvl1pPr>
          </a:lstStyle>
          <a:p>
            <a:r>
              <a:rPr lang="en-US"/>
              <a:t>Click to edit Master title style</a:t>
            </a:r>
            <a:endParaRPr lang="en-US" dirty="0"/>
          </a:p>
        </p:txBody>
      </p:sp>
      <p:sp>
        <p:nvSpPr>
          <p:cNvPr id="3" name="Subtitle 2"/>
          <p:cNvSpPr>
            <a:spLocks noGrp="1"/>
          </p:cNvSpPr>
          <p:nvPr>
            <p:ph type="subTitle" idx="1"/>
          </p:nvPr>
        </p:nvSpPr>
        <p:spPr>
          <a:xfrm>
            <a:off x="1524000" y="3473872"/>
            <a:ext cx="9144000" cy="1655762"/>
          </a:xfrm>
        </p:spPr>
        <p:txBody>
          <a:bodyPr>
            <a:normAutofit/>
          </a:bodyPr>
          <a:lstStyle>
            <a:lvl1pPr marL="0" indent="0" algn="ctr">
              <a:buNone/>
              <a:defRPr sz="1950">
                <a:solidFill>
                  <a:schemeClr val="tx1">
                    <a:lumMod val="50000"/>
                    <a:lumOff val="50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
        <p:nvSpPr>
          <p:cNvPr id="7" name="Rectangle 6">
            <a:extLst>
              <a:ext uri="{FF2B5EF4-FFF2-40B4-BE49-F238E27FC236}">
                <a16:creationId xmlns:a16="http://schemas.microsoft.com/office/drawing/2014/main" id="{C5FAC313-4F1F-2A45-AB18-3446BB9C1FC8}"/>
              </a:ext>
            </a:extLst>
          </p:cNvPr>
          <p:cNvSpPr/>
          <p:nvPr userDrawn="1"/>
        </p:nvSpPr>
        <p:spPr>
          <a:xfrm>
            <a:off x="8556012" y="6272867"/>
            <a:ext cx="3024555" cy="5320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a:extLst>
              <a:ext uri="{FF2B5EF4-FFF2-40B4-BE49-F238E27FC236}">
                <a16:creationId xmlns:a16="http://schemas.microsoft.com/office/drawing/2014/main" id="{D9F462CB-6DB5-CA46-B0C3-8D9C2229280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00947" y="5439475"/>
            <a:ext cx="3790108" cy="525635"/>
          </a:xfrm>
          <a:prstGeom prst="rect">
            <a:avLst/>
          </a:prstGeom>
        </p:spPr>
      </p:pic>
      <p:pic>
        <p:nvPicPr>
          <p:cNvPr id="11" name="Picture 10">
            <a:extLst>
              <a:ext uri="{FF2B5EF4-FFF2-40B4-BE49-F238E27FC236}">
                <a16:creationId xmlns:a16="http://schemas.microsoft.com/office/drawing/2014/main" id="{D95DB12B-3AB0-B14A-95E8-50F5D33B7BA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457" y="-114196"/>
            <a:ext cx="12348905" cy="985837"/>
          </a:xfrm>
          <a:prstGeom prst="rect">
            <a:avLst/>
          </a:prstGeom>
        </p:spPr>
      </p:pic>
      <p:pic>
        <p:nvPicPr>
          <p:cNvPr id="15" name="Picture 14">
            <a:extLst>
              <a:ext uri="{FF2B5EF4-FFF2-40B4-BE49-F238E27FC236}">
                <a16:creationId xmlns:a16="http://schemas.microsoft.com/office/drawing/2014/main" id="{33130DE3-AC00-864A-ADFE-9CA427BB8A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78455" y="6025924"/>
            <a:ext cx="12348905" cy="933675"/>
          </a:xfrm>
          <a:prstGeom prst="rect">
            <a:avLst/>
          </a:prstGeom>
        </p:spPr>
      </p:pic>
    </p:spTree>
    <p:extLst>
      <p:ext uri="{BB962C8B-B14F-4D97-AF65-F5344CB8AC3E}">
        <p14:creationId xmlns:p14="http://schemas.microsoft.com/office/powerpoint/2010/main" val="29707898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PictureRight with Text 2">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7" name="Picture Placeholder 2">
            <a:extLst>
              <a:ext uri="{FF2B5EF4-FFF2-40B4-BE49-F238E27FC236}">
                <a16:creationId xmlns:a16="http://schemas.microsoft.com/office/drawing/2014/main" id="{B344ADF4-4A34-FF4B-B28E-F0DA464C7613}"/>
              </a:ext>
            </a:extLst>
          </p:cNvPr>
          <p:cNvSpPr>
            <a:spLocks noGrp="1"/>
          </p:cNvSpPr>
          <p:nvPr>
            <p:ph type="pic" idx="1"/>
          </p:nvPr>
        </p:nvSpPr>
        <p:spPr>
          <a:xfrm>
            <a:off x="6865988" y="3562352"/>
            <a:ext cx="2849513" cy="315912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8" name="Picture Placeholder 2">
            <a:extLst>
              <a:ext uri="{FF2B5EF4-FFF2-40B4-BE49-F238E27FC236}">
                <a16:creationId xmlns:a16="http://schemas.microsoft.com/office/drawing/2014/main" id="{94C6B3AA-21EE-4D48-B66A-5607DDB3A8F5}"/>
              </a:ext>
            </a:extLst>
          </p:cNvPr>
          <p:cNvSpPr>
            <a:spLocks noGrp="1"/>
          </p:cNvSpPr>
          <p:nvPr>
            <p:ph type="pic" idx="13"/>
          </p:nvPr>
        </p:nvSpPr>
        <p:spPr>
          <a:xfrm>
            <a:off x="9715500" y="3562351"/>
            <a:ext cx="2333627" cy="315912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9" name="Picture Placeholder 2">
            <a:extLst>
              <a:ext uri="{FF2B5EF4-FFF2-40B4-BE49-F238E27FC236}">
                <a16:creationId xmlns:a16="http://schemas.microsoft.com/office/drawing/2014/main" id="{1EBB1F3C-E931-3844-833F-B99E12BCA602}"/>
              </a:ext>
            </a:extLst>
          </p:cNvPr>
          <p:cNvSpPr>
            <a:spLocks noGrp="1"/>
          </p:cNvSpPr>
          <p:nvPr>
            <p:ph type="pic" idx="14"/>
          </p:nvPr>
        </p:nvSpPr>
        <p:spPr>
          <a:xfrm>
            <a:off x="6848925" y="150583"/>
            <a:ext cx="5200201" cy="3411769"/>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0" name="Text Placeholder 2">
            <a:extLst>
              <a:ext uri="{FF2B5EF4-FFF2-40B4-BE49-F238E27FC236}">
                <a16:creationId xmlns:a16="http://schemas.microsoft.com/office/drawing/2014/main" id="{52D27C7D-F2B9-8F43-8A9D-7FB590B10F56}"/>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itle Placeholder 1">
            <a:extLst>
              <a:ext uri="{FF2B5EF4-FFF2-40B4-BE49-F238E27FC236}">
                <a16:creationId xmlns:a16="http://schemas.microsoft.com/office/drawing/2014/main" id="{486FD241-EACA-E94A-BED0-4225E29BA7F8}"/>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19087088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PictureLeft with Text">
    <p:spTree>
      <p:nvGrpSpPr>
        <p:cNvPr id="1" name=""/>
        <p:cNvGrpSpPr/>
        <p:nvPr/>
      </p:nvGrpSpPr>
      <p:grpSpPr>
        <a:xfrm>
          <a:off x="0" y="0"/>
          <a:ext cx="0" cy="0"/>
          <a:chOff x="0" y="0"/>
          <a:chExt cx="0" cy="0"/>
        </a:xfrm>
      </p:grpSpPr>
      <p:sp>
        <p:nvSpPr>
          <p:cNvPr id="25" name="Text Placeholder 2">
            <a:extLst>
              <a:ext uri="{FF2B5EF4-FFF2-40B4-BE49-F238E27FC236}">
                <a16:creationId xmlns:a16="http://schemas.microsoft.com/office/drawing/2014/main" id="{DA79FB5E-8D60-F34A-BDAC-7D2C449BB5B5}"/>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21" name="Slide Number Placeholder 4">
            <a:extLst>
              <a:ext uri="{FF2B5EF4-FFF2-40B4-BE49-F238E27FC236}">
                <a16:creationId xmlns:a16="http://schemas.microsoft.com/office/drawing/2014/main" id="{54992B99-9973-4F4A-A703-2D8443A08E0E}"/>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22" name="Picture Placeholder 2">
            <a:extLst>
              <a:ext uri="{FF2B5EF4-FFF2-40B4-BE49-F238E27FC236}">
                <a16:creationId xmlns:a16="http://schemas.microsoft.com/office/drawing/2014/main" id="{AC298B6B-BF39-3843-8902-AF9A00E8C91D}"/>
              </a:ext>
            </a:extLst>
          </p:cNvPr>
          <p:cNvSpPr>
            <a:spLocks noGrp="1"/>
          </p:cNvSpPr>
          <p:nvPr>
            <p:ph type="pic" idx="1"/>
          </p:nvPr>
        </p:nvSpPr>
        <p:spPr>
          <a:xfrm>
            <a:off x="237394" y="237393"/>
            <a:ext cx="2461847" cy="2779543"/>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3" name="Picture Placeholder 2">
            <a:extLst>
              <a:ext uri="{FF2B5EF4-FFF2-40B4-BE49-F238E27FC236}">
                <a16:creationId xmlns:a16="http://schemas.microsoft.com/office/drawing/2014/main" id="{D100450A-C4B4-C445-AD3C-2E402A21C265}"/>
              </a:ext>
            </a:extLst>
          </p:cNvPr>
          <p:cNvSpPr>
            <a:spLocks noGrp="1"/>
          </p:cNvSpPr>
          <p:nvPr>
            <p:ph type="pic" idx="13"/>
          </p:nvPr>
        </p:nvSpPr>
        <p:spPr>
          <a:xfrm>
            <a:off x="2927839" y="237391"/>
            <a:ext cx="2385061" cy="2779544"/>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Picture Placeholder 2">
            <a:extLst>
              <a:ext uri="{FF2B5EF4-FFF2-40B4-BE49-F238E27FC236}">
                <a16:creationId xmlns:a16="http://schemas.microsoft.com/office/drawing/2014/main" id="{BF57ABBD-43FE-3444-A52E-AEE5B2C4D5BA}"/>
              </a:ext>
            </a:extLst>
          </p:cNvPr>
          <p:cNvSpPr>
            <a:spLocks noGrp="1"/>
          </p:cNvSpPr>
          <p:nvPr>
            <p:ph type="pic" idx="14"/>
          </p:nvPr>
        </p:nvSpPr>
        <p:spPr>
          <a:xfrm>
            <a:off x="237393" y="3235570"/>
            <a:ext cx="5075508" cy="3385041"/>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Title Placeholder 1">
            <a:extLst>
              <a:ext uri="{FF2B5EF4-FFF2-40B4-BE49-F238E27FC236}">
                <a16:creationId xmlns:a16="http://schemas.microsoft.com/office/drawing/2014/main" id="{C8765529-376F-D74F-B0E8-FAF8CDCBBC7F}"/>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9" name="Rectangle 8">
            <a:extLst>
              <a:ext uri="{FF2B5EF4-FFF2-40B4-BE49-F238E27FC236}">
                <a16:creationId xmlns:a16="http://schemas.microsoft.com/office/drawing/2014/main" id="{FD378A8D-9A34-FB4D-A95C-22FDADEBF2DA}"/>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8153683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PictureLeft with Text 2">
    <p:spTree>
      <p:nvGrpSpPr>
        <p:cNvPr id="1" name=""/>
        <p:cNvGrpSpPr/>
        <p:nvPr/>
      </p:nvGrpSpPr>
      <p:grpSpPr>
        <a:xfrm>
          <a:off x="0" y="0"/>
          <a:ext cx="0" cy="0"/>
          <a:chOff x="0" y="0"/>
          <a:chExt cx="0" cy="0"/>
        </a:xfrm>
      </p:grpSpPr>
      <p:sp>
        <p:nvSpPr>
          <p:cNvPr id="17" name="Date Placeholder 4">
            <a:extLst>
              <a:ext uri="{FF2B5EF4-FFF2-40B4-BE49-F238E27FC236}">
                <a16:creationId xmlns:a16="http://schemas.microsoft.com/office/drawing/2014/main" id="{FC1475E7-C14F-E446-8414-83DF64418F5B}"/>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20" name="Slide Number Placeholder 4">
            <a:extLst>
              <a:ext uri="{FF2B5EF4-FFF2-40B4-BE49-F238E27FC236}">
                <a16:creationId xmlns:a16="http://schemas.microsoft.com/office/drawing/2014/main" id="{765ABCE9-2F11-F34E-B0DB-AA9F09637B5A}"/>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21" name="Picture Placeholder 2">
            <a:extLst>
              <a:ext uri="{FF2B5EF4-FFF2-40B4-BE49-F238E27FC236}">
                <a16:creationId xmlns:a16="http://schemas.microsoft.com/office/drawing/2014/main" id="{836FE405-E176-BB45-9B4B-1F865C9F76E4}"/>
              </a:ext>
            </a:extLst>
          </p:cNvPr>
          <p:cNvSpPr>
            <a:spLocks noGrp="1"/>
          </p:cNvSpPr>
          <p:nvPr>
            <p:ph type="pic" idx="1"/>
          </p:nvPr>
        </p:nvSpPr>
        <p:spPr>
          <a:xfrm>
            <a:off x="180975" y="3807937"/>
            <a:ext cx="2753145" cy="282146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2" name="Picture Placeholder 2">
            <a:extLst>
              <a:ext uri="{FF2B5EF4-FFF2-40B4-BE49-F238E27FC236}">
                <a16:creationId xmlns:a16="http://schemas.microsoft.com/office/drawing/2014/main" id="{96633653-4F6F-5241-9C3E-088CD2932487}"/>
              </a:ext>
            </a:extLst>
          </p:cNvPr>
          <p:cNvSpPr>
            <a:spLocks noGrp="1"/>
          </p:cNvSpPr>
          <p:nvPr>
            <p:ph type="pic" idx="13"/>
          </p:nvPr>
        </p:nvSpPr>
        <p:spPr>
          <a:xfrm>
            <a:off x="2935431" y="3814573"/>
            <a:ext cx="2377469" cy="2814828"/>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3" name="Picture Placeholder 2">
            <a:extLst>
              <a:ext uri="{FF2B5EF4-FFF2-40B4-BE49-F238E27FC236}">
                <a16:creationId xmlns:a16="http://schemas.microsoft.com/office/drawing/2014/main" id="{07E68BAB-DEDD-C848-9DE4-0062DD19E028}"/>
              </a:ext>
            </a:extLst>
          </p:cNvPr>
          <p:cNvSpPr>
            <a:spLocks noGrp="1"/>
          </p:cNvSpPr>
          <p:nvPr>
            <p:ph type="pic" idx="14"/>
          </p:nvPr>
        </p:nvSpPr>
        <p:spPr>
          <a:xfrm>
            <a:off x="180975" y="228602"/>
            <a:ext cx="5131925" cy="357479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Text Placeholder 2">
            <a:extLst>
              <a:ext uri="{FF2B5EF4-FFF2-40B4-BE49-F238E27FC236}">
                <a16:creationId xmlns:a16="http://schemas.microsoft.com/office/drawing/2014/main" id="{BAC95668-9F03-824A-9DD6-E490F6522A84}"/>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1">
            <a:extLst>
              <a:ext uri="{FF2B5EF4-FFF2-40B4-BE49-F238E27FC236}">
                <a16:creationId xmlns:a16="http://schemas.microsoft.com/office/drawing/2014/main" id="{81FD3FA0-56F1-A142-9AD7-B40B89BCC5D4}"/>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0" name="Rectangle 9">
            <a:extLst>
              <a:ext uri="{FF2B5EF4-FFF2-40B4-BE49-F238E27FC236}">
                <a16:creationId xmlns:a16="http://schemas.microsoft.com/office/drawing/2014/main" id="{9283562B-E6B3-4F45-B377-5EB770C60F95}"/>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7915313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481104" y="3285682"/>
            <a:ext cx="2520397" cy="335324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3285682"/>
            <a:ext cx="2592691" cy="335324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4564" y="219075"/>
            <a:ext cx="2592691" cy="306660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26" name="Picture Placeholder 2">
            <a:extLst>
              <a:ext uri="{FF2B5EF4-FFF2-40B4-BE49-F238E27FC236}">
                <a16:creationId xmlns:a16="http://schemas.microsoft.com/office/drawing/2014/main" id="{8FA893B7-81D2-9A4B-B847-562AF6A61997}"/>
              </a:ext>
            </a:extLst>
          </p:cNvPr>
          <p:cNvSpPr>
            <a:spLocks noGrp="1"/>
          </p:cNvSpPr>
          <p:nvPr>
            <p:ph type="pic" idx="16"/>
          </p:nvPr>
        </p:nvSpPr>
        <p:spPr>
          <a:xfrm>
            <a:off x="9480605" y="219075"/>
            <a:ext cx="2520897" cy="3066607"/>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7" name="Text Placeholder 2">
            <a:extLst>
              <a:ext uri="{FF2B5EF4-FFF2-40B4-BE49-F238E27FC236}">
                <a16:creationId xmlns:a16="http://schemas.microsoft.com/office/drawing/2014/main" id="{4B63FE48-61DA-6245-8958-8284086BB561}"/>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Title Placeholder 1">
            <a:extLst>
              <a:ext uri="{FF2B5EF4-FFF2-40B4-BE49-F238E27FC236}">
                <a16:creationId xmlns:a16="http://schemas.microsoft.com/office/drawing/2014/main" id="{6472E66B-5FF6-7F47-995B-C928AB6A1CA0}"/>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4114664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735497"/>
            <a:ext cx="10515600" cy="1090129"/>
          </a:xfrm>
        </p:spPr>
        <p:txBody>
          <a:bodyPr anchor="t" anchorCtr="0"/>
          <a:lstStyle/>
          <a:p>
            <a:r>
              <a:rPr lang="en-US"/>
              <a:t>Click to edit Master title style</a:t>
            </a:r>
            <a:endParaRPr lang="en-US" dirty="0"/>
          </a:p>
        </p:txBody>
      </p:sp>
      <p:sp>
        <p:nvSpPr>
          <p:cNvPr id="3" name="Content Placeholder 2"/>
          <p:cNvSpPr>
            <a:spLocks noGrp="1"/>
          </p:cNvSpPr>
          <p:nvPr>
            <p:ph idx="1"/>
          </p:nvPr>
        </p:nvSpPr>
        <p:spPr/>
        <p:txBody>
          <a:bodyPr/>
          <a:lstStyle>
            <a:lvl1pPr>
              <a:defRPr sz="1950" baseline="0"/>
            </a:lvl1pPr>
            <a:lvl2pPr>
              <a:defRPr sz="1650" baseline="0"/>
            </a:lvl2pPr>
            <a:lvl3pPr>
              <a:defRPr sz="1350" baseline="0"/>
            </a:lvl3pPr>
            <a:lvl4pPr>
              <a:defRPr sz="1200" baseline="0"/>
            </a:lvl4pPr>
            <a:lvl5pPr>
              <a:defRPr sz="120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588440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467" y="-50756"/>
            <a:ext cx="12282233" cy="6908756"/>
          </a:xfrm>
          <a:prstGeom prst="rect">
            <a:avLst/>
          </a:prstGeom>
        </p:spPr>
      </p:pic>
      <p:sp>
        <p:nvSpPr>
          <p:cNvPr id="2" name="Title 1"/>
          <p:cNvSpPr>
            <a:spLocks noGrp="1"/>
          </p:cNvSpPr>
          <p:nvPr>
            <p:ph type="title"/>
          </p:nvPr>
        </p:nvSpPr>
        <p:spPr>
          <a:xfrm>
            <a:off x="831851" y="1396414"/>
            <a:ext cx="105156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831849" y="4249151"/>
            <a:ext cx="10515600" cy="1500187"/>
          </a:xfrm>
        </p:spPr>
        <p:txBody>
          <a:bodyPr/>
          <a:lstStyle>
            <a:lvl1pPr marL="0" indent="0">
              <a:buNone/>
              <a:defRPr sz="1800">
                <a:solidFill>
                  <a:schemeClr val="tx1">
                    <a:lumMod val="50000"/>
                    <a:lumOff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pic>
        <p:nvPicPr>
          <p:cNvPr id="10" name="Picture 9">
            <a:extLst>
              <a:ext uri="{FF2B5EF4-FFF2-40B4-BE49-F238E27FC236}">
                <a16:creationId xmlns:a16="http://schemas.microsoft.com/office/drawing/2014/main" id="{AF183E1F-7B6F-1646-B58A-05E4D8F058A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516992" y="6281355"/>
            <a:ext cx="2836808" cy="393426"/>
          </a:xfrm>
          <a:prstGeom prst="rect">
            <a:avLst/>
          </a:prstGeom>
        </p:spPr>
      </p:pic>
    </p:spTree>
    <p:extLst>
      <p:ext uri="{BB962C8B-B14F-4D97-AF65-F5344CB8AC3E}">
        <p14:creationId xmlns:p14="http://schemas.microsoft.com/office/powerpoint/2010/main" val="247822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5117" y="-50755"/>
            <a:ext cx="12282232" cy="6553156"/>
          </a:xfrm>
          <a:prstGeom prst="rect">
            <a:avLst/>
          </a:prstGeom>
        </p:spPr>
      </p:pic>
      <p:sp>
        <p:nvSpPr>
          <p:cNvPr id="2" name="Title 1"/>
          <p:cNvSpPr>
            <a:spLocks noGrp="1"/>
          </p:cNvSpPr>
          <p:nvPr>
            <p:ph type="title"/>
          </p:nvPr>
        </p:nvSpPr>
        <p:spPr>
          <a:xfrm>
            <a:off x="831851" y="1396414"/>
            <a:ext cx="105156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831849" y="4249151"/>
            <a:ext cx="10515600" cy="1500187"/>
          </a:xfrm>
        </p:spPr>
        <p:txBody>
          <a:bodyPr/>
          <a:lstStyle>
            <a:lvl1pPr marL="0" indent="0">
              <a:buNone/>
              <a:defRPr sz="1800">
                <a:solidFill>
                  <a:schemeClr val="tx1">
                    <a:lumMod val="50000"/>
                    <a:lumOff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2487867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166241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2372018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681039"/>
            <a:ext cx="10515600" cy="889855"/>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467584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2" cy="1598278"/>
          </a:xfrm>
          <a:prstGeom prst="rect">
            <a:avLst/>
          </a:prstGeom>
        </p:spPr>
      </p:pic>
      <p:sp>
        <p:nvSpPr>
          <p:cNvPr id="2" name="Title 1"/>
          <p:cNvSpPr>
            <a:spLocks noGrp="1"/>
          </p:cNvSpPr>
          <p:nvPr>
            <p:ph type="title"/>
          </p:nvPr>
        </p:nvSpPr>
        <p:spPr>
          <a:xfrm>
            <a:off x="684735" y="136359"/>
            <a:ext cx="10515600" cy="1325563"/>
          </a:xfrm>
          <a:noFill/>
        </p:spPr>
        <p:txBody>
          <a:bodyPr>
            <a:normAutofit/>
          </a:bodyPr>
          <a:lstStyle>
            <a:lvl1pPr>
              <a:defRPr sz="315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6208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FCAF34E-9A6B-4D28-A7B9-972D816465A9}" type="datetimeFigureOut">
              <a:rPr lang="en-US" smtClean="0"/>
              <a:t>11/12/2023</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5AB6C3-3666-4A99-912F-5AB9870711E1}" type="slidenum">
              <a:rPr lang="en-US" smtClean="0"/>
              <a:t>‹#›</a:t>
            </a:fld>
            <a:endParaRPr lang="en-US" dirty="0"/>
          </a:p>
        </p:txBody>
      </p:sp>
      <p:pic>
        <p:nvPicPr>
          <p:cNvPr id="8" name="Picture 7">
            <a:extLst>
              <a:ext uri="{FF2B5EF4-FFF2-40B4-BE49-F238E27FC236}">
                <a16:creationId xmlns:a16="http://schemas.microsoft.com/office/drawing/2014/main" id="{F90C1895-5776-6841-8BF3-522F008E38F1}"/>
              </a:ext>
            </a:extLst>
          </p:cNvPr>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8721057" y="6311900"/>
            <a:ext cx="2632745" cy="365126"/>
          </a:xfrm>
          <a:prstGeom prst="rect">
            <a:avLst/>
          </a:prstGeom>
        </p:spPr>
      </p:pic>
    </p:spTree>
    <p:extLst>
      <p:ext uri="{BB962C8B-B14F-4D97-AF65-F5344CB8AC3E}">
        <p14:creationId xmlns:p14="http://schemas.microsoft.com/office/powerpoint/2010/main" val="19426683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p:txStyles>
    <p:titleStyle>
      <a:lvl1pPr algn="l" defTabSz="685800" rtl="0" eaLnBrk="1" latinLnBrk="0" hangingPunct="1">
        <a:lnSpc>
          <a:spcPct val="90000"/>
        </a:lnSpc>
        <a:spcBef>
          <a:spcPct val="0"/>
        </a:spcBef>
        <a:buNone/>
        <a:defRPr sz="2775" b="1" i="0" kern="1200" baseline="0">
          <a:solidFill>
            <a:srgbClr val="005A9E"/>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r>
              <a:rPr lang="en-US" sz="4000" dirty="0">
                <a:solidFill>
                  <a:schemeClr val="accent5">
                    <a:lumMod val="50000"/>
                  </a:schemeClr>
                </a:solidFill>
              </a:rPr>
              <a:t>Attachments in SCM</a:t>
            </a:r>
            <a:endParaRPr lang="en-US" sz="4000" b="1" dirty="0">
              <a:solidFill>
                <a:schemeClr val="accent5">
                  <a:lumMod val="50000"/>
                </a:schemeClr>
              </a:solidFill>
            </a:endParaRPr>
          </a:p>
        </p:txBody>
      </p:sp>
      <p:sp>
        <p:nvSpPr>
          <p:cNvPr id="3" name="Subtitle 2"/>
          <p:cNvSpPr>
            <a:spLocks noGrp="1"/>
          </p:cNvSpPr>
          <p:nvPr>
            <p:ph type="subTitle" idx="1"/>
          </p:nvPr>
        </p:nvSpPr>
        <p:spPr>
          <a:xfrm>
            <a:off x="809478" y="1567650"/>
            <a:ext cx="10336695" cy="3592179"/>
          </a:xfrm>
        </p:spPr>
        <p:txBody>
          <a:bodyPr>
            <a:normAutofit/>
          </a:bodyPr>
          <a:lstStyle/>
          <a:p>
            <a:pPr algn="l"/>
            <a:r>
              <a:rPr lang="en-US" b="1" dirty="0">
                <a:solidFill>
                  <a:schemeClr val="tx1"/>
                </a:solidFill>
              </a:rPr>
              <a:t>Add Attachments to Requisitions</a:t>
            </a:r>
          </a:p>
          <a:p>
            <a:pPr algn="l"/>
            <a:r>
              <a:rPr lang="en-US" dirty="0">
                <a:solidFill>
                  <a:schemeClr val="tx1"/>
                </a:solidFill>
              </a:rPr>
              <a:t>Click </a:t>
            </a:r>
            <a:r>
              <a:rPr lang="en-US" b="1" dirty="0">
                <a:solidFill>
                  <a:schemeClr val="tx1"/>
                </a:solidFill>
              </a:rPr>
              <a:t>+</a:t>
            </a:r>
            <a:r>
              <a:rPr lang="en-US" dirty="0">
                <a:solidFill>
                  <a:schemeClr val="tx1"/>
                </a:solidFill>
              </a:rPr>
              <a:t> to attach documentation at the header level of the Requisition or on the individual line item.</a:t>
            </a:r>
          </a:p>
          <a:p>
            <a:pPr algn="l"/>
            <a:endParaRPr lang="en-US" dirty="0">
              <a:solidFill>
                <a:schemeClr val="tx1"/>
              </a:solidFill>
            </a:endParaRPr>
          </a:p>
          <a:p>
            <a:pPr algn="l"/>
            <a:r>
              <a:rPr lang="en-US" dirty="0">
                <a:solidFill>
                  <a:schemeClr val="tx1"/>
                </a:solidFill>
              </a:rPr>
              <a:t> </a:t>
            </a:r>
          </a:p>
          <a:p>
            <a:pPr marL="342900" indent="-342900" algn="l">
              <a:buFont typeface="Arial" panose="020B0604020202020204" pitchFamily="34" charset="0"/>
              <a:buChar char="•"/>
            </a:pPr>
            <a:endParaRPr lang="en-US" dirty="0"/>
          </a:p>
          <a:p>
            <a:endParaRPr lang="en-US" dirty="0"/>
          </a:p>
          <a:p>
            <a:endParaRPr lang="en-US" dirty="0"/>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8" name="Picture 7" descr="A screenshot of a login form&#10;&#10;Description automatically generated">
            <a:extLst>
              <a:ext uri="{FF2B5EF4-FFF2-40B4-BE49-F238E27FC236}">
                <a16:creationId xmlns:a16="http://schemas.microsoft.com/office/drawing/2014/main" id="{AA4CFB6C-A19C-A116-40D3-2EC7B3B238C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81943" y="2884490"/>
            <a:ext cx="6583922" cy="1379600"/>
          </a:xfrm>
          <a:prstGeom prst="rect">
            <a:avLst/>
          </a:prstGeom>
        </p:spPr>
      </p:pic>
    </p:spTree>
    <p:extLst>
      <p:ext uri="{BB962C8B-B14F-4D97-AF65-F5344CB8AC3E}">
        <p14:creationId xmlns:p14="http://schemas.microsoft.com/office/powerpoint/2010/main" val="2122278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r>
              <a:rPr lang="en-US" sz="4000" dirty="0">
                <a:solidFill>
                  <a:schemeClr val="accent5">
                    <a:lumMod val="50000"/>
                  </a:schemeClr>
                </a:solidFill>
              </a:rPr>
              <a:t>Attachments in SCM</a:t>
            </a:r>
            <a:endParaRPr lang="en-US" sz="4000" b="1" dirty="0">
              <a:solidFill>
                <a:schemeClr val="accent5">
                  <a:lumMod val="50000"/>
                </a:schemeClr>
              </a:solidFill>
            </a:endParaRPr>
          </a:p>
        </p:txBody>
      </p:sp>
      <p:sp>
        <p:nvSpPr>
          <p:cNvPr id="3" name="Subtitle 2"/>
          <p:cNvSpPr>
            <a:spLocks noGrp="1"/>
          </p:cNvSpPr>
          <p:nvPr>
            <p:ph type="subTitle" idx="1"/>
          </p:nvPr>
        </p:nvSpPr>
        <p:spPr>
          <a:xfrm>
            <a:off x="762825" y="1447801"/>
            <a:ext cx="10336695" cy="3592179"/>
          </a:xfrm>
        </p:spPr>
        <p:txBody>
          <a:bodyPr>
            <a:normAutofit/>
          </a:bodyPr>
          <a:lstStyle/>
          <a:p>
            <a:pPr algn="l"/>
            <a:r>
              <a:rPr lang="en-US" b="1" dirty="0">
                <a:solidFill>
                  <a:schemeClr val="tx1"/>
                </a:solidFill>
              </a:rPr>
              <a:t>Add Attachments to Requisitions</a:t>
            </a:r>
          </a:p>
          <a:p>
            <a:pPr algn="l"/>
            <a:r>
              <a:rPr lang="en-US" dirty="0">
                <a:solidFill>
                  <a:schemeClr val="tx1"/>
                </a:solidFill>
              </a:rPr>
              <a:t>In the Category field, identify the accessibility of the attachment:</a:t>
            </a:r>
          </a:p>
          <a:p>
            <a:pPr lvl="1" algn="l">
              <a:buFont typeface="Arial" panose="020B0604020202020204" pitchFamily="34" charset="0"/>
              <a:buChar char="•"/>
            </a:pPr>
            <a:r>
              <a:rPr lang="en-US" b="1" dirty="0">
                <a:effectLst/>
              </a:rPr>
              <a:t>Internal to Requisition</a:t>
            </a:r>
            <a:r>
              <a:rPr lang="en-US" dirty="0">
                <a:effectLst/>
              </a:rPr>
              <a:t>: Attachment remains on Requisition but does not transfer over to the associated Purchase Order.</a:t>
            </a:r>
          </a:p>
          <a:p>
            <a:pPr lvl="1" algn="l">
              <a:buFont typeface="Arial" panose="020B0604020202020204" pitchFamily="34" charset="0"/>
              <a:buChar char="•"/>
            </a:pPr>
            <a:r>
              <a:rPr lang="en-US" b="1" dirty="0">
                <a:effectLst/>
              </a:rPr>
              <a:t>Miscellaneous:</a:t>
            </a:r>
            <a:r>
              <a:rPr lang="en-US" dirty="0">
                <a:effectLst/>
              </a:rPr>
              <a:t> Anyone with access to the Requisition can view the attachment, and it transfers over to the associated Purchase Order.</a:t>
            </a:r>
          </a:p>
          <a:p>
            <a:pPr lvl="1" algn="l">
              <a:buFont typeface="Arial" panose="020B0604020202020204" pitchFamily="34" charset="0"/>
              <a:buChar char="•"/>
            </a:pPr>
            <a:r>
              <a:rPr lang="en-US" b="1" dirty="0">
                <a:effectLst/>
              </a:rPr>
              <a:t>To Approver, To Buyer, To Receiver, To Supplier:</a:t>
            </a:r>
            <a:r>
              <a:rPr lang="en-US" dirty="0">
                <a:effectLst/>
              </a:rPr>
              <a:t> Selecting one of these options will include the attachment in the approval notification.  To ensure an attachment is transmitted to the supplier, be sure to set the Category type To Supplier.</a:t>
            </a:r>
          </a:p>
          <a:p>
            <a:pPr algn="l"/>
            <a:endParaRPr lang="en-US" dirty="0">
              <a:solidFill>
                <a:schemeClr val="tx1"/>
              </a:solidFill>
            </a:endParaRPr>
          </a:p>
          <a:p>
            <a:pPr algn="l"/>
            <a:r>
              <a:rPr lang="en-US" dirty="0">
                <a:solidFill>
                  <a:schemeClr val="tx1"/>
                </a:solidFill>
              </a:rPr>
              <a:t> </a:t>
            </a:r>
          </a:p>
          <a:p>
            <a:pPr marL="342900" indent="-342900" algn="l">
              <a:buFont typeface="Arial" panose="020B0604020202020204" pitchFamily="34" charset="0"/>
              <a:buChar char="•"/>
            </a:pPr>
            <a:endParaRPr lang="en-US" dirty="0"/>
          </a:p>
          <a:p>
            <a:endParaRPr lang="en-US" dirty="0"/>
          </a:p>
          <a:p>
            <a:endParaRPr lang="en-US" dirty="0"/>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9" name="Picture 8" descr="A screenshot of a computer&#10;&#10;Description automatically generated">
            <a:extLst>
              <a:ext uri="{FF2B5EF4-FFF2-40B4-BE49-F238E27FC236}">
                <a16:creationId xmlns:a16="http://schemas.microsoft.com/office/drawing/2014/main" id="{5739B1B4-9269-BCCA-D96D-BEF98B658D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36165" y="3634886"/>
            <a:ext cx="2984653" cy="2641736"/>
          </a:xfrm>
          <a:prstGeom prst="rect">
            <a:avLst/>
          </a:prstGeom>
        </p:spPr>
      </p:pic>
    </p:spTree>
    <p:extLst>
      <p:ext uri="{BB962C8B-B14F-4D97-AF65-F5344CB8AC3E}">
        <p14:creationId xmlns:p14="http://schemas.microsoft.com/office/powerpoint/2010/main" val="3129035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r>
              <a:rPr lang="en-US" sz="4000" dirty="0">
                <a:solidFill>
                  <a:schemeClr val="accent5">
                    <a:lumMod val="50000"/>
                  </a:schemeClr>
                </a:solidFill>
              </a:rPr>
              <a:t>Attachments in SCM</a:t>
            </a:r>
            <a:endParaRPr lang="en-US" sz="4000" b="1" dirty="0">
              <a:solidFill>
                <a:schemeClr val="accent5">
                  <a:lumMod val="50000"/>
                </a:schemeClr>
              </a:solidFill>
            </a:endParaRPr>
          </a:p>
        </p:txBody>
      </p:sp>
      <p:sp>
        <p:nvSpPr>
          <p:cNvPr id="3" name="Subtitle 2"/>
          <p:cNvSpPr>
            <a:spLocks noGrp="1"/>
          </p:cNvSpPr>
          <p:nvPr>
            <p:ph type="subTitle" idx="1"/>
          </p:nvPr>
        </p:nvSpPr>
        <p:spPr>
          <a:xfrm>
            <a:off x="762825" y="1447801"/>
            <a:ext cx="10336695" cy="3749349"/>
          </a:xfrm>
        </p:spPr>
        <p:txBody>
          <a:bodyPr>
            <a:normAutofit fontScale="92500" lnSpcReduction="10000"/>
          </a:bodyPr>
          <a:lstStyle/>
          <a:p>
            <a:pPr algn="l"/>
            <a:r>
              <a:rPr lang="en-US" b="1" dirty="0">
                <a:solidFill>
                  <a:schemeClr val="tx1"/>
                </a:solidFill>
              </a:rPr>
              <a:t>Determine the Forms to Use</a:t>
            </a:r>
          </a:p>
          <a:p>
            <a:pPr algn="l"/>
            <a:r>
              <a:rPr lang="en-US" dirty="0">
                <a:solidFill>
                  <a:schemeClr val="tx1"/>
                </a:solidFill>
              </a:rPr>
              <a:t>Do you need?</a:t>
            </a:r>
          </a:p>
          <a:p>
            <a:pPr algn="l"/>
            <a:r>
              <a:rPr lang="en-US" dirty="0">
                <a:solidFill>
                  <a:schemeClr val="tx1"/>
                </a:solidFill>
              </a:rPr>
              <a:t>VRA</a:t>
            </a:r>
          </a:p>
          <a:p>
            <a:pPr algn="l"/>
            <a:r>
              <a:rPr lang="en-US" dirty="0">
                <a:solidFill>
                  <a:schemeClr val="tx1"/>
                </a:solidFill>
              </a:rPr>
              <a:t>SRS</a:t>
            </a:r>
          </a:p>
          <a:p>
            <a:pPr algn="l"/>
            <a:r>
              <a:rPr lang="en-US" dirty="0">
                <a:solidFill>
                  <a:schemeClr val="tx1"/>
                </a:solidFill>
              </a:rPr>
              <a:t>Capital Asset Form</a:t>
            </a:r>
          </a:p>
          <a:p>
            <a:pPr algn="l"/>
            <a:r>
              <a:rPr lang="en-US" dirty="0">
                <a:solidFill>
                  <a:schemeClr val="tx1"/>
                </a:solidFill>
              </a:rPr>
              <a:t>Confirming Order</a:t>
            </a:r>
          </a:p>
          <a:p>
            <a:pPr algn="l"/>
            <a:r>
              <a:rPr lang="en-US" dirty="0">
                <a:solidFill>
                  <a:schemeClr val="tx1"/>
                </a:solidFill>
              </a:rPr>
              <a:t>Conflict of Interest</a:t>
            </a:r>
          </a:p>
          <a:p>
            <a:pPr algn="l"/>
            <a:r>
              <a:rPr lang="en-US" dirty="0">
                <a:solidFill>
                  <a:schemeClr val="tx1"/>
                </a:solidFill>
              </a:rPr>
              <a:t>COS</a:t>
            </a:r>
          </a:p>
          <a:p>
            <a:pPr algn="l"/>
            <a:r>
              <a:rPr lang="en-US" dirty="0">
                <a:solidFill>
                  <a:schemeClr val="tx1"/>
                </a:solidFill>
              </a:rPr>
              <a:t>Independent Contractor Pre-Hire</a:t>
            </a:r>
          </a:p>
          <a:p>
            <a:pPr algn="l"/>
            <a:r>
              <a:rPr lang="en-US" dirty="0">
                <a:solidFill>
                  <a:schemeClr val="tx1"/>
                </a:solidFill>
              </a:rPr>
              <a:t>Small Business Waiver</a:t>
            </a:r>
          </a:p>
          <a:p>
            <a:pPr algn="l"/>
            <a:r>
              <a:rPr lang="en-US" dirty="0">
                <a:solidFill>
                  <a:schemeClr val="tx1"/>
                </a:solidFill>
              </a:rPr>
              <a:t>Sole Source  and Price Reasonableness Form</a:t>
            </a:r>
          </a:p>
          <a:p>
            <a:pPr algn="l"/>
            <a:endParaRPr lang="en-US" dirty="0">
              <a:solidFill>
                <a:schemeClr val="tx1"/>
              </a:solidFill>
            </a:endParaRPr>
          </a:p>
          <a:p>
            <a:pPr marL="342900" indent="-342900" algn="l">
              <a:buFont typeface="Arial" panose="020B0604020202020204" pitchFamily="34" charset="0"/>
              <a:buChar char="•"/>
            </a:pPr>
            <a:endParaRPr lang="en-US" dirty="0"/>
          </a:p>
          <a:p>
            <a:endParaRPr lang="en-US" dirty="0"/>
          </a:p>
          <a:p>
            <a:endParaRPr lang="en-US" dirty="0"/>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345981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r>
              <a:rPr lang="en-US" sz="4000" dirty="0">
                <a:solidFill>
                  <a:schemeClr val="accent5">
                    <a:lumMod val="50000"/>
                  </a:schemeClr>
                </a:solidFill>
              </a:rPr>
              <a:t>Attachments in SCM</a:t>
            </a:r>
            <a:endParaRPr lang="en-US" sz="4000" b="1" dirty="0">
              <a:solidFill>
                <a:schemeClr val="accent5">
                  <a:lumMod val="50000"/>
                </a:schemeClr>
              </a:solidFill>
            </a:endParaRPr>
          </a:p>
        </p:txBody>
      </p:sp>
      <p:sp>
        <p:nvSpPr>
          <p:cNvPr id="3" name="Subtitle 2"/>
          <p:cNvSpPr>
            <a:spLocks noGrp="1"/>
          </p:cNvSpPr>
          <p:nvPr>
            <p:ph type="subTitle" idx="1"/>
          </p:nvPr>
        </p:nvSpPr>
        <p:spPr>
          <a:xfrm>
            <a:off x="762825" y="1447801"/>
            <a:ext cx="10336695" cy="3749349"/>
          </a:xfrm>
        </p:spPr>
        <p:txBody>
          <a:bodyPr>
            <a:normAutofit/>
          </a:bodyPr>
          <a:lstStyle/>
          <a:p>
            <a:pPr algn="l"/>
            <a:r>
              <a:rPr lang="en-US" b="1" dirty="0">
                <a:solidFill>
                  <a:schemeClr val="tx1"/>
                </a:solidFill>
              </a:rPr>
              <a:t>Delete an Incorrect Attachment </a:t>
            </a:r>
          </a:p>
          <a:p>
            <a:pPr algn="l"/>
            <a:r>
              <a:rPr lang="en-US" dirty="0">
                <a:solidFill>
                  <a:schemeClr val="tx1"/>
                </a:solidFill>
              </a:rPr>
              <a:t>If a document is attached in error, it can be deleted and removed from the Requisition prior to the Requisition being submitted.  </a:t>
            </a:r>
          </a:p>
          <a:p>
            <a:pPr algn="l"/>
            <a:r>
              <a:rPr lang="en-US" dirty="0">
                <a:solidFill>
                  <a:schemeClr val="tx1"/>
                </a:solidFill>
              </a:rPr>
              <a:t>To delete a document, click the “+” sign under Notes and Attachments to view all attachments. Select the line of the document you want to delete, then click </a:t>
            </a:r>
            <a:r>
              <a:rPr lang="en-US" b="1" dirty="0">
                <a:solidFill>
                  <a:schemeClr val="tx1"/>
                </a:solidFill>
              </a:rPr>
              <a:t>Actions</a:t>
            </a:r>
            <a:r>
              <a:rPr lang="en-US" dirty="0">
                <a:solidFill>
                  <a:schemeClr val="tx1"/>
                </a:solidFill>
              </a:rPr>
              <a:t> and </a:t>
            </a:r>
            <a:r>
              <a:rPr lang="en-US" b="1" dirty="0">
                <a:solidFill>
                  <a:schemeClr val="tx1"/>
                </a:solidFill>
              </a:rPr>
              <a:t>Delete</a:t>
            </a:r>
            <a:r>
              <a:rPr lang="en-US" dirty="0">
                <a:solidFill>
                  <a:schemeClr val="tx1"/>
                </a:solidFill>
              </a:rPr>
              <a:t>.  </a:t>
            </a:r>
          </a:p>
          <a:p>
            <a:pPr algn="l"/>
            <a:endParaRPr lang="en-US" dirty="0">
              <a:solidFill>
                <a:schemeClr val="tx1"/>
              </a:solidFill>
            </a:endParaRPr>
          </a:p>
          <a:p>
            <a:pPr marL="342900" indent="-342900" algn="l">
              <a:buFont typeface="Arial" panose="020B0604020202020204" pitchFamily="34" charset="0"/>
              <a:buChar char="•"/>
            </a:pPr>
            <a:endParaRPr lang="en-US" dirty="0"/>
          </a:p>
          <a:p>
            <a:endParaRPr lang="en-US" dirty="0"/>
          </a:p>
          <a:p>
            <a:endParaRPr lang="en-US" dirty="0"/>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8" name="Picture 7">
            <a:extLst>
              <a:ext uri="{FF2B5EF4-FFF2-40B4-BE49-F238E27FC236}">
                <a16:creationId xmlns:a16="http://schemas.microsoft.com/office/drawing/2014/main" id="{C8ADB7D1-A9F2-9BFD-83E2-6C9F21AF8E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5613" y="3590830"/>
            <a:ext cx="9868407" cy="1206562"/>
          </a:xfrm>
          <a:prstGeom prst="rect">
            <a:avLst/>
          </a:prstGeom>
        </p:spPr>
      </p:pic>
    </p:spTree>
    <p:extLst>
      <p:ext uri="{BB962C8B-B14F-4D97-AF65-F5344CB8AC3E}">
        <p14:creationId xmlns:p14="http://schemas.microsoft.com/office/powerpoint/2010/main" val="2843695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r>
              <a:rPr lang="en-US" sz="4000" dirty="0">
                <a:solidFill>
                  <a:schemeClr val="accent5">
                    <a:lumMod val="50000"/>
                  </a:schemeClr>
                </a:solidFill>
              </a:rPr>
              <a:t>Attachments in SCM</a:t>
            </a:r>
            <a:endParaRPr lang="en-US" sz="4000" b="1" dirty="0">
              <a:solidFill>
                <a:schemeClr val="accent5">
                  <a:lumMod val="50000"/>
                </a:schemeClr>
              </a:solidFill>
            </a:endParaRPr>
          </a:p>
        </p:txBody>
      </p:sp>
      <p:sp>
        <p:nvSpPr>
          <p:cNvPr id="3" name="Subtitle 2"/>
          <p:cNvSpPr>
            <a:spLocks noGrp="1"/>
          </p:cNvSpPr>
          <p:nvPr>
            <p:ph type="subTitle" idx="1"/>
          </p:nvPr>
        </p:nvSpPr>
        <p:spPr>
          <a:xfrm>
            <a:off x="762825" y="1447801"/>
            <a:ext cx="10336695" cy="3749349"/>
          </a:xfrm>
        </p:spPr>
        <p:txBody>
          <a:bodyPr>
            <a:normAutofit/>
          </a:bodyPr>
          <a:lstStyle/>
          <a:p>
            <a:pPr algn="l"/>
            <a:endParaRPr lang="en-US" dirty="0">
              <a:solidFill>
                <a:schemeClr val="tx1"/>
              </a:solidFill>
            </a:endParaRPr>
          </a:p>
          <a:p>
            <a:pPr marL="342900" indent="-342900" algn="l">
              <a:buFont typeface="Arial" panose="020B0604020202020204" pitchFamily="34" charset="0"/>
              <a:buChar char="•"/>
            </a:pPr>
            <a:endParaRPr lang="en-US" dirty="0"/>
          </a:p>
          <a:p>
            <a:endParaRPr lang="en-US" dirty="0"/>
          </a:p>
          <a:p>
            <a:endParaRPr lang="en-US" dirty="0"/>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9" name="Picture 8" descr="A screenshot of a computer&#10;&#10;Description automatically generated">
            <a:extLst>
              <a:ext uri="{FF2B5EF4-FFF2-40B4-BE49-F238E27FC236}">
                <a16:creationId xmlns:a16="http://schemas.microsoft.com/office/drawing/2014/main" id="{FD0E482D-273C-423C-6417-AD365259BE5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0229" y="1660850"/>
            <a:ext cx="5105662" cy="2870348"/>
          </a:xfrm>
          <a:prstGeom prst="rect">
            <a:avLst/>
          </a:prstGeom>
        </p:spPr>
      </p:pic>
      <p:sp>
        <p:nvSpPr>
          <p:cNvPr id="10" name="TextBox 9">
            <a:extLst>
              <a:ext uri="{FF2B5EF4-FFF2-40B4-BE49-F238E27FC236}">
                <a16:creationId xmlns:a16="http://schemas.microsoft.com/office/drawing/2014/main" id="{FA6880AC-B67D-CB18-7E32-7917279BD0E9}"/>
              </a:ext>
            </a:extLst>
          </p:cNvPr>
          <p:cNvSpPr txBox="1"/>
          <p:nvPr/>
        </p:nvSpPr>
        <p:spPr>
          <a:xfrm>
            <a:off x="6755363" y="1887301"/>
            <a:ext cx="4673812" cy="1754326"/>
          </a:xfrm>
          <a:prstGeom prst="rect">
            <a:avLst/>
          </a:prstGeom>
          <a:noFill/>
        </p:spPr>
        <p:txBody>
          <a:bodyPr wrap="square" rtlCol="0">
            <a:spAutoFit/>
          </a:bodyPr>
          <a:lstStyle/>
          <a:p>
            <a:r>
              <a:rPr lang="en-US" dirty="0"/>
              <a:t>Once the Requisition is submitted, the attachment cannot be removed by an approver, but an approver can reject and return the Requisition to the initiator, and the initiator can then delete/remove the inadvertent attachment. </a:t>
            </a:r>
          </a:p>
        </p:txBody>
      </p:sp>
    </p:spTree>
    <p:extLst>
      <p:ext uri="{BB962C8B-B14F-4D97-AF65-F5344CB8AC3E}">
        <p14:creationId xmlns:p14="http://schemas.microsoft.com/office/powerpoint/2010/main" val="346784559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C ANR PowerPoint template" id="{E3ABC6F1-FE44-E24C-9BA6-BC71FB632616}" vid="{E1EBF3C3-83B3-6446-BF48-EE02E5781D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304</Words>
  <Application>Microsoft Office PowerPoint</Application>
  <PresentationFormat>Widescreen</PresentationFormat>
  <Paragraphs>59</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1_Office Theme</vt:lpstr>
      <vt:lpstr>  Attachments in SCM</vt:lpstr>
      <vt:lpstr>  Attachments in SCM</vt:lpstr>
      <vt:lpstr>  Attachments in SCM</vt:lpstr>
      <vt:lpstr>  Attachments in SCM</vt:lpstr>
      <vt:lpstr>  Attachments in SCM</vt:lpstr>
    </vt:vector>
  </TitlesOfParts>
  <Company>UC Davis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Attachments in SCM</dc:title>
  <dc:creator>Tracy Roman</dc:creator>
  <cp:lastModifiedBy>Tracy Roman</cp:lastModifiedBy>
  <cp:revision>1</cp:revision>
  <dcterms:created xsi:type="dcterms:W3CDTF">2023-11-12T15:51:43Z</dcterms:created>
  <dcterms:modified xsi:type="dcterms:W3CDTF">2023-11-12T16:02:03Z</dcterms:modified>
</cp:coreProperties>
</file>