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562" r:id="rId2"/>
    <p:sldId id="563" r:id="rId3"/>
    <p:sldId id="564" r:id="rId4"/>
    <p:sldId id="565" r:id="rId5"/>
    <p:sldId id="566" r:id="rId6"/>
    <p:sldId id="56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64048C-6CF3-4810-819E-DB5D44FE2165}" type="datetimeFigureOut">
              <a:rPr lang="en-US" smtClean="0"/>
              <a:t>11/12/2023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927DAA-2EA9-4320-ACCA-06FBD5C8966C}" type="slidenum">
              <a:rPr lang="en-US" smtClean="0"/>
              <a:t>‹#›</a:t>
            </a:fld>
            <a:endParaRPr lang="en-US"/>
          </a:p>
        </p:txBody>
      </p:sp>
    </p:spTree>
    <p:extLst>
      <p:ext uri="{BB962C8B-B14F-4D97-AF65-F5344CB8AC3E}">
        <p14:creationId xmlns:p14="http://schemas.microsoft.com/office/powerpoint/2010/main" val="239352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9848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1508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6245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736484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78993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888572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0CA8BD-0DB8-644A-9282-E9F3E48811B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2"/>
            <a:ext cx="12192000" cy="7097485"/>
          </a:xfrm>
          <a:prstGeom prst="rect">
            <a:avLst/>
          </a:prstGeom>
        </p:spPr>
      </p:pic>
      <p:sp>
        <p:nvSpPr>
          <p:cNvPr id="7" name="Title Placeholder 1">
            <a:extLst>
              <a:ext uri="{FF2B5EF4-FFF2-40B4-BE49-F238E27FC236}">
                <a16:creationId xmlns:a16="http://schemas.microsoft.com/office/drawing/2014/main" id="{6E88C916-3666-9740-89F0-549B7BA79015}"/>
              </a:ext>
            </a:extLst>
          </p:cNvPr>
          <p:cNvSpPr>
            <a:spLocks noGrp="1"/>
          </p:cNvSpPr>
          <p:nvPr>
            <p:ph type="title"/>
          </p:nvPr>
        </p:nvSpPr>
        <p:spPr>
          <a:xfrm>
            <a:off x="838200" y="1057323"/>
            <a:ext cx="10515600" cy="1325563"/>
          </a:xfrm>
          <a:prstGeom prst="rect">
            <a:avLst/>
          </a:prstGeom>
          <a:ln>
            <a:noFill/>
          </a:ln>
        </p:spPr>
        <p:txBody>
          <a:bodyPr vert="horz" lIns="91440" tIns="45720" rIns="91440" bIns="45720" rtlCol="0" anchor="ctr">
            <a:normAutofit/>
          </a:bodyPr>
          <a:lstStyle>
            <a:lvl1pPr algn="l">
              <a:defRPr sz="450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11" name="Text Placeholder 10">
            <a:extLst>
              <a:ext uri="{FF2B5EF4-FFF2-40B4-BE49-F238E27FC236}">
                <a16:creationId xmlns:a16="http://schemas.microsoft.com/office/drawing/2014/main" id="{56F8CCC4-58F0-AE4A-83B2-DFB6FD6EAF36}"/>
              </a:ext>
            </a:extLst>
          </p:cNvPr>
          <p:cNvSpPr>
            <a:spLocks noGrp="1"/>
          </p:cNvSpPr>
          <p:nvPr>
            <p:ph type="body" sz="quarter" idx="10" hasCustomPrompt="1"/>
          </p:nvPr>
        </p:nvSpPr>
        <p:spPr>
          <a:xfrm>
            <a:off x="838200" y="4361380"/>
            <a:ext cx="3414109" cy="660400"/>
          </a:xfrm>
        </p:spPr>
        <p:txBody>
          <a:bodyPr>
            <a:normAutofit/>
          </a:bodyPr>
          <a:lstStyle>
            <a:lvl1pPr marL="0" indent="0" algn="l">
              <a:lnSpc>
                <a:spcPct val="100000"/>
              </a:lnSpc>
              <a:buNone/>
              <a:defRPr sz="1350">
                <a:solidFill>
                  <a:schemeClr val="bg1"/>
                </a:solidFill>
              </a:defRPr>
            </a:lvl1pPr>
          </a:lstStyle>
          <a:p>
            <a:pPr lvl="0"/>
            <a:r>
              <a:rPr lang="en-US" dirty="0"/>
              <a:t>Presented by</a:t>
            </a:r>
          </a:p>
        </p:txBody>
      </p:sp>
      <p:sp>
        <p:nvSpPr>
          <p:cNvPr id="16" name="Rectangle 15">
            <a:extLst>
              <a:ext uri="{FF2B5EF4-FFF2-40B4-BE49-F238E27FC236}">
                <a16:creationId xmlns:a16="http://schemas.microsoft.com/office/drawing/2014/main" id="{B940280E-9AA3-484F-A058-312163E8EC4A}"/>
              </a:ext>
            </a:extLst>
          </p:cNvPr>
          <p:cNvSpPr/>
          <p:nvPr userDrawn="1"/>
        </p:nvSpPr>
        <p:spPr>
          <a:xfrm>
            <a:off x="8562109" y="6174350"/>
            <a:ext cx="3629891" cy="683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9" name="Text Placeholder 18">
            <a:extLst>
              <a:ext uri="{FF2B5EF4-FFF2-40B4-BE49-F238E27FC236}">
                <a16:creationId xmlns:a16="http://schemas.microsoft.com/office/drawing/2014/main" id="{743F913D-44F0-6943-AF7B-1B5EDA4EA863}"/>
              </a:ext>
            </a:extLst>
          </p:cNvPr>
          <p:cNvSpPr>
            <a:spLocks noGrp="1"/>
          </p:cNvSpPr>
          <p:nvPr>
            <p:ph type="body" sz="quarter" idx="11" hasCustomPrompt="1"/>
          </p:nvPr>
        </p:nvSpPr>
        <p:spPr>
          <a:xfrm>
            <a:off x="838200" y="5057209"/>
            <a:ext cx="2859088" cy="531813"/>
          </a:xfrm>
        </p:spPr>
        <p:txBody>
          <a:bodyPr>
            <a:normAutofit/>
          </a:bodyPr>
          <a:lstStyle>
            <a:lvl1pPr marL="0" indent="0" algn="l">
              <a:buNone/>
              <a:defRPr sz="135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Date</a:t>
            </a:r>
          </a:p>
        </p:txBody>
      </p:sp>
      <p:sp>
        <p:nvSpPr>
          <p:cNvPr id="4" name="Text Placeholder 3">
            <a:extLst>
              <a:ext uri="{FF2B5EF4-FFF2-40B4-BE49-F238E27FC236}">
                <a16:creationId xmlns:a16="http://schemas.microsoft.com/office/drawing/2014/main" id="{E907FFB7-E6B7-604F-AB8A-3636592F9D47}"/>
              </a:ext>
            </a:extLst>
          </p:cNvPr>
          <p:cNvSpPr>
            <a:spLocks noGrp="1"/>
          </p:cNvSpPr>
          <p:nvPr>
            <p:ph type="body" sz="quarter" idx="12" hasCustomPrompt="1"/>
          </p:nvPr>
        </p:nvSpPr>
        <p:spPr>
          <a:xfrm>
            <a:off x="838201" y="2750550"/>
            <a:ext cx="8265887" cy="798192"/>
          </a:xfrm>
        </p:spPr>
        <p:txBody>
          <a:bodyPr>
            <a:noAutofit/>
          </a:bodyPr>
          <a:lstStyle>
            <a:lvl1pPr marL="0" indent="0" algn="l">
              <a:buNone/>
              <a:defRPr sz="2700">
                <a:solidFill>
                  <a:schemeClr val="bg1"/>
                </a:solidFill>
                <a:effectLst>
                  <a:outerShdw blurRad="50800" dist="38100" dir="2700000" algn="tl" rotWithShape="0">
                    <a:prstClr val="black">
                      <a:alpha val="40000"/>
                    </a:prstClr>
                  </a:outerShdw>
                </a:effectLst>
              </a:defRPr>
            </a:lvl1pPr>
          </a:lstStyle>
          <a:p>
            <a:pPr lvl="0"/>
            <a:r>
              <a:rPr lang="en-US" dirty="0"/>
              <a:t>Subtitle here</a:t>
            </a:r>
          </a:p>
        </p:txBody>
      </p:sp>
      <p:pic>
        <p:nvPicPr>
          <p:cNvPr id="9" name="Picture 8">
            <a:extLst>
              <a:ext uri="{FF2B5EF4-FFF2-40B4-BE49-F238E27FC236}">
                <a16:creationId xmlns:a16="http://schemas.microsoft.com/office/drawing/2014/main" id="{B5822650-545A-7045-9C38-BC4EE4FD30F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882745" y="6240869"/>
            <a:ext cx="2939143" cy="407618"/>
          </a:xfrm>
          <a:prstGeom prst="rect">
            <a:avLst/>
          </a:prstGeom>
        </p:spPr>
      </p:pic>
    </p:spTree>
    <p:extLst>
      <p:ext uri="{BB962C8B-B14F-4D97-AF65-F5344CB8AC3E}">
        <p14:creationId xmlns:p14="http://schemas.microsoft.com/office/powerpoint/2010/main" val="3741723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1598278"/>
          </a:xfrm>
          <a:prstGeom prst="rect">
            <a:avLst/>
          </a:prstGeom>
        </p:spPr>
      </p:pic>
      <p:sp>
        <p:nvSpPr>
          <p:cNvPr id="2" name="Title 1"/>
          <p:cNvSpPr>
            <a:spLocks noGrp="1"/>
          </p:cNvSpPr>
          <p:nvPr>
            <p:ph type="title"/>
          </p:nvPr>
        </p:nvSpPr>
        <p:spPr>
          <a:xfrm>
            <a:off x="684734" y="313786"/>
            <a:ext cx="10817839" cy="767528"/>
          </a:xfrm>
          <a:noFill/>
        </p:spPr>
        <p:txBody>
          <a:bodyPr>
            <a:normAutofit/>
          </a:bodyPr>
          <a:lstStyle>
            <a:lvl1pPr>
              <a:defRPr sz="2625"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61071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2658" y="2"/>
            <a:ext cx="12257315" cy="1617141"/>
          </a:xfrm>
          <a:prstGeom prst="rect">
            <a:avLst/>
          </a:prstGeom>
        </p:spPr>
      </p:pic>
      <p:sp>
        <p:nvSpPr>
          <p:cNvPr id="2" name="Title 1"/>
          <p:cNvSpPr>
            <a:spLocks noGrp="1"/>
          </p:cNvSpPr>
          <p:nvPr>
            <p:ph type="title"/>
          </p:nvPr>
        </p:nvSpPr>
        <p:spPr>
          <a:xfrm>
            <a:off x="684733" y="136358"/>
            <a:ext cx="10970237" cy="1257014"/>
          </a:xfrm>
          <a:noFill/>
        </p:spPr>
        <p:txBody>
          <a:bodyPr>
            <a:normAutofit/>
          </a:bodyPr>
          <a:lstStyle>
            <a:lvl1pPr>
              <a:defRPr sz="2625"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034927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2656" y="2"/>
            <a:ext cx="12257311" cy="1617141"/>
          </a:xfrm>
          <a:prstGeom prst="rect">
            <a:avLst/>
          </a:prstGeom>
        </p:spPr>
      </p:pic>
      <p:sp>
        <p:nvSpPr>
          <p:cNvPr id="2" name="Title 1"/>
          <p:cNvSpPr>
            <a:spLocks noGrp="1"/>
          </p:cNvSpPr>
          <p:nvPr>
            <p:ph type="title"/>
          </p:nvPr>
        </p:nvSpPr>
        <p:spPr>
          <a:xfrm>
            <a:off x="684735" y="136359"/>
            <a:ext cx="10515600" cy="1325563"/>
          </a:xfrm>
          <a:noFill/>
        </p:spPr>
        <p:txBody>
          <a:bodyPr>
            <a:normAutofit/>
          </a:bodyPr>
          <a:lstStyle>
            <a:lvl1pPr>
              <a:defRPr sz="315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93673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5AB6C3-3666-4A99-912F-5AB9870711E1}" type="slidenum">
              <a:rPr lang="en-US" smtClean="0"/>
              <a:t>‹#›</a:t>
            </a:fld>
            <a:endParaRPr lang="en-US" dirty="0"/>
          </a:p>
        </p:txBody>
      </p:sp>
      <p:sp>
        <p:nvSpPr>
          <p:cNvPr id="5" name="Rectangle 4">
            <a:extLst>
              <a:ext uri="{FF2B5EF4-FFF2-40B4-BE49-F238E27FC236}">
                <a16:creationId xmlns:a16="http://schemas.microsoft.com/office/drawing/2014/main" id="{32071C8D-2A51-D246-AA94-E9CB910FBB98}"/>
              </a:ext>
            </a:extLst>
          </p:cNvPr>
          <p:cNvSpPr/>
          <p:nvPr userDrawn="1"/>
        </p:nvSpPr>
        <p:spPr>
          <a:xfrm>
            <a:off x="8472587" y="6230394"/>
            <a:ext cx="3114076" cy="6276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41653648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17985492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5" y="130630"/>
            <a:ext cx="5178239" cy="6590846"/>
          </a:xfrm>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8" name="Picture Placeholder 2">
            <a:extLst>
              <a:ext uri="{FF2B5EF4-FFF2-40B4-BE49-F238E27FC236}">
                <a16:creationId xmlns:a16="http://schemas.microsoft.com/office/drawing/2014/main" id="{B5A84DAB-EC3E-0B44-B20D-4056EC3F0125}"/>
              </a:ext>
            </a:extLst>
          </p:cNvPr>
          <p:cNvSpPr>
            <a:spLocks noGrp="1"/>
          </p:cNvSpPr>
          <p:nvPr>
            <p:ph type="pic" idx="16"/>
          </p:nvPr>
        </p:nvSpPr>
        <p:spPr>
          <a:xfrm>
            <a:off x="6875875" y="133577"/>
            <a:ext cx="5178239" cy="659084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Tree>
    <p:extLst>
      <p:ext uri="{BB962C8B-B14F-4D97-AF65-F5344CB8AC3E}">
        <p14:creationId xmlns:p14="http://schemas.microsoft.com/office/powerpoint/2010/main" val="2699642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1" y="152402"/>
            <a:ext cx="5137807" cy="656907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Text Placeholder 2">
            <a:extLst>
              <a:ext uri="{FF2B5EF4-FFF2-40B4-BE49-F238E27FC236}">
                <a16:creationId xmlns:a16="http://schemas.microsoft.com/office/drawing/2014/main" id="{4E688AFC-0F3C-934F-ACB2-4EF128FCF622}"/>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294EB706-0D78-4B4D-9752-B222D4B427D2}"/>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10" name="Slide Number Placeholder 4">
            <a:extLst>
              <a:ext uri="{FF2B5EF4-FFF2-40B4-BE49-F238E27FC236}">
                <a16:creationId xmlns:a16="http://schemas.microsoft.com/office/drawing/2014/main" id="{E93944E4-DF33-4C41-8E07-6F86F4A7CA5C}"/>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4B7F958F-69A1-D94A-976F-4605308CC028}"/>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7" name="Rectangle 6">
            <a:extLst>
              <a:ext uri="{FF2B5EF4-FFF2-40B4-BE49-F238E27FC236}">
                <a16:creationId xmlns:a16="http://schemas.microsoft.com/office/drawing/2014/main" id="{58FE2F57-8BC4-4C49-9F97-4B6098A8A6BB}"/>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7652099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130630"/>
            <a:ext cx="5185496" cy="327850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5876" y="3448872"/>
            <a:ext cx="5185497" cy="325863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26806341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1" y="217714"/>
            <a:ext cx="5160667" cy="321128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152400" y="3429002"/>
            <a:ext cx="5160667" cy="329247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Text Placeholder 2">
            <a:extLst>
              <a:ext uri="{FF2B5EF4-FFF2-40B4-BE49-F238E27FC236}">
                <a16:creationId xmlns:a16="http://schemas.microsoft.com/office/drawing/2014/main" id="{80B5C06A-4695-D04A-B4EC-9611DA53EE00}"/>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A7C7B9C6-41DC-8E4C-AC0C-BF219311D4ED}"/>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10" name="Slide Number Placeholder 4">
            <a:extLst>
              <a:ext uri="{FF2B5EF4-FFF2-40B4-BE49-F238E27FC236}">
                <a16:creationId xmlns:a16="http://schemas.microsoft.com/office/drawing/2014/main" id="{B1982A7A-1223-C34E-B84C-91F804438A36}"/>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8B182AA3-5BE9-FB41-8469-AA22466C00A3}"/>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2" name="Rectangle 11">
            <a:extLst>
              <a:ext uri="{FF2B5EF4-FFF2-40B4-BE49-F238E27FC236}">
                <a16:creationId xmlns:a16="http://schemas.microsoft.com/office/drawing/2014/main" id="{12BA4694-FB48-6F4A-8A5C-D1D81285C306}"/>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8456179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308204" y="190500"/>
            <a:ext cx="2731397" cy="320980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918729" y="190500"/>
            <a:ext cx="2389475" cy="3215772"/>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918730" y="3419596"/>
            <a:ext cx="5120871" cy="320980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2494759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32077"/>
            <a:ext cx="9144000" cy="2387600"/>
          </a:xfrm>
        </p:spPr>
        <p:txBody>
          <a:bodyPr anchor="b">
            <a:normAutofit/>
          </a:bodyPr>
          <a:lstStyle>
            <a:lvl1pPr algn="ctr">
              <a:defRPr sz="4050"/>
            </a:lvl1pPr>
          </a:lstStyle>
          <a:p>
            <a:r>
              <a:rPr lang="en-US"/>
              <a:t>Click to edit Master title style</a:t>
            </a:r>
            <a:endParaRPr lang="en-US" dirty="0"/>
          </a:p>
        </p:txBody>
      </p:sp>
      <p:sp>
        <p:nvSpPr>
          <p:cNvPr id="3" name="Subtitle 2"/>
          <p:cNvSpPr>
            <a:spLocks noGrp="1"/>
          </p:cNvSpPr>
          <p:nvPr>
            <p:ph type="subTitle" idx="1"/>
          </p:nvPr>
        </p:nvSpPr>
        <p:spPr>
          <a:xfrm>
            <a:off x="1524000" y="3473872"/>
            <a:ext cx="9144000" cy="1655762"/>
          </a:xfrm>
        </p:spPr>
        <p:txBody>
          <a:bodyPr>
            <a:normAutofit/>
          </a:bodyPr>
          <a:lstStyle>
            <a:lvl1pPr marL="0" indent="0" algn="ctr">
              <a:buNone/>
              <a:defRPr sz="1950">
                <a:solidFill>
                  <a:schemeClr val="tx1">
                    <a:lumMod val="50000"/>
                    <a:lumOff val="50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
        <p:nvSpPr>
          <p:cNvPr id="7" name="Rectangle 6">
            <a:extLst>
              <a:ext uri="{FF2B5EF4-FFF2-40B4-BE49-F238E27FC236}">
                <a16:creationId xmlns:a16="http://schemas.microsoft.com/office/drawing/2014/main" id="{C5FAC313-4F1F-2A45-AB18-3446BB9C1FC8}"/>
              </a:ext>
            </a:extLst>
          </p:cNvPr>
          <p:cNvSpPr/>
          <p:nvPr userDrawn="1"/>
        </p:nvSpPr>
        <p:spPr>
          <a:xfrm>
            <a:off x="8556012" y="6272867"/>
            <a:ext cx="3024555" cy="5320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a:extLst>
              <a:ext uri="{FF2B5EF4-FFF2-40B4-BE49-F238E27FC236}">
                <a16:creationId xmlns:a16="http://schemas.microsoft.com/office/drawing/2014/main" id="{D9F462CB-6DB5-CA46-B0C3-8D9C2229280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00947" y="5439475"/>
            <a:ext cx="3790108" cy="525635"/>
          </a:xfrm>
          <a:prstGeom prst="rect">
            <a:avLst/>
          </a:prstGeom>
        </p:spPr>
      </p:pic>
      <p:pic>
        <p:nvPicPr>
          <p:cNvPr id="11" name="Picture 10">
            <a:extLst>
              <a:ext uri="{FF2B5EF4-FFF2-40B4-BE49-F238E27FC236}">
                <a16:creationId xmlns:a16="http://schemas.microsoft.com/office/drawing/2014/main" id="{D95DB12B-3AB0-B14A-95E8-50F5D33B7BA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457" y="-114196"/>
            <a:ext cx="12348905" cy="985837"/>
          </a:xfrm>
          <a:prstGeom prst="rect">
            <a:avLst/>
          </a:prstGeom>
        </p:spPr>
      </p:pic>
      <p:pic>
        <p:nvPicPr>
          <p:cNvPr id="15" name="Picture 14">
            <a:extLst>
              <a:ext uri="{FF2B5EF4-FFF2-40B4-BE49-F238E27FC236}">
                <a16:creationId xmlns:a16="http://schemas.microsoft.com/office/drawing/2014/main" id="{33130DE3-AC00-864A-ADFE-9CA427BB8A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78455" y="6025924"/>
            <a:ext cx="12348905" cy="933675"/>
          </a:xfrm>
          <a:prstGeom prst="rect">
            <a:avLst/>
          </a:prstGeom>
        </p:spPr>
      </p:pic>
    </p:spTree>
    <p:extLst>
      <p:ext uri="{BB962C8B-B14F-4D97-AF65-F5344CB8AC3E}">
        <p14:creationId xmlns:p14="http://schemas.microsoft.com/office/powerpoint/2010/main" val="17161904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PictureRight with Text 2">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7" name="Picture Placeholder 2">
            <a:extLst>
              <a:ext uri="{FF2B5EF4-FFF2-40B4-BE49-F238E27FC236}">
                <a16:creationId xmlns:a16="http://schemas.microsoft.com/office/drawing/2014/main" id="{B344ADF4-4A34-FF4B-B28E-F0DA464C7613}"/>
              </a:ext>
            </a:extLst>
          </p:cNvPr>
          <p:cNvSpPr>
            <a:spLocks noGrp="1"/>
          </p:cNvSpPr>
          <p:nvPr>
            <p:ph type="pic" idx="1"/>
          </p:nvPr>
        </p:nvSpPr>
        <p:spPr>
          <a:xfrm>
            <a:off x="6865988" y="3562352"/>
            <a:ext cx="2849513" cy="315912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8" name="Picture Placeholder 2">
            <a:extLst>
              <a:ext uri="{FF2B5EF4-FFF2-40B4-BE49-F238E27FC236}">
                <a16:creationId xmlns:a16="http://schemas.microsoft.com/office/drawing/2014/main" id="{94C6B3AA-21EE-4D48-B66A-5607DDB3A8F5}"/>
              </a:ext>
            </a:extLst>
          </p:cNvPr>
          <p:cNvSpPr>
            <a:spLocks noGrp="1"/>
          </p:cNvSpPr>
          <p:nvPr>
            <p:ph type="pic" idx="13"/>
          </p:nvPr>
        </p:nvSpPr>
        <p:spPr>
          <a:xfrm>
            <a:off x="9715500" y="3562351"/>
            <a:ext cx="2333627" cy="315912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9" name="Picture Placeholder 2">
            <a:extLst>
              <a:ext uri="{FF2B5EF4-FFF2-40B4-BE49-F238E27FC236}">
                <a16:creationId xmlns:a16="http://schemas.microsoft.com/office/drawing/2014/main" id="{1EBB1F3C-E931-3844-833F-B99E12BCA602}"/>
              </a:ext>
            </a:extLst>
          </p:cNvPr>
          <p:cNvSpPr>
            <a:spLocks noGrp="1"/>
          </p:cNvSpPr>
          <p:nvPr>
            <p:ph type="pic" idx="14"/>
          </p:nvPr>
        </p:nvSpPr>
        <p:spPr>
          <a:xfrm>
            <a:off x="6848925" y="150583"/>
            <a:ext cx="5200201" cy="3411769"/>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0" name="Text Placeholder 2">
            <a:extLst>
              <a:ext uri="{FF2B5EF4-FFF2-40B4-BE49-F238E27FC236}">
                <a16:creationId xmlns:a16="http://schemas.microsoft.com/office/drawing/2014/main" id="{52D27C7D-F2B9-8F43-8A9D-7FB590B10F56}"/>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itle Placeholder 1">
            <a:extLst>
              <a:ext uri="{FF2B5EF4-FFF2-40B4-BE49-F238E27FC236}">
                <a16:creationId xmlns:a16="http://schemas.microsoft.com/office/drawing/2014/main" id="{486FD241-EACA-E94A-BED0-4225E29BA7F8}"/>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30587658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PictureLeft with Text">
    <p:spTree>
      <p:nvGrpSpPr>
        <p:cNvPr id="1" name=""/>
        <p:cNvGrpSpPr/>
        <p:nvPr/>
      </p:nvGrpSpPr>
      <p:grpSpPr>
        <a:xfrm>
          <a:off x="0" y="0"/>
          <a:ext cx="0" cy="0"/>
          <a:chOff x="0" y="0"/>
          <a:chExt cx="0" cy="0"/>
        </a:xfrm>
      </p:grpSpPr>
      <p:sp>
        <p:nvSpPr>
          <p:cNvPr id="25" name="Text Placeholder 2">
            <a:extLst>
              <a:ext uri="{FF2B5EF4-FFF2-40B4-BE49-F238E27FC236}">
                <a16:creationId xmlns:a16="http://schemas.microsoft.com/office/drawing/2014/main" id="{DA79FB5E-8D60-F34A-BDAC-7D2C449BB5B5}"/>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21" name="Slide Number Placeholder 4">
            <a:extLst>
              <a:ext uri="{FF2B5EF4-FFF2-40B4-BE49-F238E27FC236}">
                <a16:creationId xmlns:a16="http://schemas.microsoft.com/office/drawing/2014/main" id="{54992B99-9973-4F4A-A703-2D8443A08E0E}"/>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22" name="Picture Placeholder 2">
            <a:extLst>
              <a:ext uri="{FF2B5EF4-FFF2-40B4-BE49-F238E27FC236}">
                <a16:creationId xmlns:a16="http://schemas.microsoft.com/office/drawing/2014/main" id="{AC298B6B-BF39-3843-8902-AF9A00E8C91D}"/>
              </a:ext>
            </a:extLst>
          </p:cNvPr>
          <p:cNvSpPr>
            <a:spLocks noGrp="1"/>
          </p:cNvSpPr>
          <p:nvPr>
            <p:ph type="pic" idx="1"/>
          </p:nvPr>
        </p:nvSpPr>
        <p:spPr>
          <a:xfrm>
            <a:off x="237394" y="237393"/>
            <a:ext cx="2461847" cy="2779543"/>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3" name="Picture Placeholder 2">
            <a:extLst>
              <a:ext uri="{FF2B5EF4-FFF2-40B4-BE49-F238E27FC236}">
                <a16:creationId xmlns:a16="http://schemas.microsoft.com/office/drawing/2014/main" id="{D100450A-C4B4-C445-AD3C-2E402A21C265}"/>
              </a:ext>
            </a:extLst>
          </p:cNvPr>
          <p:cNvSpPr>
            <a:spLocks noGrp="1"/>
          </p:cNvSpPr>
          <p:nvPr>
            <p:ph type="pic" idx="13"/>
          </p:nvPr>
        </p:nvSpPr>
        <p:spPr>
          <a:xfrm>
            <a:off x="2927839" y="237391"/>
            <a:ext cx="2385061" cy="2779544"/>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4" name="Picture Placeholder 2">
            <a:extLst>
              <a:ext uri="{FF2B5EF4-FFF2-40B4-BE49-F238E27FC236}">
                <a16:creationId xmlns:a16="http://schemas.microsoft.com/office/drawing/2014/main" id="{BF57ABBD-43FE-3444-A52E-AEE5B2C4D5BA}"/>
              </a:ext>
            </a:extLst>
          </p:cNvPr>
          <p:cNvSpPr>
            <a:spLocks noGrp="1"/>
          </p:cNvSpPr>
          <p:nvPr>
            <p:ph type="pic" idx="14"/>
          </p:nvPr>
        </p:nvSpPr>
        <p:spPr>
          <a:xfrm>
            <a:off x="237393" y="3235570"/>
            <a:ext cx="5075508" cy="3385041"/>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Title Placeholder 1">
            <a:extLst>
              <a:ext uri="{FF2B5EF4-FFF2-40B4-BE49-F238E27FC236}">
                <a16:creationId xmlns:a16="http://schemas.microsoft.com/office/drawing/2014/main" id="{C8765529-376F-D74F-B0E8-FAF8CDCBBC7F}"/>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9" name="Rectangle 8">
            <a:extLst>
              <a:ext uri="{FF2B5EF4-FFF2-40B4-BE49-F238E27FC236}">
                <a16:creationId xmlns:a16="http://schemas.microsoft.com/office/drawing/2014/main" id="{FD378A8D-9A34-FB4D-A95C-22FDADEBF2DA}"/>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864565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PictureLeft with Text 2">
    <p:spTree>
      <p:nvGrpSpPr>
        <p:cNvPr id="1" name=""/>
        <p:cNvGrpSpPr/>
        <p:nvPr/>
      </p:nvGrpSpPr>
      <p:grpSpPr>
        <a:xfrm>
          <a:off x="0" y="0"/>
          <a:ext cx="0" cy="0"/>
          <a:chOff x="0" y="0"/>
          <a:chExt cx="0" cy="0"/>
        </a:xfrm>
      </p:grpSpPr>
      <p:sp>
        <p:nvSpPr>
          <p:cNvPr id="17" name="Date Placeholder 4">
            <a:extLst>
              <a:ext uri="{FF2B5EF4-FFF2-40B4-BE49-F238E27FC236}">
                <a16:creationId xmlns:a16="http://schemas.microsoft.com/office/drawing/2014/main" id="{FC1475E7-C14F-E446-8414-83DF64418F5B}"/>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20" name="Slide Number Placeholder 4">
            <a:extLst>
              <a:ext uri="{FF2B5EF4-FFF2-40B4-BE49-F238E27FC236}">
                <a16:creationId xmlns:a16="http://schemas.microsoft.com/office/drawing/2014/main" id="{765ABCE9-2F11-F34E-B0DB-AA9F09637B5A}"/>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21" name="Picture Placeholder 2">
            <a:extLst>
              <a:ext uri="{FF2B5EF4-FFF2-40B4-BE49-F238E27FC236}">
                <a16:creationId xmlns:a16="http://schemas.microsoft.com/office/drawing/2014/main" id="{836FE405-E176-BB45-9B4B-1F865C9F76E4}"/>
              </a:ext>
            </a:extLst>
          </p:cNvPr>
          <p:cNvSpPr>
            <a:spLocks noGrp="1"/>
          </p:cNvSpPr>
          <p:nvPr>
            <p:ph type="pic" idx="1"/>
          </p:nvPr>
        </p:nvSpPr>
        <p:spPr>
          <a:xfrm>
            <a:off x="180975" y="3807937"/>
            <a:ext cx="2753145" cy="282146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2" name="Picture Placeholder 2">
            <a:extLst>
              <a:ext uri="{FF2B5EF4-FFF2-40B4-BE49-F238E27FC236}">
                <a16:creationId xmlns:a16="http://schemas.microsoft.com/office/drawing/2014/main" id="{96633653-4F6F-5241-9C3E-088CD2932487}"/>
              </a:ext>
            </a:extLst>
          </p:cNvPr>
          <p:cNvSpPr>
            <a:spLocks noGrp="1"/>
          </p:cNvSpPr>
          <p:nvPr>
            <p:ph type="pic" idx="13"/>
          </p:nvPr>
        </p:nvSpPr>
        <p:spPr>
          <a:xfrm>
            <a:off x="2935431" y="3814573"/>
            <a:ext cx="2377469" cy="2814828"/>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3" name="Picture Placeholder 2">
            <a:extLst>
              <a:ext uri="{FF2B5EF4-FFF2-40B4-BE49-F238E27FC236}">
                <a16:creationId xmlns:a16="http://schemas.microsoft.com/office/drawing/2014/main" id="{07E68BAB-DEDD-C848-9DE4-0062DD19E028}"/>
              </a:ext>
            </a:extLst>
          </p:cNvPr>
          <p:cNvSpPr>
            <a:spLocks noGrp="1"/>
          </p:cNvSpPr>
          <p:nvPr>
            <p:ph type="pic" idx="14"/>
          </p:nvPr>
        </p:nvSpPr>
        <p:spPr>
          <a:xfrm>
            <a:off x="180975" y="228602"/>
            <a:ext cx="5131925" cy="357479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4" name="Text Placeholder 2">
            <a:extLst>
              <a:ext uri="{FF2B5EF4-FFF2-40B4-BE49-F238E27FC236}">
                <a16:creationId xmlns:a16="http://schemas.microsoft.com/office/drawing/2014/main" id="{BAC95668-9F03-824A-9DD6-E490F6522A84}"/>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1">
            <a:extLst>
              <a:ext uri="{FF2B5EF4-FFF2-40B4-BE49-F238E27FC236}">
                <a16:creationId xmlns:a16="http://schemas.microsoft.com/office/drawing/2014/main" id="{81FD3FA0-56F1-A142-9AD7-B40B89BCC5D4}"/>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0" name="Rectangle 9">
            <a:extLst>
              <a:ext uri="{FF2B5EF4-FFF2-40B4-BE49-F238E27FC236}">
                <a16:creationId xmlns:a16="http://schemas.microsoft.com/office/drawing/2014/main" id="{9283562B-E6B3-4F45-B377-5EB770C60F95}"/>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0315050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481104" y="3285682"/>
            <a:ext cx="2520397" cy="335324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3285682"/>
            <a:ext cx="2592691" cy="335324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4564" y="219075"/>
            <a:ext cx="2592691" cy="306660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26" name="Picture Placeholder 2">
            <a:extLst>
              <a:ext uri="{FF2B5EF4-FFF2-40B4-BE49-F238E27FC236}">
                <a16:creationId xmlns:a16="http://schemas.microsoft.com/office/drawing/2014/main" id="{8FA893B7-81D2-9A4B-B847-562AF6A61997}"/>
              </a:ext>
            </a:extLst>
          </p:cNvPr>
          <p:cNvSpPr>
            <a:spLocks noGrp="1"/>
          </p:cNvSpPr>
          <p:nvPr>
            <p:ph type="pic" idx="16"/>
          </p:nvPr>
        </p:nvSpPr>
        <p:spPr>
          <a:xfrm>
            <a:off x="9480605" y="219075"/>
            <a:ext cx="2520897" cy="3066607"/>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7" name="Text Placeholder 2">
            <a:extLst>
              <a:ext uri="{FF2B5EF4-FFF2-40B4-BE49-F238E27FC236}">
                <a16:creationId xmlns:a16="http://schemas.microsoft.com/office/drawing/2014/main" id="{4B63FE48-61DA-6245-8958-8284086BB561}"/>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Title Placeholder 1">
            <a:extLst>
              <a:ext uri="{FF2B5EF4-FFF2-40B4-BE49-F238E27FC236}">
                <a16:creationId xmlns:a16="http://schemas.microsoft.com/office/drawing/2014/main" id="{6472E66B-5FF6-7F47-995B-C928AB6A1CA0}"/>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420926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735497"/>
            <a:ext cx="10515600" cy="1090129"/>
          </a:xfrm>
        </p:spPr>
        <p:txBody>
          <a:bodyPr anchor="t" anchorCtr="0"/>
          <a:lstStyle/>
          <a:p>
            <a:r>
              <a:rPr lang="en-US"/>
              <a:t>Click to edit Master title style</a:t>
            </a:r>
            <a:endParaRPr lang="en-US" dirty="0"/>
          </a:p>
        </p:txBody>
      </p:sp>
      <p:sp>
        <p:nvSpPr>
          <p:cNvPr id="3" name="Content Placeholder 2"/>
          <p:cNvSpPr>
            <a:spLocks noGrp="1"/>
          </p:cNvSpPr>
          <p:nvPr>
            <p:ph idx="1"/>
          </p:nvPr>
        </p:nvSpPr>
        <p:spPr/>
        <p:txBody>
          <a:bodyPr/>
          <a:lstStyle>
            <a:lvl1pPr>
              <a:defRPr sz="1950" baseline="0"/>
            </a:lvl1pPr>
            <a:lvl2pPr>
              <a:defRPr sz="1650" baseline="0"/>
            </a:lvl2pPr>
            <a:lvl3pPr>
              <a:defRPr sz="1350" baseline="0"/>
            </a:lvl3pPr>
            <a:lvl4pPr>
              <a:defRPr sz="1200" baseline="0"/>
            </a:lvl4pPr>
            <a:lvl5pPr>
              <a:defRPr sz="120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917604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467" y="-50756"/>
            <a:ext cx="12282233" cy="6908756"/>
          </a:xfrm>
          <a:prstGeom prst="rect">
            <a:avLst/>
          </a:prstGeom>
        </p:spPr>
      </p:pic>
      <p:sp>
        <p:nvSpPr>
          <p:cNvPr id="2" name="Title 1"/>
          <p:cNvSpPr>
            <a:spLocks noGrp="1"/>
          </p:cNvSpPr>
          <p:nvPr>
            <p:ph type="title"/>
          </p:nvPr>
        </p:nvSpPr>
        <p:spPr>
          <a:xfrm>
            <a:off x="831851" y="1396414"/>
            <a:ext cx="105156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831849" y="4249151"/>
            <a:ext cx="10515600" cy="1500187"/>
          </a:xfrm>
        </p:spPr>
        <p:txBody>
          <a:bodyPr/>
          <a:lstStyle>
            <a:lvl1pPr marL="0" indent="0">
              <a:buNone/>
              <a:defRPr sz="1800">
                <a:solidFill>
                  <a:schemeClr val="tx1">
                    <a:lumMod val="50000"/>
                    <a:lumOff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pic>
        <p:nvPicPr>
          <p:cNvPr id="10" name="Picture 9">
            <a:extLst>
              <a:ext uri="{FF2B5EF4-FFF2-40B4-BE49-F238E27FC236}">
                <a16:creationId xmlns:a16="http://schemas.microsoft.com/office/drawing/2014/main" id="{AF183E1F-7B6F-1646-B58A-05E4D8F058A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516992" y="6281355"/>
            <a:ext cx="2836808" cy="393426"/>
          </a:xfrm>
          <a:prstGeom prst="rect">
            <a:avLst/>
          </a:prstGeom>
        </p:spPr>
      </p:pic>
    </p:spTree>
    <p:extLst>
      <p:ext uri="{BB962C8B-B14F-4D97-AF65-F5344CB8AC3E}">
        <p14:creationId xmlns:p14="http://schemas.microsoft.com/office/powerpoint/2010/main" val="440992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5117" y="-50755"/>
            <a:ext cx="12282232" cy="6553156"/>
          </a:xfrm>
          <a:prstGeom prst="rect">
            <a:avLst/>
          </a:prstGeom>
        </p:spPr>
      </p:pic>
      <p:sp>
        <p:nvSpPr>
          <p:cNvPr id="2" name="Title 1"/>
          <p:cNvSpPr>
            <a:spLocks noGrp="1"/>
          </p:cNvSpPr>
          <p:nvPr>
            <p:ph type="title"/>
          </p:nvPr>
        </p:nvSpPr>
        <p:spPr>
          <a:xfrm>
            <a:off x="831851" y="1396414"/>
            <a:ext cx="105156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831849" y="4249151"/>
            <a:ext cx="10515600" cy="1500187"/>
          </a:xfrm>
        </p:spPr>
        <p:txBody>
          <a:bodyPr/>
          <a:lstStyle>
            <a:lvl1pPr marL="0" indent="0">
              <a:buNone/>
              <a:defRPr sz="1800">
                <a:solidFill>
                  <a:schemeClr val="tx1">
                    <a:lumMod val="50000"/>
                    <a:lumOff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720252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3074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1833075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681039"/>
            <a:ext cx="10515600" cy="889855"/>
          </a:xfrm>
        </p:spPr>
        <p:txBody>
          <a:bodyPr anchor="t" anchorCtr="0"/>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0377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2" cy="1598278"/>
          </a:xfrm>
          <a:prstGeom prst="rect">
            <a:avLst/>
          </a:prstGeom>
        </p:spPr>
      </p:pic>
      <p:sp>
        <p:nvSpPr>
          <p:cNvPr id="2" name="Title 1"/>
          <p:cNvSpPr>
            <a:spLocks noGrp="1"/>
          </p:cNvSpPr>
          <p:nvPr>
            <p:ph type="title"/>
          </p:nvPr>
        </p:nvSpPr>
        <p:spPr>
          <a:xfrm>
            <a:off x="684735" y="136359"/>
            <a:ext cx="10515600" cy="1325563"/>
          </a:xfrm>
          <a:noFill/>
        </p:spPr>
        <p:txBody>
          <a:bodyPr>
            <a:normAutofit/>
          </a:bodyPr>
          <a:lstStyle>
            <a:lvl1pPr>
              <a:defRPr sz="315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03002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FCAF34E-9A6B-4D28-A7B9-972D816465A9}" type="datetimeFigureOut">
              <a:rPr lang="en-US" smtClean="0"/>
              <a:t>11/12/2023</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5AB6C3-3666-4A99-912F-5AB9870711E1}" type="slidenum">
              <a:rPr lang="en-US" smtClean="0"/>
              <a:t>‹#›</a:t>
            </a:fld>
            <a:endParaRPr lang="en-US" dirty="0"/>
          </a:p>
        </p:txBody>
      </p:sp>
      <p:pic>
        <p:nvPicPr>
          <p:cNvPr id="8" name="Picture 7">
            <a:extLst>
              <a:ext uri="{FF2B5EF4-FFF2-40B4-BE49-F238E27FC236}">
                <a16:creationId xmlns:a16="http://schemas.microsoft.com/office/drawing/2014/main" id="{F90C1895-5776-6841-8BF3-522F008E38F1}"/>
              </a:ext>
            </a:extLst>
          </p:cNvPr>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8721057" y="6311900"/>
            <a:ext cx="2632745" cy="365126"/>
          </a:xfrm>
          <a:prstGeom prst="rect">
            <a:avLst/>
          </a:prstGeom>
        </p:spPr>
      </p:pic>
    </p:spTree>
    <p:extLst>
      <p:ext uri="{BB962C8B-B14F-4D97-AF65-F5344CB8AC3E}">
        <p14:creationId xmlns:p14="http://schemas.microsoft.com/office/powerpoint/2010/main" val="21921891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p:txStyles>
    <p:titleStyle>
      <a:lvl1pPr algn="l" defTabSz="685800" rtl="0" eaLnBrk="1" latinLnBrk="0" hangingPunct="1">
        <a:lnSpc>
          <a:spcPct val="90000"/>
        </a:lnSpc>
        <a:spcBef>
          <a:spcPct val="0"/>
        </a:spcBef>
        <a:buNone/>
        <a:defRPr sz="2775" b="1" i="0" kern="1200" baseline="0">
          <a:solidFill>
            <a:srgbClr val="005A9E"/>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44164" y="600165"/>
            <a:ext cx="10336695" cy="3592179"/>
          </a:xfrm>
        </p:spPr>
        <p:txBody>
          <a:bodyPr>
            <a:normAutofit/>
          </a:bodyPr>
          <a:lstStyle/>
          <a:p>
            <a:pPr algn="l"/>
            <a:endParaRPr lang="en-US" dirty="0">
              <a:solidFill>
                <a:schemeClr val="tx1"/>
              </a:solidFill>
            </a:endParaRPr>
          </a:p>
          <a:p>
            <a:pPr algn="l"/>
            <a:r>
              <a:rPr lang="en-US" dirty="0">
                <a:solidFill>
                  <a:schemeClr val="tx1"/>
                </a:solidFill>
              </a:rPr>
              <a:t> </a:t>
            </a: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Rectangle 1">
            <a:extLst>
              <a:ext uri="{FF2B5EF4-FFF2-40B4-BE49-F238E27FC236}">
                <a16:creationId xmlns:a16="http://schemas.microsoft.com/office/drawing/2014/main" id="{E6F54E3B-D24C-8DF6-29FC-A5363D89A0F1}"/>
              </a:ext>
            </a:extLst>
          </p:cNvPr>
          <p:cNvSpPr>
            <a:spLocks noChangeArrowheads="1"/>
          </p:cNvSpPr>
          <p:nvPr/>
        </p:nvSpPr>
        <p:spPr bwMode="auto">
          <a:xfrm>
            <a:off x="0" y="-46166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8" name="Title 7">
            <a:extLst>
              <a:ext uri="{FF2B5EF4-FFF2-40B4-BE49-F238E27FC236}">
                <a16:creationId xmlns:a16="http://schemas.microsoft.com/office/drawing/2014/main" id="{F0A0A0EC-9E0C-AD64-33C3-35623E612358}"/>
              </a:ext>
            </a:extLst>
          </p:cNvPr>
          <p:cNvSpPr>
            <a:spLocks noGrp="1"/>
          </p:cNvSpPr>
          <p:nvPr>
            <p:ph type="ctrTitle"/>
          </p:nvPr>
        </p:nvSpPr>
        <p:spPr>
          <a:xfrm>
            <a:off x="1524000" y="-1019996"/>
            <a:ext cx="9144000" cy="2387600"/>
          </a:xfrm>
        </p:spPr>
        <p:txBody>
          <a:bodyPr/>
          <a:lstStyle/>
          <a:p>
            <a:r>
              <a:rPr lang="en-US" dirty="0"/>
              <a:t>Blanket Purchase Orders</a:t>
            </a:r>
          </a:p>
        </p:txBody>
      </p:sp>
      <p:sp>
        <p:nvSpPr>
          <p:cNvPr id="9" name="TextBox 8">
            <a:extLst>
              <a:ext uri="{FF2B5EF4-FFF2-40B4-BE49-F238E27FC236}">
                <a16:creationId xmlns:a16="http://schemas.microsoft.com/office/drawing/2014/main" id="{21A8262B-2A4C-F6D4-7B0F-20AB28984D7E}"/>
              </a:ext>
            </a:extLst>
          </p:cNvPr>
          <p:cNvSpPr txBox="1"/>
          <p:nvPr/>
        </p:nvSpPr>
        <p:spPr>
          <a:xfrm>
            <a:off x="744164" y="1898815"/>
            <a:ext cx="10011747" cy="1754326"/>
          </a:xfrm>
          <a:prstGeom prst="rect">
            <a:avLst/>
          </a:prstGeom>
          <a:noFill/>
        </p:spPr>
        <p:txBody>
          <a:bodyPr wrap="square" rtlCol="0">
            <a:spAutoFit/>
          </a:bodyPr>
          <a:lstStyle/>
          <a:p>
            <a:r>
              <a:rPr lang="en-US" dirty="0"/>
              <a:t>A Blanket Purchase Order is an agreement for an ongoing need, generally for a year or longer.  This was previously known as a Purchase Agreement of Blanket Type in the Kuali Financial System.  It is requested by a specific department for use by that department to fulfill a specific purchasing need that isn’t met with an existing university purchasing agreement.  The Quantity-Based Requisition or Fixed Price Requisition document is used to request the establishment of a departmental purchase agreement with an outside supplier.  </a:t>
            </a:r>
          </a:p>
        </p:txBody>
      </p:sp>
    </p:spTree>
    <p:extLst>
      <p:ext uri="{BB962C8B-B14F-4D97-AF65-F5344CB8AC3E}">
        <p14:creationId xmlns:p14="http://schemas.microsoft.com/office/powerpoint/2010/main" val="1182867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44164" y="600165"/>
            <a:ext cx="10336695" cy="3592179"/>
          </a:xfrm>
        </p:spPr>
        <p:txBody>
          <a:bodyPr>
            <a:normAutofit/>
          </a:bodyPr>
          <a:lstStyle/>
          <a:p>
            <a:pPr algn="l"/>
            <a:endParaRPr lang="en-US" dirty="0">
              <a:solidFill>
                <a:schemeClr val="tx1"/>
              </a:solidFill>
            </a:endParaRPr>
          </a:p>
          <a:p>
            <a:pPr algn="l"/>
            <a:r>
              <a:rPr lang="en-US" dirty="0">
                <a:solidFill>
                  <a:schemeClr val="tx1"/>
                </a:solidFill>
              </a:rPr>
              <a:t> </a:t>
            </a: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Rectangle 1">
            <a:extLst>
              <a:ext uri="{FF2B5EF4-FFF2-40B4-BE49-F238E27FC236}">
                <a16:creationId xmlns:a16="http://schemas.microsoft.com/office/drawing/2014/main" id="{E6F54E3B-D24C-8DF6-29FC-A5363D89A0F1}"/>
              </a:ext>
            </a:extLst>
          </p:cNvPr>
          <p:cNvSpPr>
            <a:spLocks noChangeArrowheads="1"/>
          </p:cNvSpPr>
          <p:nvPr/>
        </p:nvSpPr>
        <p:spPr bwMode="auto">
          <a:xfrm>
            <a:off x="0" y="-46166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8" name="Title 7">
            <a:extLst>
              <a:ext uri="{FF2B5EF4-FFF2-40B4-BE49-F238E27FC236}">
                <a16:creationId xmlns:a16="http://schemas.microsoft.com/office/drawing/2014/main" id="{F0A0A0EC-9E0C-AD64-33C3-35623E612358}"/>
              </a:ext>
            </a:extLst>
          </p:cNvPr>
          <p:cNvSpPr>
            <a:spLocks noGrp="1"/>
          </p:cNvSpPr>
          <p:nvPr>
            <p:ph type="ctrTitle"/>
          </p:nvPr>
        </p:nvSpPr>
        <p:spPr>
          <a:xfrm>
            <a:off x="1524000" y="-1019996"/>
            <a:ext cx="9144000" cy="2387600"/>
          </a:xfrm>
        </p:spPr>
        <p:txBody>
          <a:bodyPr/>
          <a:lstStyle/>
          <a:p>
            <a:r>
              <a:rPr lang="en-US" dirty="0"/>
              <a:t>Blanket Purchase Orders</a:t>
            </a:r>
          </a:p>
        </p:txBody>
      </p:sp>
      <p:sp>
        <p:nvSpPr>
          <p:cNvPr id="9" name="TextBox 8">
            <a:extLst>
              <a:ext uri="{FF2B5EF4-FFF2-40B4-BE49-F238E27FC236}">
                <a16:creationId xmlns:a16="http://schemas.microsoft.com/office/drawing/2014/main" id="{21A8262B-2A4C-F6D4-7B0F-20AB28984D7E}"/>
              </a:ext>
            </a:extLst>
          </p:cNvPr>
          <p:cNvSpPr txBox="1"/>
          <p:nvPr/>
        </p:nvSpPr>
        <p:spPr>
          <a:xfrm>
            <a:off x="744164" y="1397675"/>
            <a:ext cx="10011747" cy="2031325"/>
          </a:xfrm>
          <a:prstGeom prst="rect">
            <a:avLst/>
          </a:prstGeom>
          <a:noFill/>
        </p:spPr>
        <p:txBody>
          <a:bodyPr wrap="square" rtlCol="0">
            <a:spAutoFit/>
          </a:bodyPr>
          <a:lstStyle/>
          <a:p>
            <a:r>
              <a:rPr lang="en-US" dirty="0"/>
              <a:t>In the </a:t>
            </a:r>
            <a:r>
              <a:rPr lang="en-US" b="1" dirty="0"/>
              <a:t>Item Description or Description/Business Purpose</a:t>
            </a:r>
            <a:r>
              <a:rPr lang="en-US" dirty="0"/>
              <a:t> field, identify that it is a Blanket Purchase Order request, including any specific terms or conditions for the blanket request, as well as the estimated dollar amount to be spent on the blanket request.  </a:t>
            </a:r>
          </a:p>
          <a:p>
            <a:endParaRPr lang="en-US" dirty="0"/>
          </a:p>
          <a:p>
            <a:r>
              <a:rPr lang="en-US" dirty="0"/>
              <a:t>Enter the appropriate date in the </a:t>
            </a:r>
            <a:r>
              <a:rPr lang="en-US" b="1" dirty="0"/>
              <a:t>PO End Date</a:t>
            </a:r>
            <a:r>
              <a:rPr lang="en-US" dirty="0"/>
              <a:t> field, the date on which the Blanket PO should expire.  By default, the Start Date will be the date the Purchase Order is fully approved and open, unless a note has been added to the Requisition, advising of an alternate Start Date.</a:t>
            </a:r>
          </a:p>
        </p:txBody>
      </p:sp>
      <p:pic>
        <p:nvPicPr>
          <p:cNvPr id="5" name="Picture 4" descr="A screenshot of a computer&#10;&#10;Description automatically generated">
            <a:extLst>
              <a:ext uri="{FF2B5EF4-FFF2-40B4-BE49-F238E27FC236}">
                <a16:creationId xmlns:a16="http://schemas.microsoft.com/office/drawing/2014/main" id="{69DAF51D-E918-09FF-8D05-48B7A5D7AC8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98951" y="3588681"/>
            <a:ext cx="5939730" cy="1770696"/>
          </a:xfrm>
          <a:prstGeom prst="rect">
            <a:avLst/>
          </a:prstGeom>
        </p:spPr>
      </p:pic>
      <p:sp>
        <p:nvSpPr>
          <p:cNvPr id="10" name="TextBox 9">
            <a:extLst>
              <a:ext uri="{FF2B5EF4-FFF2-40B4-BE49-F238E27FC236}">
                <a16:creationId xmlns:a16="http://schemas.microsoft.com/office/drawing/2014/main" id="{84AAA98D-6834-D149-2F35-51CB9D8DDD32}"/>
              </a:ext>
            </a:extLst>
          </p:cNvPr>
          <p:cNvSpPr txBox="1"/>
          <p:nvPr/>
        </p:nvSpPr>
        <p:spPr>
          <a:xfrm>
            <a:off x="488494" y="3483199"/>
            <a:ext cx="2780522" cy="2585323"/>
          </a:xfrm>
          <a:prstGeom prst="rect">
            <a:avLst/>
          </a:prstGeom>
          <a:noFill/>
        </p:spPr>
        <p:txBody>
          <a:bodyPr wrap="square" rtlCol="0">
            <a:spAutoFit/>
          </a:bodyPr>
          <a:lstStyle/>
          <a:p>
            <a:r>
              <a:rPr lang="en-US" b="1" dirty="0">
                <a:solidFill>
                  <a:srgbClr val="FF0000"/>
                </a:solidFill>
              </a:rPr>
              <a:t>*NOTE: Your End Date should be the date for the amount you are encumbering not the date for the length of the agreement.  You will amend the Requisition to add the next year and then change the end date.</a:t>
            </a:r>
          </a:p>
        </p:txBody>
      </p:sp>
    </p:spTree>
    <p:extLst>
      <p:ext uri="{BB962C8B-B14F-4D97-AF65-F5344CB8AC3E}">
        <p14:creationId xmlns:p14="http://schemas.microsoft.com/office/powerpoint/2010/main" val="1583992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44164" y="600165"/>
            <a:ext cx="10336695" cy="3592179"/>
          </a:xfrm>
        </p:spPr>
        <p:txBody>
          <a:bodyPr>
            <a:normAutofit/>
          </a:bodyPr>
          <a:lstStyle/>
          <a:p>
            <a:pPr algn="l"/>
            <a:endParaRPr lang="en-US" dirty="0">
              <a:solidFill>
                <a:schemeClr val="tx1"/>
              </a:solidFill>
            </a:endParaRPr>
          </a:p>
          <a:p>
            <a:pPr algn="l"/>
            <a:r>
              <a:rPr lang="en-US" dirty="0">
                <a:solidFill>
                  <a:schemeClr val="tx1"/>
                </a:solidFill>
              </a:rPr>
              <a:t> </a:t>
            </a: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Rectangle 1">
            <a:extLst>
              <a:ext uri="{FF2B5EF4-FFF2-40B4-BE49-F238E27FC236}">
                <a16:creationId xmlns:a16="http://schemas.microsoft.com/office/drawing/2014/main" id="{E6F54E3B-D24C-8DF6-29FC-A5363D89A0F1}"/>
              </a:ext>
            </a:extLst>
          </p:cNvPr>
          <p:cNvSpPr>
            <a:spLocks noChangeArrowheads="1"/>
          </p:cNvSpPr>
          <p:nvPr/>
        </p:nvSpPr>
        <p:spPr bwMode="auto">
          <a:xfrm>
            <a:off x="0" y="-46166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8" name="Title 7">
            <a:extLst>
              <a:ext uri="{FF2B5EF4-FFF2-40B4-BE49-F238E27FC236}">
                <a16:creationId xmlns:a16="http://schemas.microsoft.com/office/drawing/2014/main" id="{F0A0A0EC-9E0C-AD64-33C3-35623E612358}"/>
              </a:ext>
            </a:extLst>
          </p:cNvPr>
          <p:cNvSpPr>
            <a:spLocks noGrp="1"/>
          </p:cNvSpPr>
          <p:nvPr>
            <p:ph type="ctrTitle"/>
          </p:nvPr>
        </p:nvSpPr>
        <p:spPr>
          <a:xfrm>
            <a:off x="1524000" y="-1019996"/>
            <a:ext cx="9144000" cy="2387600"/>
          </a:xfrm>
        </p:spPr>
        <p:txBody>
          <a:bodyPr/>
          <a:lstStyle/>
          <a:p>
            <a:r>
              <a:rPr lang="en-US" dirty="0"/>
              <a:t>Blanket Purchase Orders</a:t>
            </a:r>
          </a:p>
        </p:txBody>
      </p:sp>
      <p:sp>
        <p:nvSpPr>
          <p:cNvPr id="9" name="TextBox 8">
            <a:extLst>
              <a:ext uri="{FF2B5EF4-FFF2-40B4-BE49-F238E27FC236}">
                <a16:creationId xmlns:a16="http://schemas.microsoft.com/office/drawing/2014/main" id="{21A8262B-2A4C-F6D4-7B0F-20AB28984D7E}"/>
              </a:ext>
            </a:extLst>
          </p:cNvPr>
          <p:cNvSpPr txBox="1"/>
          <p:nvPr/>
        </p:nvSpPr>
        <p:spPr>
          <a:xfrm>
            <a:off x="744164" y="1487312"/>
            <a:ext cx="10011747" cy="3970318"/>
          </a:xfrm>
          <a:prstGeom prst="rect">
            <a:avLst/>
          </a:prstGeom>
          <a:noFill/>
        </p:spPr>
        <p:txBody>
          <a:bodyPr wrap="square" rtlCol="0">
            <a:spAutoFit/>
          </a:bodyPr>
          <a:lstStyle/>
          <a:p>
            <a:r>
              <a:rPr lang="en-US" dirty="0"/>
              <a:t>Identify all goods and/or services that will be part of the agreement.</a:t>
            </a:r>
          </a:p>
          <a:p>
            <a:endParaRPr lang="en-US" dirty="0"/>
          </a:p>
          <a:p>
            <a:r>
              <a:rPr lang="en-US" dirty="0"/>
              <a:t>The number of </a:t>
            </a:r>
            <a:r>
              <a:rPr lang="en-US" b="1" dirty="0"/>
              <a:t>Requisition Lines</a:t>
            </a:r>
            <a:r>
              <a:rPr lang="en-US" dirty="0"/>
              <a:t> and dollar amounts entered in the Requisition is to be based on how each department would like to manage the associated purchasing encumbrances. Initiators can: </a:t>
            </a:r>
          </a:p>
          <a:p>
            <a:r>
              <a:rPr lang="en-US" dirty="0"/>
              <a:t>	Enter one line for the full dollar amount expected to be spent for the life of the blanket order.  	This option encumbers all funds at one time.  </a:t>
            </a:r>
            <a:r>
              <a:rPr lang="en-US" dirty="0">
                <a:solidFill>
                  <a:srgbClr val="FF0000"/>
                </a:solidFill>
              </a:rPr>
              <a:t>For an award this could be an option,  You will 	want to work with the PI to determine best option.</a:t>
            </a:r>
            <a:endParaRPr lang="en-US" dirty="0"/>
          </a:p>
          <a:p>
            <a:endParaRPr lang="en-US" dirty="0"/>
          </a:p>
          <a:p>
            <a:r>
              <a:rPr lang="en-US" dirty="0"/>
              <a:t>	Enter multiple lines, with each representing a different year for the blanket PO. This option still 	encumbers all funds at one time but provides the ability to break out and amend each line 	separately if needed. </a:t>
            </a:r>
            <a:r>
              <a:rPr lang="en-US" dirty="0">
                <a:solidFill>
                  <a:srgbClr val="FF0000"/>
                </a:solidFill>
              </a:rPr>
              <a:t>For general support funds you will only want to encumber funds that will 	be spent in that fiscal year. </a:t>
            </a:r>
            <a:endParaRPr lang="en-US" dirty="0"/>
          </a:p>
          <a:p>
            <a:endParaRPr lang="en-US" dirty="0"/>
          </a:p>
          <a:p>
            <a:r>
              <a:rPr lang="en-US" dirty="0"/>
              <a:t>	</a:t>
            </a:r>
          </a:p>
        </p:txBody>
      </p:sp>
    </p:spTree>
    <p:extLst>
      <p:ext uri="{BB962C8B-B14F-4D97-AF65-F5344CB8AC3E}">
        <p14:creationId xmlns:p14="http://schemas.microsoft.com/office/powerpoint/2010/main" val="3085980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44164" y="600165"/>
            <a:ext cx="10336695" cy="3592179"/>
          </a:xfrm>
        </p:spPr>
        <p:txBody>
          <a:bodyPr>
            <a:normAutofit/>
          </a:bodyPr>
          <a:lstStyle/>
          <a:p>
            <a:pPr algn="l"/>
            <a:endParaRPr lang="en-US" dirty="0">
              <a:solidFill>
                <a:schemeClr val="tx1"/>
              </a:solidFill>
            </a:endParaRPr>
          </a:p>
          <a:p>
            <a:pPr algn="l"/>
            <a:r>
              <a:rPr lang="en-US" dirty="0">
                <a:solidFill>
                  <a:schemeClr val="tx1"/>
                </a:solidFill>
              </a:rPr>
              <a:t> </a:t>
            </a: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Rectangle 1">
            <a:extLst>
              <a:ext uri="{FF2B5EF4-FFF2-40B4-BE49-F238E27FC236}">
                <a16:creationId xmlns:a16="http://schemas.microsoft.com/office/drawing/2014/main" id="{E6F54E3B-D24C-8DF6-29FC-A5363D89A0F1}"/>
              </a:ext>
            </a:extLst>
          </p:cNvPr>
          <p:cNvSpPr>
            <a:spLocks noChangeArrowheads="1"/>
          </p:cNvSpPr>
          <p:nvPr/>
        </p:nvSpPr>
        <p:spPr bwMode="auto">
          <a:xfrm>
            <a:off x="0" y="-46166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8" name="Title 7">
            <a:extLst>
              <a:ext uri="{FF2B5EF4-FFF2-40B4-BE49-F238E27FC236}">
                <a16:creationId xmlns:a16="http://schemas.microsoft.com/office/drawing/2014/main" id="{F0A0A0EC-9E0C-AD64-33C3-35623E612358}"/>
              </a:ext>
            </a:extLst>
          </p:cNvPr>
          <p:cNvSpPr>
            <a:spLocks noGrp="1"/>
          </p:cNvSpPr>
          <p:nvPr>
            <p:ph type="ctrTitle"/>
          </p:nvPr>
        </p:nvSpPr>
        <p:spPr>
          <a:xfrm>
            <a:off x="1524000" y="-1019996"/>
            <a:ext cx="9144000" cy="2387600"/>
          </a:xfrm>
        </p:spPr>
        <p:txBody>
          <a:bodyPr/>
          <a:lstStyle/>
          <a:p>
            <a:r>
              <a:rPr lang="en-US" dirty="0"/>
              <a:t>Blanket Purchase Orders</a:t>
            </a:r>
          </a:p>
        </p:txBody>
      </p:sp>
      <p:sp>
        <p:nvSpPr>
          <p:cNvPr id="9" name="TextBox 8">
            <a:extLst>
              <a:ext uri="{FF2B5EF4-FFF2-40B4-BE49-F238E27FC236}">
                <a16:creationId xmlns:a16="http://schemas.microsoft.com/office/drawing/2014/main" id="{21A8262B-2A4C-F6D4-7B0F-20AB28984D7E}"/>
              </a:ext>
            </a:extLst>
          </p:cNvPr>
          <p:cNvSpPr txBox="1"/>
          <p:nvPr/>
        </p:nvSpPr>
        <p:spPr>
          <a:xfrm>
            <a:off x="744164" y="1487312"/>
            <a:ext cx="10011747" cy="3447098"/>
          </a:xfrm>
          <a:prstGeom prst="rect">
            <a:avLst/>
          </a:prstGeom>
          <a:noFill/>
        </p:spPr>
        <p:txBody>
          <a:bodyPr wrap="square" rtlCol="0">
            <a:spAutoFit/>
          </a:bodyPr>
          <a:lstStyle/>
          <a:p>
            <a:r>
              <a:rPr lang="en-US" dirty="0"/>
              <a:t>	</a:t>
            </a:r>
            <a:r>
              <a:rPr lang="en-US" sz="1600" dirty="0"/>
              <a:t>Enter one line with the dollar amount expected to be spent through a specific period (for example, through 	the end of the fiscal year). This option would encumber only these funds. To then add funds for additional 	years, initiators can:  </a:t>
            </a:r>
          </a:p>
          <a:p>
            <a:endParaRPr lang="en-US" sz="1600" dirty="0">
              <a:effectLst/>
            </a:endParaRPr>
          </a:p>
          <a:p>
            <a:r>
              <a:rPr lang="en-US" sz="1600" dirty="0"/>
              <a:t>		Create an amendment on the existing Requisition and increase the funding on the 			existing line, or </a:t>
            </a:r>
          </a:p>
          <a:p>
            <a:r>
              <a:rPr lang="en-US" sz="1600" dirty="0"/>
              <a:t>		Create an </a:t>
            </a:r>
            <a:r>
              <a:rPr lang="en-US" sz="1600" b="1" dirty="0"/>
              <a:t>Add new line to existing PO</a:t>
            </a:r>
            <a:r>
              <a:rPr lang="en-US" sz="1600" dirty="0"/>
              <a:t> document to add a new line to the existing 			Purchase Order with the new amount for the new period. </a:t>
            </a:r>
            <a:br>
              <a:rPr lang="en-US" sz="1600" dirty="0"/>
            </a:br>
            <a:endParaRPr lang="en-US" sz="1600" dirty="0"/>
          </a:p>
          <a:p>
            <a:r>
              <a:rPr lang="en-US" dirty="0"/>
              <a:t>		</a:t>
            </a:r>
            <a:endParaRPr lang="en-US" dirty="0">
              <a:effectLst/>
            </a:endParaRPr>
          </a:p>
          <a:p>
            <a:endParaRPr lang="en-US" dirty="0"/>
          </a:p>
          <a:p>
            <a:endParaRPr lang="en-US" dirty="0"/>
          </a:p>
          <a:p>
            <a:r>
              <a:rPr lang="en-US" dirty="0"/>
              <a:t>	</a:t>
            </a:r>
          </a:p>
        </p:txBody>
      </p:sp>
      <p:pic>
        <p:nvPicPr>
          <p:cNvPr id="5" name="Picture 4" descr="A screenshot of a computer&#10;&#10;Description automatically generated">
            <a:extLst>
              <a:ext uri="{FF2B5EF4-FFF2-40B4-BE49-F238E27FC236}">
                <a16:creationId xmlns:a16="http://schemas.microsoft.com/office/drawing/2014/main" id="{456E818E-87E0-F552-A6AC-8D8D26F7129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0337" y="3498980"/>
            <a:ext cx="10160522" cy="1871708"/>
          </a:xfrm>
          <a:prstGeom prst="rect">
            <a:avLst/>
          </a:prstGeom>
        </p:spPr>
      </p:pic>
    </p:spTree>
    <p:extLst>
      <p:ext uri="{BB962C8B-B14F-4D97-AF65-F5344CB8AC3E}">
        <p14:creationId xmlns:p14="http://schemas.microsoft.com/office/powerpoint/2010/main" val="3844574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44164" y="600165"/>
            <a:ext cx="10336695" cy="3592179"/>
          </a:xfrm>
        </p:spPr>
        <p:txBody>
          <a:bodyPr>
            <a:normAutofit/>
          </a:bodyPr>
          <a:lstStyle/>
          <a:p>
            <a:pPr algn="l"/>
            <a:endParaRPr lang="en-US" dirty="0">
              <a:solidFill>
                <a:schemeClr val="tx1"/>
              </a:solidFill>
            </a:endParaRPr>
          </a:p>
          <a:p>
            <a:pPr algn="l"/>
            <a:r>
              <a:rPr lang="en-US" dirty="0">
                <a:solidFill>
                  <a:schemeClr val="tx1"/>
                </a:solidFill>
              </a:rPr>
              <a:t> </a:t>
            </a: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Rectangle 1">
            <a:extLst>
              <a:ext uri="{FF2B5EF4-FFF2-40B4-BE49-F238E27FC236}">
                <a16:creationId xmlns:a16="http://schemas.microsoft.com/office/drawing/2014/main" id="{E6F54E3B-D24C-8DF6-29FC-A5363D89A0F1}"/>
              </a:ext>
            </a:extLst>
          </p:cNvPr>
          <p:cNvSpPr>
            <a:spLocks noChangeArrowheads="1"/>
          </p:cNvSpPr>
          <p:nvPr/>
        </p:nvSpPr>
        <p:spPr bwMode="auto">
          <a:xfrm>
            <a:off x="0" y="-46166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8" name="Title 7">
            <a:extLst>
              <a:ext uri="{FF2B5EF4-FFF2-40B4-BE49-F238E27FC236}">
                <a16:creationId xmlns:a16="http://schemas.microsoft.com/office/drawing/2014/main" id="{F0A0A0EC-9E0C-AD64-33C3-35623E612358}"/>
              </a:ext>
            </a:extLst>
          </p:cNvPr>
          <p:cNvSpPr>
            <a:spLocks noGrp="1"/>
          </p:cNvSpPr>
          <p:nvPr>
            <p:ph type="ctrTitle"/>
          </p:nvPr>
        </p:nvSpPr>
        <p:spPr>
          <a:xfrm>
            <a:off x="1524000" y="-1019996"/>
            <a:ext cx="9144000" cy="2387600"/>
          </a:xfrm>
        </p:spPr>
        <p:txBody>
          <a:bodyPr/>
          <a:lstStyle/>
          <a:p>
            <a:r>
              <a:rPr lang="en-US" dirty="0"/>
              <a:t>Blanket Purchase Orders</a:t>
            </a:r>
          </a:p>
        </p:txBody>
      </p:sp>
      <p:sp>
        <p:nvSpPr>
          <p:cNvPr id="9" name="TextBox 8">
            <a:extLst>
              <a:ext uri="{FF2B5EF4-FFF2-40B4-BE49-F238E27FC236}">
                <a16:creationId xmlns:a16="http://schemas.microsoft.com/office/drawing/2014/main" id="{21A8262B-2A4C-F6D4-7B0F-20AB28984D7E}"/>
              </a:ext>
            </a:extLst>
          </p:cNvPr>
          <p:cNvSpPr txBox="1"/>
          <p:nvPr/>
        </p:nvSpPr>
        <p:spPr>
          <a:xfrm>
            <a:off x="744164" y="1487312"/>
            <a:ext cx="10011747" cy="2185214"/>
          </a:xfrm>
          <a:prstGeom prst="rect">
            <a:avLst/>
          </a:prstGeom>
          <a:noFill/>
        </p:spPr>
        <p:txBody>
          <a:bodyPr wrap="square" rtlCol="0">
            <a:spAutoFit/>
          </a:bodyPr>
          <a:lstStyle/>
          <a:p>
            <a:r>
              <a:rPr lang="en-US" sz="1600" dirty="0"/>
              <a:t>Click </a:t>
            </a:r>
            <a:r>
              <a:rPr lang="en-US" sz="1600" b="1" dirty="0"/>
              <a:t>Submit</a:t>
            </a:r>
            <a:r>
              <a:rPr lang="en-US" sz="1600" dirty="0"/>
              <a:t> to submit the Requisition for the Blanket Purchase Order request. After that occurs, the Buyer in Procurement &amp; Contracting Services will create a Purchase Order that can be used to purchase against the blanket order. </a:t>
            </a:r>
            <a:br>
              <a:rPr lang="en-US" sz="1600" dirty="0"/>
            </a:br>
            <a:endParaRPr lang="en-US" sz="1600" dirty="0"/>
          </a:p>
          <a:p>
            <a:r>
              <a:rPr lang="en-US" dirty="0"/>
              <a:t>		</a:t>
            </a:r>
            <a:endParaRPr lang="en-US" dirty="0">
              <a:effectLst/>
            </a:endParaRPr>
          </a:p>
          <a:p>
            <a:endParaRPr lang="en-US" dirty="0"/>
          </a:p>
          <a:p>
            <a:endParaRPr lang="en-US" dirty="0"/>
          </a:p>
          <a:p>
            <a:r>
              <a:rPr lang="en-US" dirty="0"/>
              <a:t>	</a:t>
            </a:r>
          </a:p>
        </p:txBody>
      </p:sp>
      <p:pic>
        <p:nvPicPr>
          <p:cNvPr id="10" name="Picture 9" descr="A screenshot of a computer screen&#10;&#10;Description automatically generated">
            <a:extLst>
              <a:ext uri="{FF2B5EF4-FFF2-40B4-BE49-F238E27FC236}">
                <a16:creationId xmlns:a16="http://schemas.microsoft.com/office/drawing/2014/main" id="{4C9A0D51-3FDA-A60F-AB01-EB07833A98B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63825" y="2104957"/>
            <a:ext cx="4864350" cy="2648086"/>
          </a:xfrm>
          <a:prstGeom prst="rect">
            <a:avLst/>
          </a:prstGeom>
        </p:spPr>
      </p:pic>
    </p:spTree>
    <p:extLst>
      <p:ext uri="{BB962C8B-B14F-4D97-AF65-F5344CB8AC3E}">
        <p14:creationId xmlns:p14="http://schemas.microsoft.com/office/powerpoint/2010/main" val="2033627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44164" y="600165"/>
            <a:ext cx="10336695" cy="3592179"/>
          </a:xfrm>
        </p:spPr>
        <p:txBody>
          <a:bodyPr>
            <a:normAutofit/>
          </a:bodyPr>
          <a:lstStyle/>
          <a:p>
            <a:pPr algn="l"/>
            <a:endParaRPr lang="en-US" dirty="0">
              <a:solidFill>
                <a:schemeClr val="tx1"/>
              </a:solidFill>
            </a:endParaRPr>
          </a:p>
          <a:p>
            <a:pPr algn="l"/>
            <a:r>
              <a:rPr lang="en-US" dirty="0">
                <a:solidFill>
                  <a:schemeClr val="tx1"/>
                </a:solidFill>
              </a:rPr>
              <a:t> </a:t>
            </a: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7" name="Rectangle 1">
            <a:extLst>
              <a:ext uri="{FF2B5EF4-FFF2-40B4-BE49-F238E27FC236}">
                <a16:creationId xmlns:a16="http://schemas.microsoft.com/office/drawing/2014/main" id="{E6F54E3B-D24C-8DF6-29FC-A5363D89A0F1}"/>
              </a:ext>
            </a:extLst>
          </p:cNvPr>
          <p:cNvSpPr>
            <a:spLocks noChangeArrowheads="1"/>
          </p:cNvSpPr>
          <p:nvPr/>
        </p:nvSpPr>
        <p:spPr bwMode="auto">
          <a:xfrm>
            <a:off x="0" y="-461666"/>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8" name="Title 7">
            <a:extLst>
              <a:ext uri="{FF2B5EF4-FFF2-40B4-BE49-F238E27FC236}">
                <a16:creationId xmlns:a16="http://schemas.microsoft.com/office/drawing/2014/main" id="{F0A0A0EC-9E0C-AD64-33C3-35623E612358}"/>
              </a:ext>
            </a:extLst>
          </p:cNvPr>
          <p:cNvSpPr>
            <a:spLocks noGrp="1"/>
          </p:cNvSpPr>
          <p:nvPr>
            <p:ph type="ctrTitle"/>
          </p:nvPr>
        </p:nvSpPr>
        <p:spPr>
          <a:xfrm>
            <a:off x="1524000" y="-1019996"/>
            <a:ext cx="9144000" cy="2387600"/>
          </a:xfrm>
        </p:spPr>
        <p:txBody>
          <a:bodyPr/>
          <a:lstStyle/>
          <a:p>
            <a:r>
              <a:rPr lang="en-US" dirty="0"/>
              <a:t>Blanket Purchase Orders</a:t>
            </a:r>
          </a:p>
        </p:txBody>
      </p:sp>
      <p:sp>
        <p:nvSpPr>
          <p:cNvPr id="9" name="TextBox 8">
            <a:extLst>
              <a:ext uri="{FF2B5EF4-FFF2-40B4-BE49-F238E27FC236}">
                <a16:creationId xmlns:a16="http://schemas.microsoft.com/office/drawing/2014/main" id="{21A8262B-2A4C-F6D4-7B0F-20AB28984D7E}"/>
              </a:ext>
            </a:extLst>
          </p:cNvPr>
          <p:cNvSpPr txBox="1"/>
          <p:nvPr/>
        </p:nvSpPr>
        <p:spPr>
          <a:xfrm>
            <a:off x="744164" y="1487312"/>
            <a:ext cx="10011747" cy="3416320"/>
          </a:xfrm>
          <a:prstGeom prst="rect">
            <a:avLst/>
          </a:prstGeom>
          <a:noFill/>
        </p:spPr>
        <p:txBody>
          <a:bodyPr wrap="square" rtlCol="0">
            <a:spAutoFit/>
          </a:bodyPr>
          <a:lstStyle/>
          <a:p>
            <a:r>
              <a:rPr lang="en-US" sz="1600" dirty="0"/>
              <a:t>Departments then make purchases against the Blanket Purchase Order by citing the PO number when contacting the supplier.  </a:t>
            </a:r>
          </a:p>
          <a:p>
            <a:endParaRPr lang="en-US" sz="1600" dirty="0"/>
          </a:p>
          <a:p>
            <a:r>
              <a:rPr lang="en-US" sz="1600" dirty="0">
                <a:solidFill>
                  <a:srgbClr val="FF0000"/>
                </a:solidFill>
              </a:rPr>
              <a:t>Things to Remember:</a:t>
            </a:r>
          </a:p>
          <a:p>
            <a:r>
              <a:rPr lang="en-US" sz="1600" dirty="0">
                <a:solidFill>
                  <a:srgbClr val="FF0000"/>
                </a:solidFill>
              </a:rPr>
              <a:t>When adding the next year onto an agreement verify with requestor that the agreement is still needed.</a:t>
            </a:r>
          </a:p>
          <a:p>
            <a:r>
              <a:rPr lang="en-US" sz="1600" dirty="0">
                <a:solidFill>
                  <a:srgbClr val="FF0000"/>
                </a:solidFill>
              </a:rPr>
              <a:t>Verify that the CoA has not changed.</a:t>
            </a:r>
          </a:p>
          <a:p>
            <a:r>
              <a:rPr lang="en-US" sz="1600" dirty="0">
                <a:solidFill>
                  <a:srgbClr val="FF0000"/>
                </a:solidFill>
              </a:rPr>
              <a:t>Verify that there is no change to SOW, items or vendor contact.</a:t>
            </a:r>
          </a:p>
          <a:p>
            <a:br>
              <a:rPr lang="en-US" sz="1600" dirty="0">
                <a:solidFill>
                  <a:srgbClr val="FF0000"/>
                </a:solidFill>
              </a:rPr>
            </a:br>
            <a:endParaRPr lang="en-US" sz="1600" dirty="0">
              <a:solidFill>
                <a:srgbClr val="FF0000"/>
              </a:solidFill>
            </a:endParaRPr>
          </a:p>
          <a:p>
            <a:r>
              <a:rPr lang="en-US" dirty="0"/>
              <a:t>		</a:t>
            </a:r>
            <a:endParaRPr lang="en-US" dirty="0">
              <a:effectLst/>
            </a:endParaRPr>
          </a:p>
          <a:p>
            <a:endParaRPr lang="en-US" dirty="0"/>
          </a:p>
          <a:p>
            <a:endParaRPr lang="en-US" dirty="0"/>
          </a:p>
          <a:p>
            <a:r>
              <a:rPr lang="en-US" dirty="0"/>
              <a:t>	</a:t>
            </a:r>
          </a:p>
        </p:txBody>
      </p:sp>
    </p:spTree>
    <p:extLst>
      <p:ext uri="{BB962C8B-B14F-4D97-AF65-F5344CB8AC3E}">
        <p14:creationId xmlns:p14="http://schemas.microsoft.com/office/powerpoint/2010/main" val="107338370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C ANR PowerPoint template" id="{E3ABC6F1-FE44-E24C-9BA6-BC71FB632616}" vid="{E1EBF3C3-83B3-6446-BF48-EE02E5781D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653</Words>
  <Application>Microsoft Office PowerPoint</Application>
  <PresentationFormat>Widescreen</PresentationFormat>
  <Paragraphs>79</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1_Office Theme</vt:lpstr>
      <vt:lpstr>Blanket Purchase Orders</vt:lpstr>
      <vt:lpstr>Blanket Purchase Orders</vt:lpstr>
      <vt:lpstr>Blanket Purchase Orders</vt:lpstr>
      <vt:lpstr>Blanket Purchase Orders</vt:lpstr>
      <vt:lpstr>Blanket Purchase Orders</vt:lpstr>
      <vt:lpstr>Blanket Purchase Orders</vt:lpstr>
    </vt:vector>
  </TitlesOfParts>
  <Company>UC Davis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Blanket Purchase Orders</dc:title>
  <dc:creator>Tracy Roman</dc:creator>
  <cp:lastModifiedBy>Tracy Roman</cp:lastModifiedBy>
  <cp:revision>1</cp:revision>
  <dcterms:created xsi:type="dcterms:W3CDTF">2023-11-12T16:42:43Z</dcterms:created>
  <dcterms:modified xsi:type="dcterms:W3CDTF">2023-11-12T17:00:18Z</dcterms:modified>
</cp:coreProperties>
</file>