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132694" y="30315036"/>
            <a:ext cx="8721131" cy="122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11</cp:revision>
  <cp:lastPrinted>2014-10-01T19:43:12Z</cp:lastPrinted>
  <dcterms:created xsi:type="dcterms:W3CDTF">2019-09-13T00:33:12Z</dcterms:created>
  <dcterms:modified xsi:type="dcterms:W3CDTF">2019-11-07T22:26:34Z</dcterms:modified>
</cp:coreProperties>
</file>