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72" r:id="rId3"/>
    <p:sldId id="274" r:id="rId4"/>
    <p:sldId id="275" r:id="rId5"/>
    <p:sldId id="260" r:id="rId6"/>
    <p:sldId id="265" r:id="rId7"/>
    <p:sldId id="257" r:id="rId8"/>
    <p:sldId id="271" r:id="rId9"/>
    <p:sldId id="264" r:id="rId10"/>
    <p:sldId id="261" r:id="rId11"/>
    <p:sldId id="262" r:id="rId12"/>
    <p:sldId id="266" r:id="rId13"/>
    <p:sldId id="267" r:id="rId14"/>
    <p:sldId id="268" r:id="rId15"/>
    <p:sldId id="269" r:id="rId16"/>
    <p:sldId id="270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FBB131"/>
    <a:srgbClr val="91C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77" autoAdjust="0"/>
    <p:restoredTop sz="90798"/>
  </p:normalViewPr>
  <p:slideViewPr>
    <p:cSldViewPr snapToGrid="0">
      <p:cViewPr varScale="1">
        <p:scale>
          <a:sx n="102" d="100"/>
          <a:sy n="102" d="100"/>
        </p:scale>
        <p:origin x="21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Created:      </a:t>
            </a:r>
            <a:r>
              <a:rPr lang="en-US" b="0" dirty="0"/>
              <a:t>date presentation developed/approved</a:t>
            </a:r>
            <a:endParaRPr lang="en-US" b="1" dirty="0"/>
          </a:p>
          <a:p>
            <a:r>
              <a:rPr lang="en-US" b="1" dirty="0"/>
              <a:t>Created by</a:t>
            </a:r>
            <a:r>
              <a:rPr lang="en-US" dirty="0"/>
              <a:t>:   name(s) of Placer County Master Gardener(s) who created this originally</a:t>
            </a:r>
          </a:p>
          <a:p>
            <a:r>
              <a:rPr lang="en-US" b="1" dirty="0"/>
              <a:t>Audience:     </a:t>
            </a:r>
            <a:r>
              <a:rPr lang="en-US" b="0" dirty="0"/>
              <a:t>Description of intended audience</a:t>
            </a:r>
            <a:endParaRPr lang="en-US" dirty="0"/>
          </a:p>
          <a:p>
            <a:r>
              <a:rPr lang="en-US" b="1" dirty="0"/>
              <a:t>Publicity:  </a:t>
            </a:r>
            <a:r>
              <a:rPr lang="en-US" dirty="0"/>
              <a:t>    Text that could be published on calendar, Facebook, newsletter to attract an audience</a:t>
            </a:r>
          </a:p>
          <a:p>
            <a:r>
              <a:rPr lang="en-US" b="1" dirty="0"/>
              <a:t>Update History:   </a:t>
            </a:r>
            <a:r>
              <a:rPr lang="en-US" b="0" dirty="0"/>
              <a:t>for each update to the presentation include date, name of updater, explanation of update</a:t>
            </a:r>
          </a:p>
          <a:p>
            <a:r>
              <a:rPr lang="en-US" b="0" dirty="0"/>
              <a:t>                (were additional slides added, were web links updated, etc.)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0387-D8E8-4747-B676-98ED036C8F0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0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Created:      </a:t>
            </a:r>
            <a:r>
              <a:rPr lang="en-US" b="0" dirty="0"/>
              <a:t>date presentation developed/approved</a:t>
            </a:r>
            <a:endParaRPr lang="en-US" b="1" dirty="0"/>
          </a:p>
          <a:p>
            <a:r>
              <a:rPr lang="en-US" b="1" dirty="0"/>
              <a:t>Created by</a:t>
            </a:r>
            <a:r>
              <a:rPr lang="en-US" dirty="0"/>
              <a:t>:   name(s) of Placer County Master Gardener(s) who created this originally</a:t>
            </a:r>
          </a:p>
          <a:p>
            <a:r>
              <a:rPr lang="en-US" b="1" dirty="0"/>
              <a:t>Audience:     </a:t>
            </a:r>
            <a:r>
              <a:rPr lang="en-US" b="0" dirty="0"/>
              <a:t>Description of intended audience</a:t>
            </a:r>
            <a:endParaRPr lang="en-US" dirty="0"/>
          </a:p>
          <a:p>
            <a:r>
              <a:rPr lang="en-US" b="1" dirty="0"/>
              <a:t>Publicity:  </a:t>
            </a:r>
            <a:r>
              <a:rPr lang="en-US" dirty="0"/>
              <a:t>    Text that could be published on calendar, Facebook, newsletter to attract an audience</a:t>
            </a:r>
          </a:p>
          <a:p>
            <a:r>
              <a:rPr lang="en-US" b="1" dirty="0"/>
              <a:t>Update History:   </a:t>
            </a:r>
            <a:r>
              <a:rPr lang="en-US" b="0" dirty="0"/>
              <a:t>for each update to the presentation include date, name of updater, explanation of update</a:t>
            </a:r>
          </a:p>
          <a:p>
            <a:r>
              <a:rPr lang="en-US" b="0" dirty="0"/>
              <a:t>                (were additional slides added, were web links updated, etc.)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40387-D8E8-4747-B676-98ED036C8F0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6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0018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5507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7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443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5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6390640" y="6085840"/>
            <a:ext cx="5516880" cy="772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6492240" y="6176962"/>
            <a:ext cx="538480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6705600" y="6176962"/>
            <a:ext cx="5160666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5"/>
            <a:ext cx="5120871" cy="330187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6624320" y="6127827"/>
            <a:ext cx="5262880" cy="677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68298" y="5932545"/>
            <a:ext cx="12348905" cy="933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79B26FE-356E-8C42-ACF7-4AD5B643D16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680" y="5158060"/>
            <a:ext cx="6070080" cy="986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6583680" y="6176962"/>
            <a:ext cx="524256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6654800" y="6176962"/>
            <a:ext cx="521208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65362"/>
            <a:ext cx="2520397" cy="343579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65361"/>
            <a:ext cx="2592690" cy="343579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6" y="198754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19875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117" y="-25378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DE3D99-5CE4-0341-9321-75C5EAD1F1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240" y="5973064"/>
            <a:ext cx="5445760" cy="88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6"/>
            <a:ext cx="12282232" cy="69087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3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2459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2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9/15/23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7A2CEA-F61C-F147-A2E1-B5BB7180032F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240" y="5973064"/>
            <a:ext cx="5445760" cy="88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50" r:id="rId3"/>
    <p:sldLayoutId id="2147483651" r:id="rId4"/>
    <p:sldLayoutId id="2147483679" r:id="rId5"/>
    <p:sldLayoutId id="2147483652" r:id="rId6"/>
    <p:sldLayoutId id="2147483653" r:id="rId7"/>
    <p:sldLayoutId id="2147483654" r:id="rId8"/>
    <p:sldLayoutId id="2147483676" r:id="rId9"/>
    <p:sldLayoutId id="2147483675" r:id="rId10"/>
    <p:sldLayoutId id="2147483677" r:id="rId11"/>
    <p:sldLayoutId id="2147483678" r:id="rId12"/>
    <p:sldLayoutId id="2147483655" r:id="rId13"/>
    <p:sldLayoutId id="2147483656" r:id="rId14"/>
    <p:sldLayoutId id="2147483669" r:id="rId15"/>
    <p:sldLayoutId id="2147483670" r:id="rId16"/>
    <p:sldLayoutId id="2147483668" r:id="rId17"/>
    <p:sldLayoutId id="2147483671" r:id="rId18"/>
    <p:sldLayoutId id="2147483657" r:id="rId19"/>
    <p:sldLayoutId id="2147483663" r:id="rId20"/>
    <p:sldLayoutId id="2147483664" r:id="rId21"/>
    <p:sldLayoutId id="2147483665" r:id="rId22"/>
    <p:sldLayoutId id="2147483666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71D4-4813-B74C-AE0C-C482ABC74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Color title slide. This slide works well for long titles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6F5575-47FE-8F41-88EB-DBBF04A2B9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04AADE-5565-7D47-94AA-541EF2D88F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5177877"/>
            <a:ext cx="2859088" cy="531813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14CEDC1-704C-C540-9D4B-AD9D4BD9AC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Sub head for color title slide</a:t>
            </a:r>
          </a:p>
        </p:txBody>
      </p:sp>
    </p:spTree>
    <p:extLst>
      <p:ext uri="{BB962C8B-B14F-4D97-AF65-F5344CB8AC3E}">
        <p14:creationId xmlns:p14="http://schemas.microsoft.com/office/powerpoint/2010/main" val="291284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9A5B1-D023-CE4A-9F34-8770E597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445E4-244F-7641-94D5-A9AF6B02D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4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842245-9D0B-204F-BAC5-822F54A84466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FB8B91-B275-0549-A2E9-D0CF166F0C2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459994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1ECA6CD-606E-E249-8F27-6663231B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ECF44D-77C2-5C4F-A9AF-57911AB9ECF2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3097024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840B-D2F7-ED4B-AC04-624DC9DD535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532566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F1F26F-7BA9-194A-8F14-8D45AE1C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B8DD3DA-4816-1745-8F70-9BA5C3B6D0AF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4010564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FC0C-C95F-5D41-8331-0A9E764E9C8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547080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B53AB6B-0769-DE49-8041-C89DB38C9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7B27-4757-374E-ADAE-28B27D53D3CB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9B96834-16AF-4049-891C-F4721BB11AA1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2729343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619F7E-A6F3-3F4D-8F21-DB567189BF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199" y="2554337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C3AF2A3-B9A2-2F43-BAFC-2A845C742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D947D-4E69-F244-A555-0981739BBB3F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9F2BACF-1E5E-314E-87F7-D360C50720F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DC3EEF3-B66A-FB45-B0C4-A36BDCA97DEC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729221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98B74A7-B77A-B14B-9941-3FFFBCE5706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A1E800-7895-E448-A11F-196A9D8AB14F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2CE63D-350D-4A46-AB31-85D9EC205AC3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EF63E4-BC7F-B943-AD54-FC99F33A237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7BD84AF-D1CB-9E4F-B105-CFAE05A7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52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700638D-5A03-B846-877D-CB56BB050FD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C1B92E-1D82-E846-B306-7D141CC0DD0F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11C5764-1814-2243-8EF0-E05491F8BE0A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52BA2D-EA47-A641-9D64-EA1BDE18CC5A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427DC-23C0-9841-93A3-B3DF31D2B51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AAF78F9-2207-D54E-AD05-39EAC87B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60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04F0-50CF-D242-A8CF-43EC16C0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EA954-9189-6E43-A9B8-57EFF969F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section text</a:t>
            </a:r>
          </a:p>
        </p:txBody>
      </p:sp>
    </p:spTree>
    <p:extLst>
      <p:ext uri="{BB962C8B-B14F-4D97-AF65-F5344CB8AC3E}">
        <p14:creationId xmlns:p14="http://schemas.microsoft.com/office/powerpoint/2010/main" val="408184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Who Are Master Gardeners?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Master Gardeners of Placer County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Extend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research-based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, sustainable gardening and composting information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Present accurate, impartial information to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home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gardeners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Encourage public to make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informed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gardening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Master Gardeners?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Where to find us…</a:t>
            </a:r>
          </a:p>
          <a:p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Online, in the Media, and Special Publications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Hotline: Call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(530) 889-7388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or submit your questions online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Website: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</a:rPr>
              <a:t>pcmg.ucanr.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edu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Facebook, Instagram, X, You Tube</a:t>
            </a:r>
          </a:p>
          <a:p>
            <a:pPr lvl="1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Gold Country Media monthly column </a:t>
            </a:r>
          </a:p>
          <a:p>
            <a:pPr lvl="1"/>
            <a:r>
              <a:rPr lang="en-US" sz="2400" b="1" i="1" dirty="0">
                <a:solidFill>
                  <a:schemeClr val="accent5">
                    <a:lumMod val="50000"/>
                  </a:schemeClr>
                </a:solidFill>
              </a:rPr>
              <a:t>Curious Gardener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quarterly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newsletter on our website</a:t>
            </a:r>
          </a:p>
          <a:p>
            <a:pPr lvl="1"/>
            <a:r>
              <a:rPr lang="en-US" sz="2400" b="1" i="1" dirty="0">
                <a:solidFill>
                  <a:schemeClr val="accent5">
                    <a:lumMod val="50000"/>
                  </a:schemeClr>
                </a:solidFill>
              </a:rPr>
              <a:t>Gardening Guide and Calendar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Master Gardeners?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Where to find us…</a:t>
            </a:r>
          </a:p>
          <a:p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Workshops, Fairs and Festivals, and Special Events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Speakers by Request 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Workshops (various venues, check website)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Farmers’ Markets (seasonal: Auburn, Lincoln, Roseville)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Fairs and Festivals Booths (varies)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Garden Faire (April)</a:t>
            </a:r>
          </a:p>
          <a:p>
            <a:pPr lvl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Mother’s Day Garden Tour (May)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1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4D6B-0297-8A47-ACD9-0D488A24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7F4BC-298B-6A41-AE57-D635A7FE4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CDC23-E724-CA4E-A6E3-7EC1D541D2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Duplicate content slides as needed.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ADD links in notes to corroborate research based info.</a:t>
            </a:r>
          </a:p>
          <a:p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Other slide configurations after closing slide.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BE95D-71F5-EF42-95C5-38A5F5C2B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EB97-9110-DE4E-BE3E-E6AF85676A3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1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DF4391FA-BB89-EFA8-3BAB-AABBA5EAC3FD}"/>
              </a:ext>
            </a:extLst>
          </p:cNvPr>
          <p:cNvSpPr txBox="1">
            <a:spLocks/>
          </p:cNvSpPr>
          <p:nvPr/>
        </p:nvSpPr>
        <p:spPr>
          <a:xfrm>
            <a:off x="838200" y="1809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baseline="0">
                <a:solidFill>
                  <a:srgbClr val="005A9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62E3822-7701-E247-ADCF-35C8C762160E}"/>
              </a:ext>
            </a:extLst>
          </p:cNvPr>
          <p:cNvSpPr txBox="1">
            <a:spLocks/>
          </p:cNvSpPr>
          <p:nvPr/>
        </p:nvSpPr>
        <p:spPr>
          <a:xfrm>
            <a:off x="1981200" y="1524000"/>
            <a:ext cx="8229600" cy="639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</a:rPr>
              <a:t>Any Questions?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1895F166-DF25-8F73-B677-58E95F637356}"/>
              </a:ext>
            </a:extLst>
          </p:cNvPr>
          <p:cNvSpPr txBox="1">
            <a:spLocks/>
          </p:cNvSpPr>
          <p:nvPr/>
        </p:nvSpPr>
        <p:spPr>
          <a:xfrm>
            <a:off x="609600" y="2174875"/>
            <a:ext cx="10972800" cy="39512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algn="ctr"/>
            <a:r>
              <a:rPr lang="en-US" dirty="0"/>
              <a:t>Master Gardener Hotline: </a:t>
            </a:r>
            <a:r>
              <a:rPr lang="en-US" b="1" dirty="0"/>
              <a:t>(530) 889-7388</a:t>
            </a:r>
          </a:p>
          <a:p>
            <a:pPr algn="ctr"/>
            <a:r>
              <a:rPr lang="en-US" dirty="0"/>
              <a:t>Master Gardener Website: </a:t>
            </a:r>
            <a:r>
              <a:rPr lang="en-US" b="1" dirty="0" err="1"/>
              <a:t>pcmg.ucanr.edu</a:t>
            </a:r>
            <a:endParaRPr lang="en-US" b="1" dirty="0"/>
          </a:p>
          <a:p>
            <a:pPr algn="ctr"/>
            <a:endParaRPr lang="en-US" dirty="0"/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Evaluations, please!</a:t>
            </a:r>
          </a:p>
        </p:txBody>
      </p:sp>
    </p:spTree>
    <p:extLst>
      <p:ext uri="{BB962C8B-B14F-4D97-AF65-F5344CB8AC3E}">
        <p14:creationId xmlns:p14="http://schemas.microsoft.com/office/powerpoint/2010/main" val="309475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9B40-7D27-694C-847A-EAC37A22D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30572-299B-A449-B86B-6839F5A5A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Subtitle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AE2EAD-3665-E70D-5DB7-078EC7250A02}"/>
              </a:ext>
            </a:extLst>
          </p:cNvPr>
          <p:cNvSpPr txBox="1"/>
          <p:nvPr/>
        </p:nvSpPr>
        <p:spPr>
          <a:xfrm>
            <a:off x="4575295" y="4301753"/>
            <a:ext cx="3133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Alternate Title Slide</a:t>
            </a:r>
          </a:p>
        </p:txBody>
      </p:sp>
    </p:spTree>
    <p:extLst>
      <p:ext uri="{BB962C8B-B14F-4D97-AF65-F5344CB8AC3E}">
        <p14:creationId xmlns:p14="http://schemas.microsoft.com/office/powerpoint/2010/main" val="38837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962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goes here, up to 2 lines of text. Title goes here, up to 2 lines of text.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EF7C671C-1F79-CB40-8B7F-1AE2C43DFE1A}" vid="{CD781537-CB31-BA4A-929A-7D9F0FBA5F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480</Words>
  <Application>Microsoft Macintosh PowerPoint</Application>
  <PresentationFormat>Widescreen</PresentationFormat>
  <Paragraphs>66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Color title slide. This slide works well for long titles</vt:lpstr>
      <vt:lpstr>Who Are Master Gardeners?</vt:lpstr>
      <vt:lpstr>Who Are Master Gardeners?</vt:lpstr>
      <vt:lpstr>Who Are Master Gardeners?</vt:lpstr>
      <vt:lpstr>Content Slides</vt:lpstr>
      <vt:lpstr>PowerPoint Presentation</vt:lpstr>
      <vt:lpstr>Add Presentation Title Here</vt:lpstr>
      <vt:lpstr>PowerPoint Presentation</vt:lpstr>
      <vt:lpstr>Title goes here, up to 2 lines of text. Title goes here, up to 2 lines of text. </vt:lpstr>
      <vt:lpstr>PowerPoint Presentation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PowerPoint Presentation</vt:lpstr>
      <vt:lpstr>PowerPoint Presentation</vt:lpstr>
      <vt:lpstr>Section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title slide. This slide works well for long titles</dc:title>
  <dc:creator>Sandra J Osterman</dc:creator>
  <cp:lastModifiedBy>Microsoft Office User</cp:lastModifiedBy>
  <cp:revision>7</cp:revision>
  <dcterms:created xsi:type="dcterms:W3CDTF">2020-01-27T22:37:27Z</dcterms:created>
  <dcterms:modified xsi:type="dcterms:W3CDTF">2023-09-15T12:38:40Z</dcterms:modified>
</cp:coreProperties>
</file>