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34" r:id="rId2"/>
    <p:sldMasterId id="2147483749" r:id="rId3"/>
  </p:sldMasterIdLst>
  <p:notesMasterIdLst>
    <p:notesMasterId r:id="rId11"/>
  </p:notesMasterIdLst>
  <p:handoutMasterIdLst>
    <p:handoutMasterId r:id="rId12"/>
  </p:handoutMasterIdLst>
  <p:sldIdLst>
    <p:sldId id="262" r:id="rId4"/>
    <p:sldId id="263" r:id="rId5"/>
    <p:sldId id="265" r:id="rId6"/>
    <p:sldId id="269" r:id="rId7"/>
    <p:sldId id="267" r:id="rId8"/>
    <p:sldId id="268" r:id="rId9"/>
    <p:sldId id="27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21" autoAdjust="0"/>
    <p:restoredTop sz="83385" autoAdjust="0"/>
  </p:normalViewPr>
  <p:slideViewPr>
    <p:cSldViewPr>
      <p:cViewPr varScale="1">
        <p:scale>
          <a:sx n="92" d="100"/>
          <a:sy n="92" d="100"/>
        </p:scale>
        <p:origin x="196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9" d="100"/>
          <a:sy n="79" d="100"/>
        </p:scale>
        <p:origin x="-177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6B3FA4-DBAA-4EA7-8A79-5D496AB929E0}" type="datetimeFigureOut">
              <a:rPr lang="en-US" smtClean="0"/>
              <a:pPr/>
              <a:t>9/15/23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AE321B-42E6-4082-ADCB-16DB624964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94C6B2-0E18-41FC-8CA1-B467464E7545}" type="datetimeFigureOut">
              <a:rPr lang="en-US" smtClean="0"/>
              <a:pPr/>
              <a:t>9/15/23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B60A3E-4BC9-4497-95E2-69F5661E229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Created:      </a:t>
            </a:r>
            <a:r>
              <a:rPr lang="en-US" b="0" dirty="0"/>
              <a:t>date presentation developed/approved</a:t>
            </a:r>
            <a:endParaRPr lang="en-US" b="1" dirty="0"/>
          </a:p>
          <a:p>
            <a:r>
              <a:rPr lang="en-US" b="1" dirty="0"/>
              <a:t>Created by</a:t>
            </a:r>
            <a:r>
              <a:rPr lang="en-US" dirty="0"/>
              <a:t>:   name(s) of Placer County Master Gardener(s) who created this originally</a:t>
            </a:r>
          </a:p>
          <a:p>
            <a:r>
              <a:rPr lang="en-US" b="1" dirty="0"/>
              <a:t>Audience:     </a:t>
            </a:r>
            <a:r>
              <a:rPr lang="en-US" b="0" dirty="0"/>
              <a:t>Description of intended audience</a:t>
            </a:r>
            <a:endParaRPr lang="en-US" dirty="0"/>
          </a:p>
          <a:p>
            <a:r>
              <a:rPr lang="en-US" b="1" dirty="0"/>
              <a:t>Publicity:  </a:t>
            </a:r>
            <a:r>
              <a:rPr lang="en-US" dirty="0"/>
              <a:t>    Text that could be published on calendar, Facebook, newsletter to attract an audience</a:t>
            </a:r>
          </a:p>
          <a:p>
            <a:r>
              <a:rPr lang="en-US" b="1" dirty="0"/>
              <a:t>Update History:   </a:t>
            </a:r>
            <a:r>
              <a:rPr lang="en-US" b="0" dirty="0"/>
              <a:t>for each update to the presentation include date, name of updater, explanation of update</a:t>
            </a:r>
          </a:p>
          <a:p>
            <a:r>
              <a:rPr lang="en-US" b="0"/>
              <a:t>                (were additional slides added, were web links updated, etc.)</a:t>
            </a:r>
            <a:endParaRPr lang="en-US" b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B60A3E-4BC9-4497-95E2-69F5661E229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390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143000"/>
          </a:xfrm>
          <a:solidFill>
            <a:schemeClr val="bg1"/>
          </a:solidFill>
          <a:ln>
            <a:noFill/>
          </a:ln>
        </p:spPr>
        <p:txBody>
          <a:bodyPr/>
          <a:lstStyle>
            <a:lvl1pPr>
              <a:defRPr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7315200" y="6356350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BBE47B-08D9-4130-BED0-6D57421D0D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3429000" y="2133600"/>
            <a:ext cx="2286000" cy="18288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9" name="TextBox 18"/>
          <p:cNvSpPr txBox="1"/>
          <p:nvPr userDrawn="1"/>
        </p:nvSpPr>
        <p:spPr>
          <a:xfrm>
            <a:off x="762000" y="4343400"/>
            <a:ext cx="7620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0" dirty="0">
                <a:solidFill>
                  <a:schemeClr val="accent1"/>
                </a:solidFill>
              </a:rPr>
              <a:t>Presented</a:t>
            </a:r>
            <a:r>
              <a:rPr lang="en-US" sz="2800" b="0" baseline="0" dirty="0">
                <a:solidFill>
                  <a:schemeClr val="accent1"/>
                </a:solidFill>
              </a:rPr>
              <a:t> by 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schemeClr val="accent1"/>
                </a:solidFill>
              </a:rPr>
              <a:t>UC Master Gardeners of Placer County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DB74A-73E3-49E8-8984-0D5D8C20C5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457200" y="1600200"/>
            <a:ext cx="4724400" cy="4419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11DB74A-73E3-49E8-8984-0D5D8C20C55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8"/>
          </p:nvPr>
        </p:nvSpPr>
        <p:spPr>
          <a:xfrm>
            <a:off x="5486400" y="1600200"/>
            <a:ext cx="2743200" cy="2514600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457200" y="685800"/>
            <a:ext cx="4724400" cy="4419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11DB74A-73E3-49E8-8984-0D5D8C20C55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8"/>
          </p:nvPr>
        </p:nvSpPr>
        <p:spPr>
          <a:xfrm>
            <a:off x="5486400" y="685800"/>
            <a:ext cx="2743200" cy="2514600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8229600" cy="639762"/>
          </a:xfrm>
          <a:ln>
            <a:noFill/>
          </a:ln>
        </p:spPr>
        <p:txBody>
          <a:bodyPr anchor="b"/>
          <a:lstStyle>
            <a:lvl1pPr marL="0" indent="0" algn="ctr">
              <a:spcAft>
                <a:spcPts val="600"/>
              </a:spcAft>
              <a:buNone/>
              <a:defRPr sz="3200" b="0" i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29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DB74A-73E3-49E8-8984-0D5D8C20C5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762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DB74A-73E3-49E8-8984-0D5D8C20C5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/>
            </a:lvl1pPr>
            <a:lvl2pPr>
              <a:defRPr sz="2400" b="0" i="0" baseline="0"/>
            </a:lvl2pPr>
            <a:lvl3pPr>
              <a:defRPr baseline="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DB74A-73E3-49E8-8984-0D5D8C20C5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457200" y="1600200"/>
            <a:ext cx="4724400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11DB74A-73E3-49E8-8984-0D5D8C20C55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8"/>
          </p:nvPr>
        </p:nvSpPr>
        <p:spPr>
          <a:xfrm>
            <a:off x="5486400" y="1600200"/>
            <a:ext cx="2743200" cy="251460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143000"/>
          </a:xfrm>
        </p:spPr>
        <p:txBody>
          <a:bodyPr/>
          <a:lstStyle>
            <a:lvl1pPr>
              <a:defRPr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7315200" y="6356350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BBE47B-08D9-4130-BED0-6D57421D0D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85800" y="2057400"/>
            <a:ext cx="7772400" cy="3124200"/>
          </a:xfrm>
        </p:spPr>
        <p:txBody>
          <a:bodyPr/>
          <a:lstStyle>
            <a:lvl3pPr>
              <a:defRPr baseline="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DB74A-73E3-49E8-8984-0D5D8C20C5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457200" y="1600200"/>
            <a:ext cx="4724400" cy="4419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11DB74A-73E3-49E8-8984-0D5D8C20C55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8"/>
          </p:nvPr>
        </p:nvSpPr>
        <p:spPr>
          <a:xfrm>
            <a:off x="5486400" y="1600200"/>
            <a:ext cx="2743200" cy="2514600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457200" y="685800"/>
            <a:ext cx="4724400" cy="4419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11DB74A-73E3-49E8-8984-0D5D8C20C55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8"/>
          </p:nvPr>
        </p:nvSpPr>
        <p:spPr>
          <a:xfrm>
            <a:off x="5486400" y="685800"/>
            <a:ext cx="2743200" cy="2514600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8229600" cy="639762"/>
          </a:xfrm>
          <a:ln>
            <a:noFill/>
          </a:ln>
        </p:spPr>
        <p:txBody>
          <a:bodyPr anchor="b">
            <a:normAutofit/>
          </a:bodyPr>
          <a:lstStyle>
            <a:lvl1pPr marL="0" indent="0" algn="ctr">
              <a:spcAft>
                <a:spcPts val="600"/>
              </a:spcAft>
              <a:buNone/>
              <a:defRPr sz="3200" b="0" i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29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DB74A-73E3-49E8-8984-0D5D8C20C5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762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DB74A-73E3-49E8-8984-0D5D8C20C5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9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3809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6356350"/>
            <a:ext cx="1066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DB74A-73E3-49E8-8984-0D5D8C20C55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ANR_subbrands_horizontal_MG.jpg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1676400" y="5867400"/>
            <a:ext cx="5740400" cy="78278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32" r:id="rId3"/>
    <p:sldLayoutId id="2147483747" r:id="rId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spcAft>
          <a:spcPts val="300"/>
        </a:spcAft>
        <a:buFontTx/>
        <a:buNone/>
        <a:defRPr sz="3200" b="0" i="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spcAft>
          <a:spcPts val="300"/>
        </a:spcAft>
        <a:buFont typeface="Wingdings" pitchFamily="2" charset="2"/>
        <a:buChar char="v"/>
        <a:defRPr sz="2400" b="0" i="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spcAft>
          <a:spcPts val="300"/>
        </a:spcAft>
        <a:buFont typeface="Arial" pitchFamily="34" charset="0"/>
        <a:buChar char="•"/>
        <a:defRPr sz="24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spcAft>
          <a:spcPts val="30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spcAft>
          <a:spcPts val="30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5200" y="6356350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DB74A-73E3-49E8-8984-0D5D8C20C55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MG_logo-v2014_short-UCCE.jp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2103120" y="6096000"/>
            <a:ext cx="540026" cy="496824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2667000" y="6172200"/>
            <a:ext cx="419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>
                <a:solidFill>
                  <a:schemeClr val="accent1"/>
                </a:solidFill>
              </a:rPr>
              <a:t>UC Master</a:t>
            </a:r>
            <a:r>
              <a:rPr lang="en-US" sz="2000" b="0" baseline="0" dirty="0">
                <a:solidFill>
                  <a:schemeClr val="accent1"/>
                </a:solidFill>
              </a:rPr>
              <a:t> Gardeners of Placer County</a:t>
            </a:r>
            <a:endParaRPr lang="en-US" sz="2000" b="0" dirty="0">
              <a:solidFill>
                <a:schemeClr val="accent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48" r:id="rId3"/>
    <p:sldLayoutId id="2147483738" r:id="rId4"/>
    <p:sldLayoutId id="2147483745" r:id="rId5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spcAft>
          <a:spcPts val="300"/>
        </a:spcAft>
        <a:buFontTx/>
        <a:buNone/>
        <a:defRPr sz="3200" b="0" i="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spcAft>
          <a:spcPts val="300"/>
        </a:spcAft>
        <a:buFont typeface="Wingdings" pitchFamily="2" charset="2"/>
        <a:buChar char="v"/>
        <a:defRPr sz="2400" b="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spcAft>
          <a:spcPts val="300"/>
        </a:spcAft>
        <a:buFont typeface="Arial" pitchFamily="34" charset="0"/>
        <a:buChar char="•"/>
        <a:defRPr sz="24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spcAft>
          <a:spcPts val="30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spcAft>
          <a:spcPts val="30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5200" y="6356350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DB74A-73E3-49E8-8984-0D5D8C20C5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5" r:id="rId5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spcAft>
          <a:spcPts val="300"/>
        </a:spcAft>
        <a:buFontTx/>
        <a:buNone/>
        <a:defRPr sz="3200" b="0" i="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spcAft>
          <a:spcPts val="300"/>
        </a:spcAft>
        <a:buFont typeface="Wingdings" pitchFamily="2" charset="2"/>
        <a:buChar char="v"/>
        <a:defRPr sz="2400" b="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spcAft>
          <a:spcPts val="300"/>
        </a:spcAft>
        <a:buFont typeface="Arial" pitchFamily="34" charset="0"/>
        <a:buChar char="•"/>
        <a:defRPr sz="24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spcAft>
          <a:spcPts val="30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spcAft>
          <a:spcPts val="30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Title</a:t>
            </a:r>
          </a:p>
        </p:txBody>
      </p:sp>
      <p:sp>
        <p:nvSpPr>
          <p:cNvPr id="16" name="Picture Placeholder 15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BD9639C-C105-EC44-2A47-D197AE977803}"/>
              </a:ext>
            </a:extLst>
          </p:cNvPr>
          <p:cNvSpPr txBox="1"/>
          <p:nvPr/>
        </p:nvSpPr>
        <p:spPr>
          <a:xfrm>
            <a:off x="3812345" y="495182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Who Are Master Gardeners?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Master Gardeners of Placer County</a:t>
            </a:r>
          </a:p>
          <a:p>
            <a:pPr lvl="1"/>
            <a:r>
              <a:rPr lang="en-US" sz="2400" dirty="0"/>
              <a:t>Extend </a:t>
            </a:r>
            <a:r>
              <a:rPr lang="en-US" sz="2400" dirty="0">
                <a:solidFill>
                  <a:schemeClr val="accent2"/>
                </a:solidFill>
              </a:rPr>
              <a:t>research-based</a:t>
            </a:r>
            <a:r>
              <a:rPr lang="en-US" sz="2400" dirty="0"/>
              <a:t>, sustainable gardening and composting information</a:t>
            </a:r>
          </a:p>
          <a:p>
            <a:pPr lvl="1"/>
            <a:r>
              <a:rPr lang="en-US" sz="2400" dirty="0"/>
              <a:t>Present accurate, impartial information to </a:t>
            </a:r>
            <a:r>
              <a:rPr lang="en-US" sz="2400" dirty="0">
                <a:solidFill>
                  <a:schemeClr val="accent2"/>
                </a:solidFill>
              </a:rPr>
              <a:t>home gardeners</a:t>
            </a:r>
          </a:p>
          <a:p>
            <a:pPr lvl="1"/>
            <a:r>
              <a:rPr lang="en-US" sz="2400" dirty="0"/>
              <a:t>Encourage public to make </a:t>
            </a:r>
            <a:r>
              <a:rPr lang="en-US" sz="2400" dirty="0">
                <a:solidFill>
                  <a:schemeClr val="accent2"/>
                </a:solidFill>
              </a:rPr>
              <a:t>informed</a:t>
            </a:r>
            <a:r>
              <a:rPr lang="en-US" sz="2400" dirty="0"/>
              <a:t> gardening decisions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DB74A-73E3-49E8-8984-0D5D8C20C556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FBE3742-91B1-5660-712B-4D7DD019B3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3250" y="5821364"/>
            <a:ext cx="5397500" cy="825500"/>
          </a:xfrm>
          <a:prstGeom prst="rect">
            <a:avLst/>
          </a:prstGeom>
          <a:solidFill>
            <a:schemeClr val="bg1"/>
          </a:solidFill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Who Are Master Gardeners?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>
                <a:solidFill>
                  <a:schemeClr val="accent2"/>
                </a:solidFill>
              </a:rPr>
              <a:t>Where to find us…</a:t>
            </a:r>
          </a:p>
          <a:p>
            <a:r>
              <a:rPr lang="en-US" sz="3000" dirty="0"/>
              <a:t>Online, in the Media, and Special Publications</a:t>
            </a:r>
          </a:p>
          <a:p>
            <a:pPr lvl="1"/>
            <a:r>
              <a:rPr lang="en-US" sz="2400" b="0" dirty="0"/>
              <a:t>Hotline: Call </a:t>
            </a:r>
            <a:r>
              <a:rPr lang="en-US" b="1" dirty="0"/>
              <a:t>(530) 889-7388 </a:t>
            </a:r>
            <a:r>
              <a:rPr lang="en-US" sz="2400" b="0" dirty="0"/>
              <a:t>or submit your questions online</a:t>
            </a:r>
          </a:p>
          <a:p>
            <a:pPr lvl="1"/>
            <a:r>
              <a:rPr lang="en-US" sz="2400" b="0" dirty="0"/>
              <a:t>Website: </a:t>
            </a:r>
            <a:r>
              <a:rPr lang="en-US" sz="2400" b="0" dirty="0" err="1"/>
              <a:t>pcmg.ucanr.</a:t>
            </a:r>
            <a:r>
              <a:rPr lang="en-US" dirty="0" err="1"/>
              <a:t>edu</a:t>
            </a:r>
            <a:endParaRPr lang="en-US" sz="2400" b="0" dirty="0"/>
          </a:p>
          <a:p>
            <a:pPr lvl="1"/>
            <a:r>
              <a:rPr lang="en-US" sz="2400" b="0" dirty="0"/>
              <a:t>Facebook, Instagram, X, You Tube</a:t>
            </a:r>
          </a:p>
          <a:p>
            <a:pPr lvl="1"/>
            <a:r>
              <a:rPr lang="en-US" sz="2400" b="0" dirty="0"/>
              <a:t>Gold Country Media monthly column </a:t>
            </a:r>
          </a:p>
          <a:p>
            <a:pPr lvl="1"/>
            <a:r>
              <a:rPr lang="en-US" sz="2400" b="0" i="1" dirty="0"/>
              <a:t>Curious Gardener </a:t>
            </a:r>
            <a:r>
              <a:rPr lang="en-US" dirty="0"/>
              <a:t>quarterly</a:t>
            </a:r>
            <a:r>
              <a:rPr lang="en-US" sz="2400" b="0" dirty="0"/>
              <a:t> newsletter on our website</a:t>
            </a:r>
          </a:p>
          <a:p>
            <a:pPr lvl="1"/>
            <a:r>
              <a:rPr lang="en-US" sz="2400" b="0" i="1" dirty="0"/>
              <a:t>Gardening Guide and Calendar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DB74A-73E3-49E8-8984-0D5D8C20C556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DB79C27-F3C4-9327-4BF8-D2EDC7C772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3250" y="5821364"/>
            <a:ext cx="5397500" cy="825500"/>
          </a:xfrm>
          <a:prstGeom prst="rect">
            <a:avLst/>
          </a:prstGeom>
          <a:solidFill>
            <a:schemeClr val="bg1"/>
          </a:solidFill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Are Master Gardeners?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Where to find us…</a:t>
            </a:r>
          </a:p>
          <a:p>
            <a:r>
              <a:rPr lang="en-US" sz="2800" dirty="0"/>
              <a:t>Presentations, Fairs and Festivals, and Special Events</a:t>
            </a:r>
          </a:p>
          <a:p>
            <a:pPr lvl="1"/>
            <a:r>
              <a:rPr lang="en-US" dirty="0"/>
              <a:t>Speakers by Request </a:t>
            </a:r>
          </a:p>
          <a:p>
            <a:pPr lvl="1"/>
            <a:r>
              <a:rPr lang="en-US" dirty="0"/>
              <a:t>Workshops (various venues, check website)</a:t>
            </a:r>
          </a:p>
          <a:p>
            <a:pPr lvl="1"/>
            <a:r>
              <a:rPr lang="en-US" dirty="0"/>
              <a:t>Farmers’ Markets (seasonal: Auburn, Roseville)</a:t>
            </a:r>
          </a:p>
          <a:p>
            <a:pPr lvl="1"/>
            <a:r>
              <a:rPr lang="en-US" dirty="0"/>
              <a:t>Fairs and Festivals Booths (varies)</a:t>
            </a:r>
          </a:p>
          <a:p>
            <a:pPr lvl="1"/>
            <a:r>
              <a:rPr lang="en-US" dirty="0"/>
              <a:t>Garden Faire (April)</a:t>
            </a:r>
          </a:p>
          <a:p>
            <a:pPr lvl="1"/>
            <a:r>
              <a:rPr lang="en-US" dirty="0"/>
              <a:t>Mother’s Day Garden Tour (May)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DB74A-73E3-49E8-8984-0D5D8C20C556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1CF66FD-05CD-45D8-F085-7B0358C3E9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3250" y="5821364"/>
            <a:ext cx="5397500" cy="825500"/>
          </a:xfrm>
          <a:prstGeom prst="rect">
            <a:avLst/>
          </a:prstGeom>
          <a:solidFill>
            <a:schemeClr val="bg1"/>
          </a:solidFill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Text</a:t>
            </a:r>
          </a:p>
          <a:p>
            <a:pPr lvl="1"/>
            <a:r>
              <a:rPr lang="en-US" dirty="0"/>
              <a:t>Bullet</a:t>
            </a:r>
          </a:p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Duplicate content slides as needed.</a:t>
            </a:r>
          </a:p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ADD links in notes to corroborate research based info.</a:t>
            </a:r>
          </a:p>
          <a:p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11DB74A-73E3-49E8-8984-0D5D8C20C556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Text</a:t>
            </a:r>
          </a:p>
          <a:p>
            <a:pPr lvl="1"/>
            <a:r>
              <a:rPr lang="en-US" dirty="0"/>
              <a:t>Bullet</a:t>
            </a:r>
          </a:p>
          <a:p>
            <a:pPr lvl="1"/>
            <a:endParaRPr lang="en-US" dirty="0"/>
          </a:p>
          <a:p>
            <a:r>
              <a:rPr lang="en-US" dirty="0"/>
              <a:t>	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11DB74A-73E3-49E8-8984-0D5D8C20C556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457200" y="1524000"/>
            <a:ext cx="8229600" cy="639762"/>
          </a:xfrm>
        </p:spPr>
        <p:txBody>
          <a:bodyPr>
            <a:noAutofit/>
          </a:bodyPr>
          <a:lstStyle/>
          <a:p>
            <a:r>
              <a:rPr lang="en-US" sz="4000" b="0" dirty="0">
                <a:solidFill>
                  <a:schemeClr val="accent2"/>
                </a:solidFill>
              </a:rPr>
              <a:t>Any Questions?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  <a:p>
            <a:pPr algn="ctr"/>
            <a:r>
              <a:rPr lang="en-US" dirty="0"/>
              <a:t>Master Gardener Hotline: </a:t>
            </a:r>
            <a:r>
              <a:rPr lang="en-US" b="1" dirty="0"/>
              <a:t>(530) 889-7388</a:t>
            </a:r>
          </a:p>
          <a:p>
            <a:pPr algn="ctr"/>
            <a:r>
              <a:rPr lang="en-US" dirty="0"/>
              <a:t>Master Gardener Website: </a:t>
            </a:r>
            <a:r>
              <a:rPr lang="en-US" b="1" dirty="0" err="1"/>
              <a:t>pcmg.ucanr.edu</a:t>
            </a:r>
            <a:endParaRPr lang="en-US" b="1" dirty="0"/>
          </a:p>
          <a:p>
            <a:pPr algn="ctr"/>
            <a:endParaRPr lang="en-US" dirty="0"/>
          </a:p>
          <a:p>
            <a:pPr algn="ctr"/>
            <a:r>
              <a:rPr lang="en-US" sz="3200" b="1" u="sng" dirty="0">
                <a:solidFill>
                  <a:schemeClr val="accent2">
                    <a:lumMod val="75000"/>
                  </a:schemeClr>
                </a:solidFill>
              </a:rPr>
              <a:t>Evaluations, please!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DB74A-73E3-49E8-8984-0D5D8C20C556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BD6AAB6-8EE5-191E-DA09-EB850758C1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3250" y="5771918"/>
            <a:ext cx="5397500" cy="825500"/>
          </a:xfrm>
          <a:prstGeom prst="rect">
            <a:avLst/>
          </a:prstGeom>
          <a:solidFill>
            <a:schemeClr val="bg1"/>
          </a:solidFill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UCANR Intro slides ">
  <a:themeElements>
    <a:clrScheme name="UCANR">
      <a:dk1>
        <a:srgbClr val="000000"/>
      </a:dk1>
      <a:lt1>
        <a:sysClr val="window" lastClr="FFFFFF"/>
      </a:lt1>
      <a:dk2>
        <a:srgbClr val="194687"/>
      </a:dk2>
      <a:lt2>
        <a:srgbClr val="EEECE1"/>
      </a:lt2>
      <a:accent1>
        <a:srgbClr val="4F81BD"/>
      </a:accent1>
      <a:accent2>
        <a:srgbClr val="C0504D"/>
      </a:accent2>
      <a:accent3>
        <a:srgbClr val="62BB46"/>
      </a:accent3>
      <a:accent4>
        <a:srgbClr val="8064A2"/>
      </a:accent4>
      <a:accent5>
        <a:srgbClr val="4BACC6"/>
      </a:accent5>
      <a:accent6>
        <a:srgbClr val="FDB913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G Content slides">
  <a:themeElements>
    <a:clrScheme name="UCANR">
      <a:dk1>
        <a:srgbClr val="000000"/>
      </a:dk1>
      <a:lt1>
        <a:sysClr val="window" lastClr="FFFFFF"/>
      </a:lt1>
      <a:dk2>
        <a:srgbClr val="194687"/>
      </a:dk2>
      <a:lt2>
        <a:srgbClr val="EEECE1"/>
      </a:lt2>
      <a:accent1>
        <a:srgbClr val="4F81BD"/>
      </a:accent1>
      <a:accent2>
        <a:srgbClr val="C0504D"/>
      </a:accent2>
      <a:accent3>
        <a:srgbClr val="62BB46"/>
      </a:accent3>
      <a:accent4>
        <a:srgbClr val="8064A2"/>
      </a:accent4>
      <a:accent5>
        <a:srgbClr val="4BACC6"/>
      </a:accent5>
      <a:accent6>
        <a:srgbClr val="FDB913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ontent (no bottom logo)">
  <a:themeElements>
    <a:clrScheme name="UCANR">
      <a:dk1>
        <a:srgbClr val="000000"/>
      </a:dk1>
      <a:lt1>
        <a:sysClr val="window" lastClr="FFFFFF"/>
      </a:lt1>
      <a:dk2>
        <a:srgbClr val="194687"/>
      </a:dk2>
      <a:lt2>
        <a:srgbClr val="EEECE1"/>
      </a:lt2>
      <a:accent1>
        <a:srgbClr val="4F81BD"/>
      </a:accent1>
      <a:accent2>
        <a:srgbClr val="C0504D"/>
      </a:accent2>
      <a:accent3>
        <a:srgbClr val="62BB46"/>
      </a:accent3>
      <a:accent4>
        <a:srgbClr val="8064A2"/>
      </a:accent4>
      <a:accent5>
        <a:srgbClr val="4BACC6"/>
      </a:accent5>
      <a:accent6>
        <a:srgbClr val="FDB913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299935</Template>
  <TotalTime>16</TotalTime>
  <Words>293</Words>
  <Application>Microsoft Macintosh PowerPoint</Application>
  <PresentationFormat>On-screen Show (4:3)</PresentationFormat>
  <Paragraphs>53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Wingdings</vt:lpstr>
      <vt:lpstr>UCANR Intro slides </vt:lpstr>
      <vt:lpstr>MG Content slides</vt:lpstr>
      <vt:lpstr>Content (no bottom logo)</vt:lpstr>
      <vt:lpstr>Title</vt:lpstr>
      <vt:lpstr>Who Are Master Gardeners?</vt:lpstr>
      <vt:lpstr>Who Are Master Gardeners?</vt:lpstr>
      <vt:lpstr>Who Are Master Gardeners?</vt:lpstr>
      <vt:lpstr>Title</vt:lpstr>
      <vt:lpstr>PowerPoint Presentation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Nadine Hart</dc:creator>
  <cp:lastModifiedBy>Microsoft Office User</cp:lastModifiedBy>
  <cp:revision>8</cp:revision>
  <dcterms:created xsi:type="dcterms:W3CDTF">2019-08-07T21:26:16Z</dcterms:created>
  <dcterms:modified xsi:type="dcterms:W3CDTF">2023-09-15T12:41:01Z</dcterms:modified>
</cp:coreProperties>
</file>