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66" r:id="rId2"/>
    <p:sldId id="369" r:id="rId3"/>
    <p:sldId id="370" r:id="rId4"/>
    <p:sldId id="378" r:id="rId5"/>
    <p:sldId id="376" r:id="rId6"/>
    <p:sldId id="379" r:id="rId7"/>
    <p:sldId id="3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4AA12-238B-4AFA-82B3-E53B71285E19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DC997-013A-41CE-8C00-0C3B2FCBE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7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Photo: Lynne Gold</a:t>
            </a:r>
          </a:p>
          <a:p>
            <a:r>
              <a:rPr lang="en-US" dirty="0"/>
              <a:t>Example od a Pollinator:  Monarch caterpillar on Milkweed.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60A3E-4BC9-4497-95E2-69F5661E229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51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Photo: Lynne Gold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Caterpillar feeding.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60A3E-4BC9-4497-95E2-69F5661E22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24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Photo: Lynne Gold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60A3E-4BC9-4497-95E2-69F5661E229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24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Photo: Lynne Gold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Chrysalis with Asclepias on the right.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60A3E-4BC9-4497-95E2-69F5661E229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2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Photo: Lynne Gold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Butterfly within chrysalis just before exiting.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60A3E-4BC9-4497-95E2-69F5661E229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18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Photo: Lynne Gold</a:t>
            </a:r>
          </a:p>
          <a:p>
            <a:pPr>
              <a:spcBef>
                <a:spcPct val="0"/>
              </a:spcBef>
            </a:pPr>
            <a:r>
              <a:rPr lang="en-US" dirty="0"/>
              <a:t>Hatched and will spread wings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47A05E-2DFB-4015-AB34-DBD129AE38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Photo: Lynne Gold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Newly hatched from chrysalis.</a:t>
            </a:r>
          </a:p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47A05E-2DFB-4015-AB34-DBD129AE38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C9929-C4D5-B97D-1643-E1C489EDC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B794E-445C-4F1F-EB5C-63ABD106F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446E8-D0EA-E3B5-6645-A1C54F96A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8939-21DA-482D-A7DB-6B2FA84F480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E9085-3330-1B06-4E86-898B462B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EC067-91BC-5963-EFC4-C3F80D22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8D47-E458-4EF9-B4B9-6CE37918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52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6404A-8ABC-A2E8-EF26-94BE6635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F6222A-C58F-C5A8-4A2F-67A89FC97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7E6B3-4100-F40C-352F-9A27B883B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8939-21DA-482D-A7DB-6B2FA84F480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118F8-BB7D-9BB4-C324-55244267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08F83-10F7-99A2-2D7C-27D56AB9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8D47-E458-4EF9-B4B9-6CE37918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9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644161-DA15-8DB2-E121-E5EE72CCFD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447DD-937F-F4B2-6D66-A6980C09D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AA59A-99E7-AD49-0911-A7DE09C35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8939-21DA-482D-A7DB-6B2FA84F480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A818F-466E-C5EA-4874-0516A0D4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D9A11-02EE-722E-C0DA-D7B29E2B6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8D47-E458-4EF9-B4B9-6CE37918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05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09600" y="1600200"/>
            <a:ext cx="6299200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1DB74A-73E3-49E8-8984-0D5D8C20C5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7315200" y="1600200"/>
            <a:ext cx="3657600" cy="25146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264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57C72-4F10-3E38-854B-F5BA6930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0538A-9B0D-67BC-CA6F-B0CCB3BF6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BF023-C425-2B92-C9D3-8CFC16905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8939-21DA-482D-A7DB-6B2FA84F480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934D5-757A-B5D0-CC7F-CD5331F71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606F-BEA1-BC1B-0EB2-1E5EAB9C0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8D47-E458-4EF9-B4B9-6CE37918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4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4A726-B936-461F-6E32-D1EF8467F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4F759-70BA-95C6-8885-6132D47C0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33268-D7FD-54A2-E5AE-5E9BED1DD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8939-21DA-482D-A7DB-6B2FA84F480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ED062-AFA6-8580-F8E3-E27EAD068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A8D88-83A5-0625-D53C-CCDD37600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8D47-E458-4EF9-B4B9-6CE37918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5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3DE14-A632-651E-BB93-D7E8416C8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60112-ACF2-AD1B-7A0A-6A3C25F7D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BD9DB-6729-2B26-8E38-AA233BB4D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8A6F0-BED1-8171-1FDF-8E9DCD185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8939-21DA-482D-A7DB-6B2FA84F480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7B5CB-2EB9-A0B9-FDE9-6AE054CC0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EC03E-3550-17A6-ECBE-53BFC57F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8D47-E458-4EF9-B4B9-6CE37918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1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36E36-5F26-D707-B3BB-B2A4D0659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629D7-1E55-D3A4-9CB5-08699E904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13039-8E13-1549-B818-DBC6CA557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DEDBB2-559E-A534-1EB1-C3A799DFD3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554FFD-2762-4CDC-069B-2D080AB431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27B233-8F7C-7377-0E5D-356F34B7D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8939-21DA-482D-A7DB-6B2FA84F480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E92154-E471-3A00-87A4-1202AD58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A90DC0-2CDF-38FB-5A40-D6DD6950C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8D47-E458-4EF9-B4B9-6CE37918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7D941-EAD0-FCCE-F3EC-15FD3167D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D0C6C7-555B-01BF-951D-13754E3A7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8939-21DA-482D-A7DB-6B2FA84F480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5FE05-4522-007D-232D-6C6455D4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244FE9-4BE6-42AB-A556-CBB56A542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8D47-E458-4EF9-B4B9-6CE37918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4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9FB9A1-661A-F9DB-995D-FE2BD03DF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8939-21DA-482D-A7DB-6B2FA84F480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ACF15D-46BF-E42A-8987-F11BD6751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1833A-1441-24F0-730B-83ACCB5BA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8D47-E458-4EF9-B4B9-6CE37918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7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0E7F2-00B7-89CA-6C33-0A508CDED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1B26B-9EFE-DF92-572C-EBA23950F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4B7D4-A492-D112-6E1D-16C7561D3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733F2-F728-CDDC-A286-5668FFDB9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8939-21DA-482D-A7DB-6B2FA84F480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2333C1-7935-E631-833E-146277AEC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15883-3649-88F7-ACEA-C3E63AD6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8D47-E458-4EF9-B4B9-6CE37918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7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6E018-7BF5-0922-549F-6FBC68B54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200EE7-85AD-4AFA-32C5-B7110C352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6A1EB-0C20-F865-64E7-21987BDB5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92AF38-067D-CA96-D757-54751B7CE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8939-21DA-482D-A7DB-6B2FA84F480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C21F8-4B16-C368-28BA-167A30DA3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769E5-AE1F-50DF-CCD5-C146A49C8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8D47-E458-4EF9-B4B9-6CE37918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E85D1A-BA09-CF92-BEEC-8B2A90C98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0CDD8-765B-5AF3-CAB7-DA42698D9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BF8FA-3824-532D-F286-7B03D57C3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18939-21DA-482D-A7DB-6B2FA84F480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D4DAE-D322-3D7F-1BF7-D7C29BE1B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B7ACC-1CD7-CBE7-E1DB-9FBC6B421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28D47-E458-4EF9-B4B9-6CE37918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1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ED835A-82F9-4B4F-AFB4-D2402371A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91200" y="2667000"/>
            <a:ext cx="914400" cy="304800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FE9E88-8C8A-4DD3-A2D6-91D77BCF06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1DB74A-73E3-49E8-8984-0D5D8C20C55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23B787-C476-4259-B6D6-CAB34FED017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0" y="3124200"/>
            <a:ext cx="2743200" cy="2514600"/>
          </a:xfrm>
        </p:spPr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A02107-56EF-418F-8303-1A6EDD77E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509F5"/>
                </a:solidFill>
              </a:rPr>
              <a:t>Pollinators</a:t>
            </a:r>
            <a:br>
              <a:rPr lang="en-US" dirty="0">
                <a:solidFill>
                  <a:srgbClr val="2509F5"/>
                </a:solidFill>
              </a:rPr>
            </a:br>
            <a:r>
              <a:rPr lang="en-US" sz="4000" dirty="0">
                <a:solidFill>
                  <a:srgbClr val="2509F5"/>
                </a:solidFill>
              </a:rPr>
              <a:t>Monarch butterfly life cycle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6648D7-4571-4469-A299-8780AF0897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76400"/>
            <a:ext cx="4495800" cy="464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23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ED835A-82F9-4B4F-AFB4-D2402371A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91200" y="2667000"/>
            <a:ext cx="914400" cy="304800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FE9E88-8C8A-4DD3-A2D6-91D77BCF06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1DB74A-73E3-49E8-8984-0D5D8C20C55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23B787-C476-4259-B6D6-CAB34FED017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0" y="3124200"/>
            <a:ext cx="2743200" cy="2514600"/>
          </a:xfrm>
        </p:spPr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A02107-56EF-418F-8303-1A6EDD77E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80536"/>
          </a:xfrm>
        </p:spPr>
        <p:txBody>
          <a:bodyPr/>
          <a:lstStyle/>
          <a:p>
            <a:r>
              <a:rPr lang="en-US" dirty="0">
                <a:solidFill>
                  <a:srgbClr val="2509F5"/>
                </a:solidFill>
              </a:rPr>
              <a:t>Pollinators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7" name="Picture 6" descr="IMG_0331.jpg">
            <a:extLst>
              <a:ext uri="{FF2B5EF4-FFF2-40B4-BE49-F238E27FC236}">
                <a16:creationId xmlns:a16="http://schemas.microsoft.com/office/drawing/2014/main" id="{3FBFEF9C-1EAC-4FBE-B184-0AC615103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25" y="1219201"/>
            <a:ext cx="4781550" cy="520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31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ED835A-82F9-4B4F-AFB4-D2402371A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flipH="1">
            <a:off x="6629400" y="3657600"/>
            <a:ext cx="76200" cy="304800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FE9E88-8C8A-4DD3-A2D6-91D77BCF06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1DB74A-73E3-49E8-8984-0D5D8C20C55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A02107-56EF-418F-8303-1A6EDD77E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600200" y="609600"/>
            <a:ext cx="3581400" cy="8537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509F5"/>
                </a:solidFill>
              </a:rPr>
              <a:t>The</a:t>
            </a:r>
            <a:r>
              <a:rPr lang="en-US" dirty="0"/>
              <a:t> </a:t>
            </a:r>
            <a:r>
              <a:rPr lang="en-US" dirty="0">
                <a:solidFill>
                  <a:srgbClr val="3333FF"/>
                </a:solidFill>
              </a:rPr>
              <a:t>Chrysalis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" name="Picture 5" descr="IMG_03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762000"/>
            <a:ext cx="41148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0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4257C9-99BF-461E-B3A3-E16091F9ED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0" y="1600200"/>
            <a:ext cx="2057400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D7179F-7A7D-43F3-8ADD-D6D9F1FD35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1DB74A-73E3-49E8-8984-0D5D8C20C55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Image 10-2-18 at 1.44 P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848" y="491230"/>
            <a:ext cx="5143500" cy="568469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2514600" cy="1371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4037ED"/>
                </a:solidFill>
              </a:rPr>
              <a:t>Chrysalis darkening</a:t>
            </a:r>
          </a:p>
        </p:txBody>
      </p:sp>
    </p:spTree>
    <p:extLst>
      <p:ext uri="{BB962C8B-B14F-4D97-AF65-F5344CB8AC3E}">
        <p14:creationId xmlns:p14="http://schemas.microsoft.com/office/powerpoint/2010/main" val="3701024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ED835A-82F9-4B4F-AFB4-D2402371A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flipH="1">
            <a:off x="6629400" y="3657600"/>
            <a:ext cx="76200" cy="304800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FE9E88-8C8A-4DD3-A2D6-91D77BCF06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1DB74A-73E3-49E8-8984-0D5D8C20C55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A02107-56EF-418F-8303-1A6EDD77E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600200" y="609600"/>
            <a:ext cx="3581400" cy="85375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509F5"/>
                </a:solidFill>
              </a:rPr>
              <a:t>Monarch visible in</a:t>
            </a:r>
            <a:r>
              <a:rPr lang="en-US" dirty="0"/>
              <a:t> </a:t>
            </a:r>
            <a:r>
              <a:rPr lang="en-US" dirty="0">
                <a:solidFill>
                  <a:srgbClr val="3333FF"/>
                </a:solidFill>
              </a:rPr>
              <a:t>Chrysalis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" name="Picture 5" descr="IMG_03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762000"/>
            <a:ext cx="4114800" cy="5410200"/>
          </a:xfrm>
          <a:prstGeom prst="rect">
            <a:avLst/>
          </a:prstGeom>
        </p:spPr>
      </p:pic>
      <p:pic>
        <p:nvPicPr>
          <p:cNvPr id="7" name="Picture 6" descr="IMG_035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609600"/>
            <a:ext cx="5143500" cy="551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6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23622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2509F5"/>
                </a:solidFill>
              </a:rPr>
              <a:t>Monarch </a:t>
            </a:r>
            <a:r>
              <a:rPr lang="en-US" dirty="0" err="1">
                <a:solidFill>
                  <a:srgbClr val="2509F5"/>
                </a:solidFill>
              </a:rPr>
              <a:t>Eclosing</a:t>
            </a:r>
            <a:endParaRPr lang="en-US" dirty="0">
              <a:solidFill>
                <a:srgbClr val="2509F5"/>
              </a:solidFill>
            </a:endParaRPr>
          </a:p>
        </p:txBody>
      </p:sp>
      <p:pic>
        <p:nvPicPr>
          <p:cNvPr id="6" name="Content Placeholder 5" descr="IMG_0357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072" b="21072"/>
          <a:stretch/>
        </p:blipFill>
        <p:spPr>
          <a:xfrm>
            <a:off x="4343400" y="1524000"/>
            <a:ext cx="61722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76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38200" y="35436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2509F5"/>
                </a:solidFill>
              </a:rPr>
              <a:t>IT’S A GIRL</a:t>
            </a:r>
          </a:p>
        </p:txBody>
      </p:sp>
      <p:pic>
        <p:nvPicPr>
          <p:cNvPr id="4" name="Content Placeholder 3" descr="IMG_0345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5" b="27715"/>
          <a:stretch>
            <a:fillRect/>
          </a:stretch>
        </p:blipFill>
        <p:spPr>
          <a:xfrm>
            <a:off x="3276600" y="2286000"/>
            <a:ext cx="7010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70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Widescreen</PresentationFormat>
  <Paragraphs>33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Pollinators Monarch butterfly life cycle</vt:lpstr>
      <vt:lpstr>Pollinators</vt:lpstr>
      <vt:lpstr>The Chrysalis </vt:lpstr>
      <vt:lpstr>Chrysalis darkening</vt:lpstr>
      <vt:lpstr>Monarch visible in Chrysalis </vt:lpstr>
      <vt:lpstr>Monarch Eclosing</vt:lpstr>
      <vt:lpstr>IT’S A GIRL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Pollinators Monarch butterfly life cycle</dc:title>
  <dc:creator>Ann</dc:creator>
  <cp:lastModifiedBy>Becky Summers</cp:lastModifiedBy>
  <cp:revision>1</cp:revision>
  <dcterms:created xsi:type="dcterms:W3CDTF">2023-03-07T23:03:01Z</dcterms:created>
  <dcterms:modified xsi:type="dcterms:W3CDTF">2023-06-15T20:32:13Z</dcterms:modified>
</cp:coreProperties>
</file>