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4" r:id="rId2"/>
    <p:sldMasterId id="2147483749" r:id="rId3"/>
  </p:sldMasterIdLst>
  <p:notesMasterIdLst>
    <p:notesMasterId r:id="rId29"/>
  </p:notesMasterIdLst>
  <p:handoutMasterIdLst>
    <p:handoutMasterId r:id="rId30"/>
  </p:handoutMasterIdLst>
  <p:sldIdLst>
    <p:sldId id="256" r:id="rId4"/>
    <p:sldId id="263" r:id="rId5"/>
    <p:sldId id="265" r:id="rId6"/>
    <p:sldId id="269" r:id="rId7"/>
    <p:sldId id="267" r:id="rId8"/>
    <p:sldId id="257" r:id="rId9"/>
    <p:sldId id="285" r:id="rId10"/>
    <p:sldId id="271" r:id="rId11"/>
    <p:sldId id="287" r:id="rId12"/>
    <p:sldId id="260" r:id="rId13"/>
    <p:sldId id="286" r:id="rId14"/>
    <p:sldId id="261" r:id="rId15"/>
    <p:sldId id="273" r:id="rId16"/>
    <p:sldId id="274" r:id="rId17"/>
    <p:sldId id="282" r:id="rId18"/>
    <p:sldId id="275" r:id="rId19"/>
    <p:sldId id="276" r:id="rId20"/>
    <p:sldId id="279" r:id="rId21"/>
    <p:sldId id="280" r:id="rId22"/>
    <p:sldId id="264" r:id="rId23"/>
    <p:sldId id="277" r:id="rId24"/>
    <p:sldId id="278" r:id="rId25"/>
    <p:sldId id="283" r:id="rId26"/>
    <p:sldId id="281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83419" autoAdjust="0"/>
  </p:normalViewPr>
  <p:slideViewPr>
    <p:cSldViewPr>
      <p:cViewPr varScale="1">
        <p:scale>
          <a:sx n="85" d="100"/>
          <a:sy n="85" d="100"/>
        </p:scale>
        <p:origin x="8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7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7244E-26F7-48A7-A5BE-9DF62C62811D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958817D-FF1D-447E-B7F0-C5C970118F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Cooler weather</a:t>
          </a:r>
        </a:p>
      </dgm:t>
    </dgm:pt>
    <dgm:pt modelId="{F84FD735-9518-42FE-A306-CAB248ABF2D0}" type="parTrans" cxnId="{706C8F29-F8EC-4234-8769-EFAE634D4BD6}">
      <dgm:prSet/>
      <dgm:spPr/>
      <dgm:t>
        <a:bodyPr/>
        <a:lstStyle/>
        <a:p>
          <a:endParaRPr lang="en-US"/>
        </a:p>
      </dgm:t>
    </dgm:pt>
    <dgm:pt modelId="{5D197518-BBD3-494B-9338-7F33CCEAE4FC}" type="sibTrans" cxnId="{706C8F29-F8EC-4234-8769-EFAE634D4BD6}">
      <dgm:prSet/>
      <dgm:spPr/>
      <dgm:t>
        <a:bodyPr/>
        <a:lstStyle/>
        <a:p>
          <a:endParaRPr lang="en-US"/>
        </a:p>
      </dgm:t>
    </dgm:pt>
    <dgm:pt modelId="{1BA1CF4C-990D-4298-B304-E4C394D839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Good Opportunity for new plantings</a:t>
          </a:r>
        </a:p>
      </dgm:t>
    </dgm:pt>
    <dgm:pt modelId="{2A2BD1EF-82C5-4D1B-88CB-B406ECEDF686}" type="parTrans" cxnId="{0A9F7001-6246-4F31-9EC8-E2AB3B6FB0EB}">
      <dgm:prSet/>
      <dgm:spPr/>
      <dgm:t>
        <a:bodyPr/>
        <a:lstStyle/>
        <a:p>
          <a:endParaRPr lang="en-US"/>
        </a:p>
      </dgm:t>
    </dgm:pt>
    <dgm:pt modelId="{5682E3E9-1D17-4824-ADC2-C2E21713A0F2}" type="sibTrans" cxnId="{0A9F7001-6246-4F31-9EC8-E2AB3B6FB0EB}">
      <dgm:prSet/>
      <dgm:spPr/>
      <dgm:t>
        <a:bodyPr/>
        <a:lstStyle/>
        <a:p>
          <a:endParaRPr lang="en-US"/>
        </a:p>
      </dgm:t>
    </dgm:pt>
    <dgm:pt modelId="{92B75B34-6728-42C7-85FC-8AE4D36C8E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to prepare for next growing season</a:t>
          </a:r>
        </a:p>
      </dgm:t>
    </dgm:pt>
    <dgm:pt modelId="{8808AE5A-A935-4E69-B13C-B0D03BF2D1EF}" type="parTrans" cxnId="{60A304BB-2732-4B7A-8168-9A7B9D9D5000}">
      <dgm:prSet/>
      <dgm:spPr/>
      <dgm:t>
        <a:bodyPr/>
        <a:lstStyle/>
        <a:p>
          <a:endParaRPr lang="en-US"/>
        </a:p>
      </dgm:t>
    </dgm:pt>
    <dgm:pt modelId="{A3AEDBDE-4FC7-4683-BDD1-56D2FD38B5FD}" type="sibTrans" cxnId="{60A304BB-2732-4B7A-8168-9A7B9D9D5000}">
      <dgm:prSet/>
      <dgm:spPr/>
      <dgm:t>
        <a:bodyPr/>
        <a:lstStyle/>
        <a:p>
          <a:endParaRPr lang="en-US"/>
        </a:p>
      </dgm:t>
    </dgm:pt>
    <dgm:pt modelId="{05B44042-2104-426B-8701-71171DA365D1}" type="pres">
      <dgm:prSet presAssocID="{C6A7244E-26F7-48A7-A5BE-9DF62C62811D}" presName="root" presStyleCnt="0">
        <dgm:presLayoutVars>
          <dgm:dir/>
          <dgm:resizeHandles val="exact"/>
        </dgm:presLayoutVars>
      </dgm:prSet>
      <dgm:spPr/>
    </dgm:pt>
    <dgm:pt modelId="{DA7399C5-FF2E-4C5E-972F-5D45446F696A}" type="pres">
      <dgm:prSet presAssocID="{B958817D-FF1D-447E-B7F0-C5C970118FCF}" presName="compNode" presStyleCnt="0"/>
      <dgm:spPr/>
    </dgm:pt>
    <dgm:pt modelId="{DFC24415-9E14-4AC9-B2C7-9619166FD2F7}" type="pres">
      <dgm:prSet presAssocID="{B958817D-FF1D-447E-B7F0-C5C970118F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9FBA9F4-D61C-4C38-A6C8-EB1082040D8C}" type="pres">
      <dgm:prSet presAssocID="{B958817D-FF1D-447E-B7F0-C5C970118FCF}" presName="spaceRect" presStyleCnt="0"/>
      <dgm:spPr/>
    </dgm:pt>
    <dgm:pt modelId="{B71F0996-19F6-415D-B70F-14D4255B764C}" type="pres">
      <dgm:prSet presAssocID="{B958817D-FF1D-447E-B7F0-C5C970118FCF}" presName="textRect" presStyleLbl="revTx" presStyleIdx="0" presStyleCnt="3">
        <dgm:presLayoutVars>
          <dgm:chMax val="1"/>
          <dgm:chPref val="1"/>
        </dgm:presLayoutVars>
      </dgm:prSet>
      <dgm:spPr/>
    </dgm:pt>
    <dgm:pt modelId="{74D4F4E2-B4CC-40F2-A3FE-EBB774C69F18}" type="pres">
      <dgm:prSet presAssocID="{5D197518-BBD3-494B-9338-7F33CCEAE4FC}" presName="sibTrans" presStyleCnt="0"/>
      <dgm:spPr/>
    </dgm:pt>
    <dgm:pt modelId="{DBDD6C51-CC04-4591-ADF8-4AC6741AF1C4}" type="pres">
      <dgm:prSet presAssocID="{1BA1CF4C-990D-4298-B304-E4C394D839B1}" presName="compNode" presStyleCnt="0"/>
      <dgm:spPr/>
    </dgm:pt>
    <dgm:pt modelId="{7F0CF1D4-2525-4B12-A8DF-A031E55449FE}" type="pres">
      <dgm:prSet presAssocID="{1BA1CF4C-990D-4298-B304-E4C394D839B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A039C815-6283-4B93-AAA7-27E63F9E6075}" type="pres">
      <dgm:prSet presAssocID="{1BA1CF4C-990D-4298-B304-E4C394D839B1}" presName="spaceRect" presStyleCnt="0"/>
      <dgm:spPr/>
    </dgm:pt>
    <dgm:pt modelId="{73B960BC-5F18-4592-A6D0-058795C93AC2}" type="pres">
      <dgm:prSet presAssocID="{1BA1CF4C-990D-4298-B304-E4C394D839B1}" presName="textRect" presStyleLbl="revTx" presStyleIdx="1" presStyleCnt="3">
        <dgm:presLayoutVars>
          <dgm:chMax val="1"/>
          <dgm:chPref val="1"/>
        </dgm:presLayoutVars>
      </dgm:prSet>
      <dgm:spPr/>
    </dgm:pt>
    <dgm:pt modelId="{F51641DA-C770-4458-9C10-F115A391CE04}" type="pres">
      <dgm:prSet presAssocID="{5682E3E9-1D17-4824-ADC2-C2E21713A0F2}" presName="sibTrans" presStyleCnt="0"/>
      <dgm:spPr/>
    </dgm:pt>
    <dgm:pt modelId="{E33CA887-DE11-43E9-8443-7D6A2BDE10F7}" type="pres">
      <dgm:prSet presAssocID="{92B75B34-6728-42C7-85FC-8AE4D36C8EA5}" presName="compNode" presStyleCnt="0"/>
      <dgm:spPr/>
    </dgm:pt>
    <dgm:pt modelId="{D9071D13-B80E-41EC-AF53-C702471FB0F0}" type="pres">
      <dgm:prSet presAssocID="{92B75B34-6728-42C7-85FC-8AE4D36C8E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flake"/>
        </a:ext>
      </dgm:extLst>
    </dgm:pt>
    <dgm:pt modelId="{E24BDAD1-77D1-4F0D-9399-BD59118C3FC3}" type="pres">
      <dgm:prSet presAssocID="{92B75B34-6728-42C7-85FC-8AE4D36C8EA5}" presName="spaceRect" presStyleCnt="0"/>
      <dgm:spPr/>
    </dgm:pt>
    <dgm:pt modelId="{6DE1F16E-ED26-47A0-9DD9-29CC49B4598D}" type="pres">
      <dgm:prSet presAssocID="{92B75B34-6728-42C7-85FC-8AE4D36C8EA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A9F7001-6246-4F31-9EC8-E2AB3B6FB0EB}" srcId="{C6A7244E-26F7-48A7-A5BE-9DF62C62811D}" destId="{1BA1CF4C-990D-4298-B304-E4C394D839B1}" srcOrd="1" destOrd="0" parTransId="{2A2BD1EF-82C5-4D1B-88CB-B406ECEDF686}" sibTransId="{5682E3E9-1D17-4824-ADC2-C2E21713A0F2}"/>
    <dgm:cxn modelId="{706C8F29-F8EC-4234-8769-EFAE634D4BD6}" srcId="{C6A7244E-26F7-48A7-A5BE-9DF62C62811D}" destId="{B958817D-FF1D-447E-B7F0-C5C970118FCF}" srcOrd="0" destOrd="0" parTransId="{F84FD735-9518-42FE-A306-CAB248ABF2D0}" sibTransId="{5D197518-BBD3-494B-9338-7F33CCEAE4FC}"/>
    <dgm:cxn modelId="{FA57C537-9035-445E-B362-C6396D7535C1}" type="presOf" srcId="{92B75B34-6728-42C7-85FC-8AE4D36C8EA5}" destId="{6DE1F16E-ED26-47A0-9DD9-29CC49B4598D}" srcOrd="0" destOrd="0" presId="urn:microsoft.com/office/officeart/2018/2/layout/IconLabelList"/>
    <dgm:cxn modelId="{3F2FDD37-EA9E-4014-A512-83AD90D39CCF}" type="presOf" srcId="{1BA1CF4C-990D-4298-B304-E4C394D839B1}" destId="{73B960BC-5F18-4592-A6D0-058795C93AC2}" srcOrd="0" destOrd="0" presId="urn:microsoft.com/office/officeart/2018/2/layout/IconLabelList"/>
    <dgm:cxn modelId="{888AA9AC-AD8D-40CB-B52A-3C2C28D4C024}" type="presOf" srcId="{B958817D-FF1D-447E-B7F0-C5C970118FCF}" destId="{B71F0996-19F6-415D-B70F-14D4255B764C}" srcOrd="0" destOrd="0" presId="urn:microsoft.com/office/officeart/2018/2/layout/IconLabelList"/>
    <dgm:cxn modelId="{60A304BB-2732-4B7A-8168-9A7B9D9D5000}" srcId="{C6A7244E-26F7-48A7-A5BE-9DF62C62811D}" destId="{92B75B34-6728-42C7-85FC-8AE4D36C8EA5}" srcOrd="2" destOrd="0" parTransId="{8808AE5A-A935-4E69-B13C-B0D03BF2D1EF}" sibTransId="{A3AEDBDE-4FC7-4683-BDD1-56D2FD38B5FD}"/>
    <dgm:cxn modelId="{F2CE3DFC-9EF0-49A6-B3C1-015FEBA35053}" type="presOf" srcId="{C6A7244E-26F7-48A7-A5BE-9DF62C62811D}" destId="{05B44042-2104-426B-8701-71171DA365D1}" srcOrd="0" destOrd="0" presId="urn:microsoft.com/office/officeart/2018/2/layout/IconLabelList"/>
    <dgm:cxn modelId="{C13756E7-9B24-47D6-BB73-6AF8D1E335FB}" type="presParOf" srcId="{05B44042-2104-426B-8701-71171DA365D1}" destId="{DA7399C5-FF2E-4C5E-972F-5D45446F696A}" srcOrd="0" destOrd="0" presId="urn:microsoft.com/office/officeart/2018/2/layout/IconLabelList"/>
    <dgm:cxn modelId="{A943C17A-6E51-461F-9D10-B33EEAAD6769}" type="presParOf" srcId="{DA7399C5-FF2E-4C5E-972F-5D45446F696A}" destId="{DFC24415-9E14-4AC9-B2C7-9619166FD2F7}" srcOrd="0" destOrd="0" presId="urn:microsoft.com/office/officeart/2018/2/layout/IconLabelList"/>
    <dgm:cxn modelId="{B3161ECB-525F-4FD5-A43B-7A39423F716E}" type="presParOf" srcId="{DA7399C5-FF2E-4C5E-972F-5D45446F696A}" destId="{59FBA9F4-D61C-4C38-A6C8-EB1082040D8C}" srcOrd="1" destOrd="0" presId="urn:microsoft.com/office/officeart/2018/2/layout/IconLabelList"/>
    <dgm:cxn modelId="{0291F731-94E9-482C-8680-65683EF69549}" type="presParOf" srcId="{DA7399C5-FF2E-4C5E-972F-5D45446F696A}" destId="{B71F0996-19F6-415D-B70F-14D4255B764C}" srcOrd="2" destOrd="0" presId="urn:microsoft.com/office/officeart/2018/2/layout/IconLabelList"/>
    <dgm:cxn modelId="{27D38F0A-F674-4A0A-9A59-5164DC0A4444}" type="presParOf" srcId="{05B44042-2104-426B-8701-71171DA365D1}" destId="{74D4F4E2-B4CC-40F2-A3FE-EBB774C69F18}" srcOrd="1" destOrd="0" presId="urn:microsoft.com/office/officeart/2018/2/layout/IconLabelList"/>
    <dgm:cxn modelId="{CD790398-9C87-4C14-9685-30A88059037D}" type="presParOf" srcId="{05B44042-2104-426B-8701-71171DA365D1}" destId="{DBDD6C51-CC04-4591-ADF8-4AC6741AF1C4}" srcOrd="2" destOrd="0" presId="urn:microsoft.com/office/officeart/2018/2/layout/IconLabelList"/>
    <dgm:cxn modelId="{53276EC9-C1C0-4E64-8D2B-6F04BA86CC6C}" type="presParOf" srcId="{DBDD6C51-CC04-4591-ADF8-4AC6741AF1C4}" destId="{7F0CF1D4-2525-4B12-A8DF-A031E55449FE}" srcOrd="0" destOrd="0" presId="urn:microsoft.com/office/officeart/2018/2/layout/IconLabelList"/>
    <dgm:cxn modelId="{699982CA-0E3C-498A-A13D-8201CE835B66}" type="presParOf" srcId="{DBDD6C51-CC04-4591-ADF8-4AC6741AF1C4}" destId="{A039C815-6283-4B93-AAA7-27E63F9E6075}" srcOrd="1" destOrd="0" presId="urn:microsoft.com/office/officeart/2018/2/layout/IconLabelList"/>
    <dgm:cxn modelId="{D86D6921-DE8B-434B-9133-48D7FF83198A}" type="presParOf" srcId="{DBDD6C51-CC04-4591-ADF8-4AC6741AF1C4}" destId="{73B960BC-5F18-4592-A6D0-058795C93AC2}" srcOrd="2" destOrd="0" presId="urn:microsoft.com/office/officeart/2018/2/layout/IconLabelList"/>
    <dgm:cxn modelId="{CF26D61C-86A4-4D20-915A-E6F1BC905037}" type="presParOf" srcId="{05B44042-2104-426B-8701-71171DA365D1}" destId="{F51641DA-C770-4458-9C10-F115A391CE04}" srcOrd="3" destOrd="0" presId="urn:microsoft.com/office/officeart/2018/2/layout/IconLabelList"/>
    <dgm:cxn modelId="{5AE24F38-A4F3-408D-B505-2EE56A5A2BB1}" type="presParOf" srcId="{05B44042-2104-426B-8701-71171DA365D1}" destId="{E33CA887-DE11-43E9-8443-7D6A2BDE10F7}" srcOrd="4" destOrd="0" presId="urn:microsoft.com/office/officeart/2018/2/layout/IconLabelList"/>
    <dgm:cxn modelId="{CDDC45A4-E084-44B8-B0EE-D6A4EBFC3992}" type="presParOf" srcId="{E33CA887-DE11-43E9-8443-7D6A2BDE10F7}" destId="{D9071D13-B80E-41EC-AF53-C702471FB0F0}" srcOrd="0" destOrd="0" presId="urn:microsoft.com/office/officeart/2018/2/layout/IconLabelList"/>
    <dgm:cxn modelId="{9DF9B7B9-CFD4-4DBE-8A67-BC0A332F23FD}" type="presParOf" srcId="{E33CA887-DE11-43E9-8443-7D6A2BDE10F7}" destId="{E24BDAD1-77D1-4F0D-9399-BD59118C3FC3}" srcOrd="1" destOrd="0" presId="urn:microsoft.com/office/officeart/2018/2/layout/IconLabelList"/>
    <dgm:cxn modelId="{C3660AFC-9923-4B6F-969A-BBFF6E34C8A9}" type="presParOf" srcId="{E33CA887-DE11-43E9-8443-7D6A2BDE10F7}" destId="{6DE1F16E-ED26-47A0-9DD9-29CC49B4598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72F2C9-3DD7-4E65-813A-CF09286028FC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2AA160B-F337-4A49-A035-F974EC0799BF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Planting New Plants</a:t>
          </a:r>
          <a:endParaRPr lang="en-US" dirty="0"/>
        </a:p>
      </dgm:t>
    </dgm:pt>
    <dgm:pt modelId="{B5982AC3-6F16-4581-84AC-3E152B948D90}" type="parTrans" cxnId="{BACD7237-3DD5-4DB4-8EC7-E04359B39643}">
      <dgm:prSet/>
      <dgm:spPr/>
      <dgm:t>
        <a:bodyPr/>
        <a:lstStyle/>
        <a:p>
          <a:endParaRPr lang="en-US"/>
        </a:p>
      </dgm:t>
    </dgm:pt>
    <dgm:pt modelId="{C30F5CE8-7A47-4CC8-8BBB-E15A8D68B2FF}" type="sibTrans" cxnId="{BACD7237-3DD5-4DB4-8EC7-E04359B39643}">
      <dgm:prSet/>
      <dgm:spPr/>
      <dgm:t>
        <a:bodyPr/>
        <a:lstStyle/>
        <a:p>
          <a:endParaRPr lang="en-US"/>
        </a:p>
      </dgm:t>
    </dgm:pt>
    <dgm:pt modelId="{F39833CC-116A-46DC-8575-46E598EC8DC4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Lawn Preparation</a:t>
          </a:r>
          <a:endParaRPr lang="en-US" dirty="0"/>
        </a:p>
      </dgm:t>
    </dgm:pt>
    <dgm:pt modelId="{377A7D14-E2ED-4388-8D2C-DA68441ED515}" type="parTrans" cxnId="{CE9D6694-82A5-4CD7-BDFD-09ADE23DE723}">
      <dgm:prSet/>
      <dgm:spPr/>
      <dgm:t>
        <a:bodyPr/>
        <a:lstStyle/>
        <a:p>
          <a:endParaRPr lang="en-US"/>
        </a:p>
      </dgm:t>
    </dgm:pt>
    <dgm:pt modelId="{4433F5AF-E3D9-41F8-A77F-BC6B230ED1C7}" type="sibTrans" cxnId="{CE9D6694-82A5-4CD7-BDFD-09ADE23DE723}">
      <dgm:prSet/>
      <dgm:spPr/>
      <dgm:t>
        <a:bodyPr/>
        <a:lstStyle/>
        <a:p>
          <a:endParaRPr lang="en-US"/>
        </a:p>
      </dgm:t>
    </dgm:pt>
    <dgm:pt modelId="{BDF9B2F2-64AD-4C1F-9C85-A03921408C76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Prep the Perennial Garden</a:t>
          </a:r>
          <a:endParaRPr lang="en-US" dirty="0"/>
        </a:p>
      </dgm:t>
    </dgm:pt>
    <dgm:pt modelId="{295E0E73-5C0E-45D2-8F4B-5CAA6530014A}" type="parTrans" cxnId="{5A15AB0F-9FD4-4BC8-841A-A1E571A38B43}">
      <dgm:prSet/>
      <dgm:spPr/>
      <dgm:t>
        <a:bodyPr/>
        <a:lstStyle/>
        <a:p>
          <a:endParaRPr lang="en-US"/>
        </a:p>
      </dgm:t>
    </dgm:pt>
    <dgm:pt modelId="{7EDAF358-080D-4FB7-BD1B-3DFD773388B9}" type="sibTrans" cxnId="{5A15AB0F-9FD4-4BC8-841A-A1E571A38B43}">
      <dgm:prSet/>
      <dgm:spPr/>
      <dgm:t>
        <a:bodyPr/>
        <a:lstStyle/>
        <a:p>
          <a:endParaRPr lang="en-US"/>
        </a:p>
      </dgm:t>
    </dgm:pt>
    <dgm:pt modelId="{7DC3C57F-143D-4C10-B699-772E90B3FFD4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Refresh Vegetable Garden</a:t>
          </a:r>
          <a:endParaRPr lang="en-US" dirty="0"/>
        </a:p>
      </dgm:t>
    </dgm:pt>
    <dgm:pt modelId="{7CE1F96A-6DD7-4CBC-A5EA-0CA6441B61EE}" type="parTrans" cxnId="{AF5C19AC-CF80-4549-94DF-1126D9E83F7C}">
      <dgm:prSet/>
      <dgm:spPr/>
      <dgm:t>
        <a:bodyPr/>
        <a:lstStyle/>
        <a:p>
          <a:endParaRPr lang="en-US"/>
        </a:p>
      </dgm:t>
    </dgm:pt>
    <dgm:pt modelId="{5364432D-8E3B-409C-B850-01E65253366E}" type="sibTrans" cxnId="{AF5C19AC-CF80-4549-94DF-1126D9E83F7C}">
      <dgm:prSet/>
      <dgm:spPr/>
      <dgm:t>
        <a:bodyPr/>
        <a:lstStyle/>
        <a:p>
          <a:endParaRPr lang="en-US"/>
        </a:p>
      </dgm:t>
    </dgm:pt>
    <dgm:pt modelId="{540B2872-C0E7-4EA4-AEC1-96FD0998D3E4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Care for Trees and Shrubs</a:t>
          </a:r>
          <a:endParaRPr lang="en-US" dirty="0"/>
        </a:p>
      </dgm:t>
    </dgm:pt>
    <dgm:pt modelId="{2C56BEE7-FAC7-4074-80EA-A9DB85E212A3}" type="parTrans" cxnId="{862FAB07-5E8B-4B2C-A499-776099933CA1}">
      <dgm:prSet/>
      <dgm:spPr/>
      <dgm:t>
        <a:bodyPr/>
        <a:lstStyle/>
        <a:p>
          <a:endParaRPr lang="en-US"/>
        </a:p>
      </dgm:t>
    </dgm:pt>
    <dgm:pt modelId="{E8011D6C-F941-4DBC-85C0-1BD3771E156D}" type="sibTrans" cxnId="{862FAB07-5E8B-4B2C-A499-776099933CA1}">
      <dgm:prSet/>
      <dgm:spPr/>
      <dgm:t>
        <a:bodyPr/>
        <a:lstStyle/>
        <a:p>
          <a:endParaRPr lang="en-US"/>
        </a:p>
      </dgm:t>
    </dgm:pt>
    <dgm:pt modelId="{546D0908-2A99-40C6-B1E8-FB063E154F4A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Clean up Annuals and Containers</a:t>
          </a:r>
          <a:endParaRPr lang="en-US" dirty="0"/>
        </a:p>
      </dgm:t>
    </dgm:pt>
    <dgm:pt modelId="{544DA8DF-9129-4471-8CF7-0A77F00E534A}" type="parTrans" cxnId="{93AD6953-DD4D-4EA8-8401-5214EDB9FE83}">
      <dgm:prSet/>
      <dgm:spPr/>
      <dgm:t>
        <a:bodyPr/>
        <a:lstStyle/>
        <a:p>
          <a:endParaRPr lang="en-US"/>
        </a:p>
      </dgm:t>
    </dgm:pt>
    <dgm:pt modelId="{97893FF1-AD33-454B-90EF-6F59F5613EB0}" type="sibTrans" cxnId="{93AD6953-DD4D-4EA8-8401-5214EDB9FE83}">
      <dgm:prSet/>
      <dgm:spPr/>
      <dgm:t>
        <a:bodyPr/>
        <a:lstStyle/>
        <a:p>
          <a:endParaRPr lang="en-US"/>
        </a:p>
      </dgm:t>
    </dgm:pt>
    <dgm:pt modelId="{55FD89BB-7D66-4536-8F5B-11CC2A7D798B}">
      <dgm:prSet/>
      <dgm:spPr/>
      <dgm:t>
        <a:bodyPr/>
        <a:lstStyle/>
        <a:p>
          <a:pPr>
            <a:defRPr cap="all"/>
          </a:pPr>
          <a:r>
            <a:rPr lang="en-US" b="0" i="0" baseline="0" dirty="0"/>
            <a:t>Organize</a:t>
          </a:r>
          <a:endParaRPr lang="en-US" dirty="0"/>
        </a:p>
      </dgm:t>
    </dgm:pt>
    <dgm:pt modelId="{62330A39-A7A6-4E12-A078-941540B8807C}" type="parTrans" cxnId="{3C97F103-6CE1-40B9-91FE-9556F09388FE}">
      <dgm:prSet/>
      <dgm:spPr/>
      <dgm:t>
        <a:bodyPr/>
        <a:lstStyle/>
        <a:p>
          <a:endParaRPr lang="en-US"/>
        </a:p>
      </dgm:t>
    </dgm:pt>
    <dgm:pt modelId="{EE766E83-5EB6-413A-BD46-056CD05736F3}" type="sibTrans" cxnId="{3C97F103-6CE1-40B9-91FE-9556F09388FE}">
      <dgm:prSet/>
      <dgm:spPr/>
      <dgm:t>
        <a:bodyPr/>
        <a:lstStyle/>
        <a:p>
          <a:endParaRPr lang="en-US"/>
        </a:p>
      </dgm:t>
    </dgm:pt>
    <dgm:pt modelId="{024BDFF7-6FD1-41E6-8039-D070B13FAF28}" type="pres">
      <dgm:prSet presAssocID="{6F72F2C9-3DD7-4E65-813A-CF09286028FC}" presName="root" presStyleCnt="0">
        <dgm:presLayoutVars>
          <dgm:dir/>
          <dgm:resizeHandles val="exact"/>
        </dgm:presLayoutVars>
      </dgm:prSet>
      <dgm:spPr/>
    </dgm:pt>
    <dgm:pt modelId="{119F8D5E-E8F5-448C-AB45-10EAB657A1B0}" type="pres">
      <dgm:prSet presAssocID="{E2AA160B-F337-4A49-A035-F974EC0799BF}" presName="compNode" presStyleCnt="0"/>
      <dgm:spPr/>
    </dgm:pt>
    <dgm:pt modelId="{18228E11-3B2C-454B-AB02-B5006D7046B8}" type="pres">
      <dgm:prSet presAssocID="{E2AA160B-F337-4A49-A035-F974EC0799BF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2688A2A-F4BE-4026-8DDD-F02F31D32A1C}" type="pres">
      <dgm:prSet presAssocID="{E2AA160B-F337-4A49-A035-F974EC0799B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5A52C792-9549-493F-BA1C-0202D8F30AA3}" type="pres">
      <dgm:prSet presAssocID="{E2AA160B-F337-4A49-A035-F974EC0799BF}" presName="spaceRect" presStyleCnt="0"/>
      <dgm:spPr/>
    </dgm:pt>
    <dgm:pt modelId="{5C6BD8CA-1352-4999-B1E5-0027C4438E07}" type="pres">
      <dgm:prSet presAssocID="{E2AA160B-F337-4A49-A035-F974EC0799BF}" presName="textRect" presStyleLbl="revTx" presStyleIdx="0" presStyleCnt="7">
        <dgm:presLayoutVars>
          <dgm:chMax val="1"/>
          <dgm:chPref val="1"/>
        </dgm:presLayoutVars>
      </dgm:prSet>
      <dgm:spPr/>
    </dgm:pt>
    <dgm:pt modelId="{1509260B-8A18-43CB-80F2-882984EA8134}" type="pres">
      <dgm:prSet presAssocID="{C30F5CE8-7A47-4CC8-8BBB-E15A8D68B2FF}" presName="sibTrans" presStyleCnt="0"/>
      <dgm:spPr/>
    </dgm:pt>
    <dgm:pt modelId="{1FFD499B-A279-4452-83D1-6941619850AC}" type="pres">
      <dgm:prSet presAssocID="{F39833CC-116A-46DC-8575-46E598EC8DC4}" presName="compNode" presStyleCnt="0"/>
      <dgm:spPr/>
    </dgm:pt>
    <dgm:pt modelId="{1E6A6106-8AA4-4E89-997B-1F5F0A4D5A60}" type="pres">
      <dgm:prSet presAssocID="{F39833CC-116A-46DC-8575-46E598EC8DC4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29B4BAF3-774C-49C1-A0EE-74C031EE5352}" type="pres">
      <dgm:prSet presAssocID="{F39833CC-116A-46DC-8575-46E598EC8DC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DEC5628D-188A-4929-9676-2B4B239E3450}" type="pres">
      <dgm:prSet presAssocID="{F39833CC-116A-46DC-8575-46E598EC8DC4}" presName="spaceRect" presStyleCnt="0"/>
      <dgm:spPr/>
    </dgm:pt>
    <dgm:pt modelId="{4DA20E9C-6BB0-4BB3-9EED-296239604EEB}" type="pres">
      <dgm:prSet presAssocID="{F39833CC-116A-46DC-8575-46E598EC8DC4}" presName="textRect" presStyleLbl="revTx" presStyleIdx="1" presStyleCnt="7">
        <dgm:presLayoutVars>
          <dgm:chMax val="1"/>
          <dgm:chPref val="1"/>
        </dgm:presLayoutVars>
      </dgm:prSet>
      <dgm:spPr/>
    </dgm:pt>
    <dgm:pt modelId="{73F55F77-960E-4E11-A256-29258EED6965}" type="pres">
      <dgm:prSet presAssocID="{4433F5AF-E3D9-41F8-A77F-BC6B230ED1C7}" presName="sibTrans" presStyleCnt="0"/>
      <dgm:spPr/>
    </dgm:pt>
    <dgm:pt modelId="{F20D7639-0782-4249-9DB7-3E16B1E87B09}" type="pres">
      <dgm:prSet presAssocID="{BDF9B2F2-64AD-4C1F-9C85-A03921408C76}" presName="compNode" presStyleCnt="0"/>
      <dgm:spPr/>
    </dgm:pt>
    <dgm:pt modelId="{D7D60EC0-1493-4562-B5FD-DA7A46145632}" type="pres">
      <dgm:prSet presAssocID="{BDF9B2F2-64AD-4C1F-9C85-A03921408C76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AE96FD33-87E6-4D8D-8CCE-41EE36A1864B}" type="pres">
      <dgm:prSet presAssocID="{BDF9B2F2-64AD-4C1F-9C85-A03921408C76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"/>
        </a:ext>
      </dgm:extLst>
    </dgm:pt>
    <dgm:pt modelId="{E3BDD625-85DB-4B02-9A56-BF301816BD6D}" type="pres">
      <dgm:prSet presAssocID="{BDF9B2F2-64AD-4C1F-9C85-A03921408C76}" presName="spaceRect" presStyleCnt="0"/>
      <dgm:spPr/>
    </dgm:pt>
    <dgm:pt modelId="{11FE65D6-D113-4910-BA39-D23E1F527CE6}" type="pres">
      <dgm:prSet presAssocID="{BDF9B2F2-64AD-4C1F-9C85-A03921408C76}" presName="textRect" presStyleLbl="revTx" presStyleIdx="2" presStyleCnt="7">
        <dgm:presLayoutVars>
          <dgm:chMax val="1"/>
          <dgm:chPref val="1"/>
        </dgm:presLayoutVars>
      </dgm:prSet>
      <dgm:spPr/>
    </dgm:pt>
    <dgm:pt modelId="{7C15ACB6-A54B-4A23-A55B-2E6F4F6C779F}" type="pres">
      <dgm:prSet presAssocID="{7EDAF358-080D-4FB7-BD1B-3DFD773388B9}" presName="sibTrans" presStyleCnt="0"/>
      <dgm:spPr/>
    </dgm:pt>
    <dgm:pt modelId="{1AC322FC-69DF-4401-A5AB-7884B71E5A20}" type="pres">
      <dgm:prSet presAssocID="{7DC3C57F-143D-4C10-B699-772E90B3FFD4}" presName="compNode" presStyleCnt="0"/>
      <dgm:spPr/>
    </dgm:pt>
    <dgm:pt modelId="{57EAD048-3A6E-4CAE-B0E5-A00F43CB1CD3}" type="pres">
      <dgm:prSet presAssocID="{7DC3C57F-143D-4C10-B699-772E90B3FFD4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3DDD7278-A1AC-4EC4-9901-C8901A60B2B1}" type="pres">
      <dgm:prSet presAssocID="{7DC3C57F-143D-4C10-B699-772E90B3FFD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663CECFD-6E78-4DDD-865C-84DB1762C7A5}" type="pres">
      <dgm:prSet presAssocID="{7DC3C57F-143D-4C10-B699-772E90B3FFD4}" presName="spaceRect" presStyleCnt="0"/>
      <dgm:spPr/>
    </dgm:pt>
    <dgm:pt modelId="{2509AEBC-360A-4986-A4FE-30E1CC29A56A}" type="pres">
      <dgm:prSet presAssocID="{7DC3C57F-143D-4C10-B699-772E90B3FFD4}" presName="textRect" presStyleLbl="revTx" presStyleIdx="3" presStyleCnt="7">
        <dgm:presLayoutVars>
          <dgm:chMax val="1"/>
          <dgm:chPref val="1"/>
        </dgm:presLayoutVars>
      </dgm:prSet>
      <dgm:spPr/>
    </dgm:pt>
    <dgm:pt modelId="{A68EB11F-41FE-4BEE-AAE1-0BAFEE26F79D}" type="pres">
      <dgm:prSet presAssocID="{5364432D-8E3B-409C-B850-01E65253366E}" presName="sibTrans" presStyleCnt="0"/>
      <dgm:spPr/>
    </dgm:pt>
    <dgm:pt modelId="{9FE0A5FE-CC55-4A8F-B173-D06510651A47}" type="pres">
      <dgm:prSet presAssocID="{540B2872-C0E7-4EA4-AEC1-96FD0998D3E4}" presName="compNode" presStyleCnt="0"/>
      <dgm:spPr/>
    </dgm:pt>
    <dgm:pt modelId="{A7755A0A-A875-4D39-889A-69389BDADF1A}" type="pres">
      <dgm:prSet presAssocID="{540B2872-C0E7-4EA4-AEC1-96FD0998D3E4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D56825A4-3C20-46A1-9357-38B9A87FBAAD}" type="pres">
      <dgm:prSet presAssocID="{540B2872-C0E7-4EA4-AEC1-96FD0998D3E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55A32A77-F904-4F5C-958B-1FDBA0FD71CE}" type="pres">
      <dgm:prSet presAssocID="{540B2872-C0E7-4EA4-AEC1-96FD0998D3E4}" presName="spaceRect" presStyleCnt="0"/>
      <dgm:spPr/>
    </dgm:pt>
    <dgm:pt modelId="{6640E31F-4709-41C8-A898-BA87B7590813}" type="pres">
      <dgm:prSet presAssocID="{540B2872-C0E7-4EA4-AEC1-96FD0998D3E4}" presName="textRect" presStyleLbl="revTx" presStyleIdx="4" presStyleCnt="7">
        <dgm:presLayoutVars>
          <dgm:chMax val="1"/>
          <dgm:chPref val="1"/>
        </dgm:presLayoutVars>
      </dgm:prSet>
      <dgm:spPr/>
    </dgm:pt>
    <dgm:pt modelId="{6A345414-2585-4D41-AB12-986070CDCA73}" type="pres">
      <dgm:prSet presAssocID="{E8011D6C-F941-4DBC-85C0-1BD3771E156D}" presName="sibTrans" presStyleCnt="0"/>
      <dgm:spPr/>
    </dgm:pt>
    <dgm:pt modelId="{9C6754C0-3414-414E-806F-596479C47663}" type="pres">
      <dgm:prSet presAssocID="{546D0908-2A99-40C6-B1E8-FB063E154F4A}" presName="compNode" presStyleCnt="0"/>
      <dgm:spPr/>
    </dgm:pt>
    <dgm:pt modelId="{02B11DEF-F496-4C8E-9FC7-22EDAB3BD4F6}" type="pres">
      <dgm:prSet presAssocID="{546D0908-2A99-40C6-B1E8-FB063E154F4A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B8BD0765-B092-4C77-8A2F-F9FB0F0FE5F3}" type="pres">
      <dgm:prSet presAssocID="{546D0908-2A99-40C6-B1E8-FB063E154F4A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ACE37567-8D43-40E5-923A-9FDCC069E16A}" type="pres">
      <dgm:prSet presAssocID="{546D0908-2A99-40C6-B1E8-FB063E154F4A}" presName="spaceRect" presStyleCnt="0"/>
      <dgm:spPr/>
    </dgm:pt>
    <dgm:pt modelId="{FEE18577-9197-4B31-8F15-5F34F06A2CB9}" type="pres">
      <dgm:prSet presAssocID="{546D0908-2A99-40C6-B1E8-FB063E154F4A}" presName="textRect" presStyleLbl="revTx" presStyleIdx="5" presStyleCnt="7">
        <dgm:presLayoutVars>
          <dgm:chMax val="1"/>
          <dgm:chPref val="1"/>
        </dgm:presLayoutVars>
      </dgm:prSet>
      <dgm:spPr/>
    </dgm:pt>
    <dgm:pt modelId="{19E6D97B-1378-491D-8FC6-3495CCC2DCB8}" type="pres">
      <dgm:prSet presAssocID="{97893FF1-AD33-454B-90EF-6F59F5613EB0}" presName="sibTrans" presStyleCnt="0"/>
      <dgm:spPr/>
    </dgm:pt>
    <dgm:pt modelId="{F0FFA912-EC5D-4F80-97D4-769C4C5C0349}" type="pres">
      <dgm:prSet presAssocID="{55FD89BB-7D66-4536-8F5B-11CC2A7D798B}" presName="compNode" presStyleCnt="0"/>
      <dgm:spPr/>
    </dgm:pt>
    <dgm:pt modelId="{C755D580-7D4C-4E22-8C6C-8F153C02F9EF}" type="pres">
      <dgm:prSet presAssocID="{55FD89BB-7D66-4536-8F5B-11CC2A7D798B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EBBFEA1-C264-4BE3-BEB9-07497E8CC543}" type="pres">
      <dgm:prSet presAssocID="{55FD89BB-7D66-4536-8F5B-11CC2A7D798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F4D0556-00A3-411D-B7CD-338054DEC685}" type="pres">
      <dgm:prSet presAssocID="{55FD89BB-7D66-4536-8F5B-11CC2A7D798B}" presName="spaceRect" presStyleCnt="0"/>
      <dgm:spPr/>
    </dgm:pt>
    <dgm:pt modelId="{FC056983-4BC6-4065-92FC-38C7A38E8052}" type="pres">
      <dgm:prSet presAssocID="{55FD89BB-7D66-4536-8F5B-11CC2A7D798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3C97F103-6CE1-40B9-91FE-9556F09388FE}" srcId="{6F72F2C9-3DD7-4E65-813A-CF09286028FC}" destId="{55FD89BB-7D66-4536-8F5B-11CC2A7D798B}" srcOrd="6" destOrd="0" parTransId="{62330A39-A7A6-4E12-A078-941540B8807C}" sibTransId="{EE766E83-5EB6-413A-BD46-056CD05736F3}"/>
    <dgm:cxn modelId="{862FAB07-5E8B-4B2C-A499-776099933CA1}" srcId="{6F72F2C9-3DD7-4E65-813A-CF09286028FC}" destId="{540B2872-C0E7-4EA4-AEC1-96FD0998D3E4}" srcOrd="4" destOrd="0" parTransId="{2C56BEE7-FAC7-4074-80EA-A9DB85E212A3}" sibTransId="{E8011D6C-F941-4DBC-85C0-1BD3771E156D}"/>
    <dgm:cxn modelId="{5A15AB0F-9FD4-4BC8-841A-A1E571A38B43}" srcId="{6F72F2C9-3DD7-4E65-813A-CF09286028FC}" destId="{BDF9B2F2-64AD-4C1F-9C85-A03921408C76}" srcOrd="2" destOrd="0" parTransId="{295E0E73-5C0E-45D2-8F4B-5CAA6530014A}" sibTransId="{7EDAF358-080D-4FB7-BD1B-3DFD773388B9}"/>
    <dgm:cxn modelId="{BACD7237-3DD5-4DB4-8EC7-E04359B39643}" srcId="{6F72F2C9-3DD7-4E65-813A-CF09286028FC}" destId="{E2AA160B-F337-4A49-A035-F974EC0799BF}" srcOrd="0" destOrd="0" parTransId="{B5982AC3-6F16-4581-84AC-3E152B948D90}" sibTransId="{C30F5CE8-7A47-4CC8-8BBB-E15A8D68B2FF}"/>
    <dgm:cxn modelId="{474D7465-22F6-4E45-9C83-0953B52866A0}" type="presOf" srcId="{BDF9B2F2-64AD-4C1F-9C85-A03921408C76}" destId="{11FE65D6-D113-4910-BA39-D23E1F527CE6}" srcOrd="0" destOrd="0" presId="urn:microsoft.com/office/officeart/2018/5/layout/IconLeafLabelList"/>
    <dgm:cxn modelId="{9AC0774B-B9C9-4632-AFE2-0144F1BFFAA9}" type="presOf" srcId="{7DC3C57F-143D-4C10-B699-772E90B3FFD4}" destId="{2509AEBC-360A-4986-A4FE-30E1CC29A56A}" srcOrd="0" destOrd="0" presId="urn:microsoft.com/office/officeart/2018/5/layout/IconLeafLabelList"/>
    <dgm:cxn modelId="{CC06C572-AB41-4D3D-B052-F12E8F037172}" type="presOf" srcId="{6F72F2C9-3DD7-4E65-813A-CF09286028FC}" destId="{024BDFF7-6FD1-41E6-8039-D070B13FAF28}" srcOrd="0" destOrd="0" presId="urn:microsoft.com/office/officeart/2018/5/layout/IconLeafLabelList"/>
    <dgm:cxn modelId="{93AD6953-DD4D-4EA8-8401-5214EDB9FE83}" srcId="{6F72F2C9-3DD7-4E65-813A-CF09286028FC}" destId="{546D0908-2A99-40C6-B1E8-FB063E154F4A}" srcOrd="5" destOrd="0" parTransId="{544DA8DF-9129-4471-8CF7-0A77F00E534A}" sibTransId="{97893FF1-AD33-454B-90EF-6F59F5613EB0}"/>
    <dgm:cxn modelId="{CE9D6694-82A5-4CD7-BDFD-09ADE23DE723}" srcId="{6F72F2C9-3DD7-4E65-813A-CF09286028FC}" destId="{F39833CC-116A-46DC-8575-46E598EC8DC4}" srcOrd="1" destOrd="0" parTransId="{377A7D14-E2ED-4388-8D2C-DA68441ED515}" sibTransId="{4433F5AF-E3D9-41F8-A77F-BC6B230ED1C7}"/>
    <dgm:cxn modelId="{5DD835A1-70B1-4C35-8424-7648054AABAD}" type="presOf" srcId="{F39833CC-116A-46DC-8575-46E598EC8DC4}" destId="{4DA20E9C-6BB0-4BB3-9EED-296239604EEB}" srcOrd="0" destOrd="0" presId="urn:microsoft.com/office/officeart/2018/5/layout/IconLeafLabelList"/>
    <dgm:cxn modelId="{AF5C19AC-CF80-4549-94DF-1126D9E83F7C}" srcId="{6F72F2C9-3DD7-4E65-813A-CF09286028FC}" destId="{7DC3C57F-143D-4C10-B699-772E90B3FFD4}" srcOrd="3" destOrd="0" parTransId="{7CE1F96A-6DD7-4CBC-A5EA-0CA6441B61EE}" sibTransId="{5364432D-8E3B-409C-B850-01E65253366E}"/>
    <dgm:cxn modelId="{03CAE7B2-F2C6-4562-B934-B5F350C9E9B0}" type="presOf" srcId="{55FD89BB-7D66-4536-8F5B-11CC2A7D798B}" destId="{FC056983-4BC6-4065-92FC-38C7A38E8052}" srcOrd="0" destOrd="0" presId="urn:microsoft.com/office/officeart/2018/5/layout/IconLeafLabelList"/>
    <dgm:cxn modelId="{564CF8CC-93D6-4565-9719-0539A5045957}" type="presOf" srcId="{546D0908-2A99-40C6-B1E8-FB063E154F4A}" destId="{FEE18577-9197-4B31-8F15-5F34F06A2CB9}" srcOrd="0" destOrd="0" presId="urn:microsoft.com/office/officeart/2018/5/layout/IconLeafLabelList"/>
    <dgm:cxn modelId="{2E5B62CF-83D9-4B37-A9BA-47A817A0F7A1}" type="presOf" srcId="{E2AA160B-F337-4A49-A035-F974EC0799BF}" destId="{5C6BD8CA-1352-4999-B1E5-0027C4438E07}" srcOrd="0" destOrd="0" presId="urn:microsoft.com/office/officeart/2018/5/layout/IconLeafLabelList"/>
    <dgm:cxn modelId="{64D744E4-10AF-4A68-9023-75D8688BEC05}" type="presOf" srcId="{540B2872-C0E7-4EA4-AEC1-96FD0998D3E4}" destId="{6640E31F-4709-41C8-A898-BA87B7590813}" srcOrd="0" destOrd="0" presId="urn:microsoft.com/office/officeart/2018/5/layout/IconLeafLabelList"/>
    <dgm:cxn modelId="{EEEAD8EA-9057-462C-99E0-3048992A2170}" type="presParOf" srcId="{024BDFF7-6FD1-41E6-8039-D070B13FAF28}" destId="{119F8D5E-E8F5-448C-AB45-10EAB657A1B0}" srcOrd="0" destOrd="0" presId="urn:microsoft.com/office/officeart/2018/5/layout/IconLeafLabelList"/>
    <dgm:cxn modelId="{D657FDCC-AAD4-419F-9BF3-4845EA0F4CD7}" type="presParOf" srcId="{119F8D5E-E8F5-448C-AB45-10EAB657A1B0}" destId="{18228E11-3B2C-454B-AB02-B5006D7046B8}" srcOrd="0" destOrd="0" presId="urn:microsoft.com/office/officeart/2018/5/layout/IconLeafLabelList"/>
    <dgm:cxn modelId="{AE719687-C710-43C0-A0B0-0B478B738DE4}" type="presParOf" srcId="{119F8D5E-E8F5-448C-AB45-10EAB657A1B0}" destId="{72688A2A-F4BE-4026-8DDD-F02F31D32A1C}" srcOrd="1" destOrd="0" presId="urn:microsoft.com/office/officeart/2018/5/layout/IconLeafLabelList"/>
    <dgm:cxn modelId="{635A90AF-9245-463D-A02A-CCB7C9454C8C}" type="presParOf" srcId="{119F8D5E-E8F5-448C-AB45-10EAB657A1B0}" destId="{5A52C792-9549-493F-BA1C-0202D8F30AA3}" srcOrd="2" destOrd="0" presId="urn:microsoft.com/office/officeart/2018/5/layout/IconLeafLabelList"/>
    <dgm:cxn modelId="{3D855427-ED50-45C3-8781-D04844148B3F}" type="presParOf" srcId="{119F8D5E-E8F5-448C-AB45-10EAB657A1B0}" destId="{5C6BD8CA-1352-4999-B1E5-0027C4438E07}" srcOrd="3" destOrd="0" presId="urn:microsoft.com/office/officeart/2018/5/layout/IconLeafLabelList"/>
    <dgm:cxn modelId="{940F1009-DAB6-4A5C-A1F7-4B5DE61DB81C}" type="presParOf" srcId="{024BDFF7-6FD1-41E6-8039-D070B13FAF28}" destId="{1509260B-8A18-43CB-80F2-882984EA8134}" srcOrd="1" destOrd="0" presId="urn:microsoft.com/office/officeart/2018/5/layout/IconLeafLabelList"/>
    <dgm:cxn modelId="{E86026E3-7A4F-4819-9163-42558C8C29E1}" type="presParOf" srcId="{024BDFF7-6FD1-41E6-8039-D070B13FAF28}" destId="{1FFD499B-A279-4452-83D1-6941619850AC}" srcOrd="2" destOrd="0" presId="urn:microsoft.com/office/officeart/2018/5/layout/IconLeafLabelList"/>
    <dgm:cxn modelId="{D4932796-D898-4794-B637-5D1BAD70389A}" type="presParOf" srcId="{1FFD499B-A279-4452-83D1-6941619850AC}" destId="{1E6A6106-8AA4-4E89-997B-1F5F0A4D5A60}" srcOrd="0" destOrd="0" presId="urn:microsoft.com/office/officeart/2018/5/layout/IconLeafLabelList"/>
    <dgm:cxn modelId="{0D2AB14F-6D95-40CB-99CD-C410498D3132}" type="presParOf" srcId="{1FFD499B-A279-4452-83D1-6941619850AC}" destId="{29B4BAF3-774C-49C1-A0EE-74C031EE5352}" srcOrd="1" destOrd="0" presId="urn:microsoft.com/office/officeart/2018/5/layout/IconLeafLabelList"/>
    <dgm:cxn modelId="{3276724F-6F69-4FD0-A44D-134BE91E32B6}" type="presParOf" srcId="{1FFD499B-A279-4452-83D1-6941619850AC}" destId="{DEC5628D-188A-4929-9676-2B4B239E3450}" srcOrd="2" destOrd="0" presId="urn:microsoft.com/office/officeart/2018/5/layout/IconLeafLabelList"/>
    <dgm:cxn modelId="{ADF6A7F5-A5BF-4FAD-A5A8-5EE4E0636575}" type="presParOf" srcId="{1FFD499B-A279-4452-83D1-6941619850AC}" destId="{4DA20E9C-6BB0-4BB3-9EED-296239604EEB}" srcOrd="3" destOrd="0" presId="urn:microsoft.com/office/officeart/2018/5/layout/IconLeafLabelList"/>
    <dgm:cxn modelId="{C5B4CBF5-88E5-4F4B-9F46-530358B9CB5B}" type="presParOf" srcId="{024BDFF7-6FD1-41E6-8039-D070B13FAF28}" destId="{73F55F77-960E-4E11-A256-29258EED6965}" srcOrd="3" destOrd="0" presId="urn:microsoft.com/office/officeart/2018/5/layout/IconLeafLabelList"/>
    <dgm:cxn modelId="{ADE99471-7021-490D-9EC9-797259AEC9A5}" type="presParOf" srcId="{024BDFF7-6FD1-41E6-8039-D070B13FAF28}" destId="{F20D7639-0782-4249-9DB7-3E16B1E87B09}" srcOrd="4" destOrd="0" presId="urn:microsoft.com/office/officeart/2018/5/layout/IconLeafLabelList"/>
    <dgm:cxn modelId="{1DEF2781-D614-4EC1-A62D-96E58A46D129}" type="presParOf" srcId="{F20D7639-0782-4249-9DB7-3E16B1E87B09}" destId="{D7D60EC0-1493-4562-B5FD-DA7A46145632}" srcOrd="0" destOrd="0" presId="urn:microsoft.com/office/officeart/2018/5/layout/IconLeafLabelList"/>
    <dgm:cxn modelId="{ACEDDDDE-F940-4453-A1BA-BD022765D3CA}" type="presParOf" srcId="{F20D7639-0782-4249-9DB7-3E16B1E87B09}" destId="{AE96FD33-87E6-4D8D-8CCE-41EE36A1864B}" srcOrd="1" destOrd="0" presId="urn:microsoft.com/office/officeart/2018/5/layout/IconLeafLabelList"/>
    <dgm:cxn modelId="{2FD93D13-2C42-430A-8F0E-39B4CF926F48}" type="presParOf" srcId="{F20D7639-0782-4249-9DB7-3E16B1E87B09}" destId="{E3BDD625-85DB-4B02-9A56-BF301816BD6D}" srcOrd="2" destOrd="0" presId="urn:microsoft.com/office/officeart/2018/5/layout/IconLeafLabelList"/>
    <dgm:cxn modelId="{5A6CCF24-98D0-4023-BCCC-9BAA566DA5BC}" type="presParOf" srcId="{F20D7639-0782-4249-9DB7-3E16B1E87B09}" destId="{11FE65D6-D113-4910-BA39-D23E1F527CE6}" srcOrd="3" destOrd="0" presId="urn:microsoft.com/office/officeart/2018/5/layout/IconLeafLabelList"/>
    <dgm:cxn modelId="{8BBE0366-44A6-417D-8797-97287854EB33}" type="presParOf" srcId="{024BDFF7-6FD1-41E6-8039-D070B13FAF28}" destId="{7C15ACB6-A54B-4A23-A55B-2E6F4F6C779F}" srcOrd="5" destOrd="0" presId="urn:microsoft.com/office/officeart/2018/5/layout/IconLeafLabelList"/>
    <dgm:cxn modelId="{3237682A-115C-4714-A0AF-7D76FFD7C028}" type="presParOf" srcId="{024BDFF7-6FD1-41E6-8039-D070B13FAF28}" destId="{1AC322FC-69DF-4401-A5AB-7884B71E5A20}" srcOrd="6" destOrd="0" presId="urn:microsoft.com/office/officeart/2018/5/layout/IconLeafLabelList"/>
    <dgm:cxn modelId="{EA8A07D5-4CFD-4ABA-8E3B-48AADA9A72EC}" type="presParOf" srcId="{1AC322FC-69DF-4401-A5AB-7884B71E5A20}" destId="{57EAD048-3A6E-4CAE-B0E5-A00F43CB1CD3}" srcOrd="0" destOrd="0" presId="urn:microsoft.com/office/officeart/2018/5/layout/IconLeafLabelList"/>
    <dgm:cxn modelId="{17065BA1-2A36-4BDC-A2F9-6C85FB57060E}" type="presParOf" srcId="{1AC322FC-69DF-4401-A5AB-7884B71E5A20}" destId="{3DDD7278-A1AC-4EC4-9901-C8901A60B2B1}" srcOrd="1" destOrd="0" presId="urn:microsoft.com/office/officeart/2018/5/layout/IconLeafLabelList"/>
    <dgm:cxn modelId="{C29291DB-03DF-4A04-A9A8-AB3E26ABFFFE}" type="presParOf" srcId="{1AC322FC-69DF-4401-A5AB-7884B71E5A20}" destId="{663CECFD-6E78-4DDD-865C-84DB1762C7A5}" srcOrd="2" destOrd="0" presId="urn:microsoft.com/office/officeart/2018/5/layout/IconLeafLabelList"/>
    <dgm:cxn modelId="{21FA511B-28E8-4363-8EA5-B525BE40C882}" type="presParOf" srcId="{1AC322FC-69DF-4401-A5AB-7884B71E5A20}" destId="{2509AEBC-360A-4986-A4FE-30E1CC29A56A}" srcOrd="3" destOrd="0" presId="urn:microsoft.com/office/officeart/2018/5/layout/IconLeafLabelList"/>
    <dgm:cxn modelId="{67CAD593-2E3D-431B-BE2C-8F76D034E5C8}" type="presParOf" srcId="{024BDFF7-6FD1-41E6-8039-D070B13FAF28}" destId="{A68EB11F-41FE-4BEE-AAE1-0BAFEE26F79D}" srcOrd="7" destOrd="0" presId="urn:microsoft.com/office/officeart/2018/5/layout/IconLeafLabelList"/>
    <dgm:cxn modelId="{E5D2D829-D756-4DE0-B9FE-DE0682A32822}" type="presParOf" srcId="{024BDFF7-6FD1-41E6-8039-D070B13FAF28}" destId="{9FE0A5FE-CC55-4A8F-B173-D06510651A47}" srcOrd="8" destOrd="0" presId="urn:microsoft.com/office/officeart/2018/5/layout/IconLeafLabelList"/>
    <dgm:cxn modelId="{EA8D6C88-4B2A-4B39-B667-02601FBA3181}" type="presParOf" srcId="{9FE0A5FE-CC55-4A8F-B173-D06510651A47}" destId="{A7755A0A-A875-4D39-889A-69389BDADF1A}" srcOrd="0" destOrd="0" presId="urn:microsoft.com/office/officeart/2018/5/layout/IconLeafLabelList"/>
    <dgm:cxn modelId="{4E15D7A1-FB05-4979-B676-4D82383CF324}" type="presParOf" srcId="{9FE0A5FE-CC55-4A8F-B173-D06510651A47}" destId="{D56825A4-3C20-46A1-9357-38B9A87FBAAD}" srcOrd="1" destOrd="0" presId="urn:microsoft.com/office/officeart/2018/5/layout/IconLeafLabelList"/>
    <dgm:cxn modelId="{897C6D9C-B74B-4D81-AB4D-44F455D0E6CF}" type="presParOf" srcId="{9FE0A5FE-CC55-4A8F-B173-D06510651A47}" destId="{55A32A77-F904-4F5C-958B-1FDBA0FD71CE}" srcOrd="2" destOrd="0" presId="urn:microsoft.com/office/officeart/2018/5/layout/IconLeafLabelList"/>
    <dgm:cxn modelId="{473C3872-86A0-477A-BD82-ADB937D3DD30}" type="presParOf" srcId="{9FE0A5FE-CC55-4A8F-B173-D06510651A47}" destId="{6640E31F-4709-41C8-A898-BA87B7590813}" srcOrd="3" destOrd="0" presId="urn:microsoft.com/office/officeart/2018/5/layout/IconLeafLabelList"/>
    <dgm:cxn modelId="{3EE97F0D-650C-48EA-97F3-28B0BEDF4823}" type="presParOf" srcId="{024BDFF7-6FD1-41E6-8039-D070B13FAF28}" destId="{6A345414-2585-4D41-AB12-986070CDCA73}" srcOrd="9" destOrd="0" presId="urn:microsoft.com/office/officeart/2018/5/layout/IconLeafLabelList"/>
    <dgm:cxn modelId="{395CA570-7E28-45D5-A0EC-FEDDAB7D72B4}" type="presParOf" srcId="{024BDFF7-6FD1-41E6-8039-D070B13FAF28}" destId="{9C6754C0-3414-414E-806F-596479C47663}" srcOrd="10" destOrd="0" presId="urn:microsoft.com/office/officeart/2018/5/layout/IconLeafLabelList"/>
    <dgm:cxn modelId="{BA6B4CD3-89E3-4360-87EA-53C107E7EB6D}" type="presParOf" srcId="{9C6754C0-3414-414E-806F-596479C47663}" destId="{02B11DEF-F496-4C8E-9FC7-22EDAB3BD4F6}" srcOrd="0" destOrd="0" presId="urn:microsoft.com/office/officeart/2018/5/layout/IconLeafLabelList"/>
    <dgm:cxn modelId="{4BEEF483-2A42-4412-8931-686F658F39B3}" type="presParOf" srcId="{9C6754C0-3414-414E-806F-596479C47663}" destId="{B8BD0765-B092-4C77-8A2F-F9FB0F0FE5F3}" srcOrd="1" destOrd="0" presId="urn:microsoft.com/office/officeart/2018/5/layout/IconLeafLabelList"/>
    <dgm:cxn modelId="{BF6A43EB-BAF9-43F3-8B4F-0C5F92F3FBD2}" type="presParOf" srcId="{9C6754C0-3414-414E-806F-596479C47663}" destId="{ACE37567-8D43-40E5-923A-9FDCC069E16A}" srcOrd="2" destOrd="0" presId="urn:microsoft.com/office/officeart/2018/5/layout/IconLeafLabelList"/>
    <dgm:cxn modelId="{C0262389-C4CF-4210-92AC-F1216ECBF981}" type="presParOf" srcId="{9C6754C0-3414-414E-806F-596479C47663}" destId="{FEE18577-9197-4B31-8F15-5F34F06A2CB9}" srcOrd="3" destOrd="0" presId="urn:microsoft.com/office/officeart/2018/5/layout/IconLeafLabelList"/>
    <dgm:cxn modelId="{239583B4-A0BD-43B8-8CB4-DBDA73CEF791}" type="presParOf" srcId="{024BDFF7-6FD1-41E6-8039-D070B13FAF28}" destId="{19E6D97B-1378-491D-8FC6-3495CCC2DCB8}" srcOrd="11" destOrd="0" presId="urn:microsoft.com/office/officeart/2018/5/layout/IconLeafLabelList"/>
    <dgm:cxn modelId="{CEA98805-1245-439C-A847-0E4189260273}" type="presParOf" srcId="{024BDFF7-6FD1-41E6-8039-D070B13FAF28}" destId="{F0FFA912-EC5D-4F80-97D4-769C4C5C0349}" srcOrd="12" destOrd="0" presId="urn:microsoft.com/office/officeart/2018/5/layout/IconLeafLabelList"/>
    <dgm:cxn modelId="{2656342E-E9E8-4EE2-BBED-C69E69EA6C8A}" type="presParOf" srcId="{F0FFA912-EC5D-4F80-97D4-769C4C5C0349}" destId="{C755D580-7D4C-4E22-8C6C-8F153C02F9EF}" srcOrd="0" destOrd="0" presId="urn:microsoft.com/office/officeart/2018/5/layout/IconLeafLabelList"/>
    <dgm:cxn modelId="{C6251BBB-E86F-42D2-9A3B-AA197D917B5E}" type="presParOf" srcId="{F0FFA912-EC5D-4F80-97D4-769C4C5C0349}" destId="{7EBBFEA1-C264-4BE3-BEB9-07497E8CC543}" srcOrd="1" destOrd="0" presId="urn:microsoft.com/office/officeart/2018/5/layout/IconLeafLabelList"/>
    <dgm:cxn modelId="{C9894BF4-A69C-4167-9FAE-D6A65EBB4CE7}" type="presParOf" srcId="{F0FFA912-EC5D-4F80-97D4-769C4C5C0349}" destId="{CF4D0556-00A3-411D-B7CD-338054DEC685}" srcOrd="2" destOrd="0" presId="urn:microsoft.com/office/officeart/2018/5/layout/IconLeafLabelList"/>
    <dgm:cxn modelId="{CA41B192-32B4-4E3E-AD88-FFEAC8C5D0CE}" type="presParOf" srcId="{F0FFA912-EC5D-4F80-97D4-769C4C5C0349}" destId="{FC056983-4BC6-4065-92FC-38C7A38E805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E0CB8F-3D51-440C-8315-D8ECCD6BCA69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2948549-766E-4C00-A1D2-17AF9C3C74A8}">
      <dgm:prSet/>
      <dgm:spPr/>
      <dgm:t>
        <a:bodyPr/>
        <a:lstStyle/>
        <a:p>
          <a:r>
            <a:rPr lang="en-US" b="0" i="0" baseline="0" dirty="0"/>
            <a:t>Deal with fallen leaves</a:t>
          </a:r>
          <a:endParaRPr lang="en-US" dirty="0"/>
        </a:p>
      </dgm:t>
    </dgm:pt>
    <dgm:pt modelId="{1CCE4C4A-AC0B-44CD-9F88-107DCABEE02F}" type="parTrans" cxnId="{8C99C37C-162E-48F6-A9E8-816645329C2F}">
      <dgm:prSet/>
      <dgm:spPr/>
      <dgm:t>
        <a:bodyPr/>
        <a:lstStyle/>
        <a:p>
          <a:endParaRPr lang="en-US"/>
        </a:p>
      </dgm:t>
    </dgm:pt>
    <dgm:pt modelId="{71710AF7-F658-40D6-9A58-22337F9D63ED}" type="sibTrans" cxnId="{8C99C37C-162E-48F6-A9E8-816645329C2F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A7378FBC-A70C-4BED-97C8-C7011C21CBC2}">
      <dgm:prSet/>
      <dgm:spPr/>
      <dgm:t>
        <a:bodyPr/>
        <a:lstStyle/>
        <a:p>
          <a:r>
            <a:rPr lang="en-US" b="0" i="0" baseline="0" dirty="0"/>
            <a:t>Seed or lay sod</a:t>
          </a:r>
          <a:endParaRPr lang="en-US" dirty="0"/>
        </a:p>
      </dgm:t>
    </dgm:pt>
    <dgm:pt modelId="{80499332-E7BD-4289-9868-E4140B941F84}" type="parTrans" cxnId="{2D338BD8-76C4-4406-9225-BE56B50E7DBC}">
      <dgm:prSet/>
      <dgm:spPr/>
      <dgm:t>
        <a:bodyPr/>
        <a:lstStyle/>
        <a:p>
          <a:endParaRPr lang="en-US"/>
        </a:p>
      </dgm:t>
    </dgm:pt>
    <dgm:pt modelId="{6CDE2919-29CD-4318-9B90-312755CD1B07}" type="sibTrans" cxnId="{2D338BD8-76C4-4406-9225-BE56B50E7DBC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128837C3-1F37-41BA-8C8B-FDAF149A118B}">
      <dgm:prSet/>
      <dgm:spPr/>
      <dgm:t>
        <a:bodyPr/>
        <a:lstStyle/>
        <a:p>
          <a:r>
            <a:rPr lang="en-US" b="0" baseline="0" dirty="0"/>
            <a:t>Cool temperatures is ideal condition for making repairs</a:t>
          </a:r>
          <a:endParaRPr lang="en-US" dirty="0"/>
        </a:p>
      </dgm:t>
    </dgm:pt>
    <dgm:pt modelId="{19CD61D8-A47C-4433-935B-29CC060DDA29}" type="parTrans" cxnId="{35A09511-4440-48EB-9CAF-AC9DA0AC7A8E}">
      <dgm:prSet/>
      <dgm:spPr/>
      <dgm:t>
        <a:bodyPr/>
        <a:lstStyle/>
        <a:p>
          <a:endParaRPr lang="en-US"/>
        </a:p>
      </dgm:t>
    </dgm:pt>
    <dgm:pt modelId="{78AA2595-57C6-48FC-8A7A-CD71E1986B61}" type="sibTrans" cxnId="{35A09511-4440-48EB-9CAF-AC9DA0AC7A8E}">
      <dgm:prSet/>
      <dgm:spPr/>
      <dgm:t>
        <a:bodyPr/>
        <a:lstStyle/>
        <a:p>
          <a:endParaRPr lang="en-US"/>
        </a:p>
      </dgm:t>
    </dgm:pt>
    <dgm:pt modelId="{26547EB7-35A9-4C01-88EB-1D33BF90DFC9}">
      <dgm:prSet/>
      <dgm:spPr/>
      <dgm:t>
        <a:bodyPr/>
        <a:lstStyle/>
        <a:p>
          <a:r>
            <a:rPr lang="en-US" b="0" i="0" baseline="0" dirty="0"/>
            <a:t>Aerate your lawn to loosen compacted soil</a:t>
          </a:r>
          <a:endParaRPr lang="en-US" dirty="0"/>
        </a:p>
      </dgm:t>
    </dgm:pt>
    <dgm:pt modelId="{95485528-BEC8-4DAC-B1C0-F7A74EFDEF85}" type="parTrans" cxnId="{7669627A-2054-4C47-95B4-FC9DCA1154F7}">
      <dgm:prSet/>
      <dgm:spPr/>
      <dgm:t>
        <a:bodyPr/>
        <a:lstStyle/>
        <a:p>
          <a:endParaRPr lang="en-US"/>
        </a:p>
      </dgm:t>
    </dgm:pt>
    <dgm:pt modelId="{93E2F4FB-6F38-492B-B353-B654883B27B1}" type="sibTrans" cxnId="{7669627A-2054-4C47-95B4-FC9DCA1154F7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3BAD5240-6366-4B37-8526-F92E6320A303}">
      <dgm:prSet/>
      <dgm:spPr/>
      <dgm:t>
        <a:bodyPr/>
        <a:lstStyle/>
        <a:p>
          <a:r>
            <a:rPr lang="en-US" b="0" i="0" baseline="0" dirty="0"/>
            <a:t>Keep up with weeds</a:t>
          </a:r>
          <a:endParaRPr lang="en-US" dirty="0"/>
        </a:p>
      </dgm:t>
    </dgm:pt>
    <dgm:pt modelId="{E43A4C12-8622-4EED-86BE-8BD703D3FF71}" type="parTrans" cxnId="{5BD52237-B1DE-4676-9F3B-7844306CEA6A}">
      <dgm:prSet/>
      <dgm:spPr/>
      <dgm:t>
        <a:bodyPr/>
        <a:lstStyle/>
        <a:p>
          <a:endParaRPr lang="en-US"/>
        </a:p>
      </dgm:t>
    </dgm:pt>
    <dgm:pt modelId="{16F59DE2-0AC5-4584-BD3F-2978B9676044}" type="sibTrans" cxnId="{5BD52237-B1DE-4676-9F3B-7844306CEA6A}">
      <dgm:prSet phldrT="04" phldr="0"/>
      <dgm:spPr/>
      <dgm:t>
        <a:bodyPr/>
        <a:lstStyle/>
        <a:p>
          <a:r>
            <a:rPr lang="en-US" dirty="0"/>
            <a:t>04</a:t>
          </a:r>
        </a:p>
      </dgm:t>
    </dgm:pt>
    <dgm:pt modelId="{8050F315-0DDE-463F-AF93-368288CEF440}">
      <dgm:prSet/>
      <dgm:spPr/>
      <dgm:t>
        <a:bodyPr/>
        <a:lstStyle/>
        <a:p>
          <a:r>
            <a:rPr lang="en-US" b="0" i="0" baseline="0" dirty="0"/>
            <a:t>Raise your mower blade</a:t>
          </a:r>
          <a:endParaRPr lang="en-US" dirty="0"/>
        </a:p>
      </dgm:t>
    </dgm:pt>
    <dgm:pt modelId="{EBA5DC89-4291-4CCB-898B-1C361AD378A2}" type="parTrans" cxnId="{68839D1E-A866-492A-88F8-8CD111648E00}">
      <dgm:prSet/>
      <dgm:spPr/>
      <dgm:t>
        <a:bodyPr/>
        <a:lstStyle/>
        <a:p>
          <a:endParaRPr lang="en-US"/>
        </a:p>
      </dgm:t>
    </dgm:pt>
    <dgm:pt modelId="{0529DB9D-A10A-45EF-B6FD-3924DA139599}" type="sibTrans" cxnId="{68839D1E-A866-492A-88F8-8CD111648E00}">
      <dgm:prSet phldrT="05" phldr="0"/>
      <dgm:spPr/>
      <dgm:t>
        <a:bodyPr/>
        <a:lstStyle/>
        <a:p>
          <a:r>
            <a:rPr lang="en-US" dirty="0"/>
            <a:t>05</a:t>
          </a:r>
        </a:p>
      </dgm:t>
    </dgm:pt>
    <dgm:pt modelId="{686918E0-E0A6-4DA2-878D-468A5C41E453}" type="pres">
      <dgm:prSet presAssocID="{D8E0CB8F-3D51-440C-8315-D8ECCD6BCA69}" presName="Name0" presStyleCnt="0">
        <dgm:presLayoutVars>
          <dgm:animLvl val="lvl"/>
          <dgm:resizeHandles val="exact"/>
        </dgm:presLayoutVars>
      </dgm:prSet>
      <dgm:spPr/>
    </dgm:pt>
    <dgm:pt modelId="{B987036A-3673-432F-B10C-E3CE54A1E76F}" type="pres">
      <dgm:prSet presAssocID="{B2948549-766E-4C00-A1D2-17AF9C3C74A8}" presName="compositeNode" presStyleCnt="0">
        <dgm:presLayoutVars>
          <dgm:bulletEnabled val="1"/>
        </dgm:presLayoutVars>
      </dgm:prSet>
      <dgm:spPr/>
    </dgm:pt>
    <dgm:pt modelId="{F1CBB2D9-DC55-462C-99D7-35A1956849B2}" type="pres">
      <dgm:prSet presAssocID="{B2948549-766E-4C00-A1D2-17AF9C3C74A8}" presName="bgRect" presStyleLbl="alignNode1" presStyleIdx="0" presStyleCnt="5"/>
      <dgm:spPr/>
    </dgm:pt>
    <dgm:pt modelId="{35D3E189-A21B-47B3-94BD-9040A85FF4F1}" type="pres">
      <dgm:prSet presAssocID="{71710AF7-F658-40D6-9A58-22337F9D63ED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96E8E760-690C-45B5-B9B8-7EB20E99C509}" type="pres">
      <dgm:prSet presAssocID="{B2948549-766E-4C00-A1D2-17AF9C3C74A8}" presName="nodeRect" presStyleLbl="alignNode1" presStyleIdx="0" presStyleCnt="5">
        <dgm:presLayoutVars>
          <dgm:bulletEnabled val="1"/>
        </dgm:presLayoutVars>
      </dgm:prSet>
      <dgm:spPr/>
    </dgm:pt>
    <dgm:pt modelId="{59169183-D82E-4120-A16F-77F109593E55}" type="pres">
      <dgm:prSet presAssocID="{71710AF7-F658-40D6-9A58-22337F9D63ED}" presName="sibTrans" presStyleCnt="0"/>
      <dgm:spPr/>
    </dgm:pt>
    <dgm:pt modelId="{6F36F674-46AC-47AF-84FB-685922967F34}" type="pres">
      <dgm:prSet presAssocID="{A7378FBC-A70C-4BED-97C8-C7011C21CBC2}" presName="compositeNode" presStyleCnt="0">
        <dgm:presLayoutVars>
          <dgm:bulletEnabled val="1"/>
        </dgm:presLayoutVars>
      </dgm:prSet>
      <dgm:spPr/>
    </dgm:pt>
    <dgm:pt modelId="{674751EB-F5C0-4AF4-BE8B-F3B92BE00057}" type="pres">
      <dgm:prSet presAssocID="{A7378FBC-A70C-4BED-97C8-C7011C21CBC2}" presName="bgRect" presStyleLbl="alignNode1" presStyleIdx="1" presStyleCnt="5"/>
      <dgm:spPr/>
    </dgm:pt>
    <dgm:pt modelId="{0EAF4DD1-B7D5-48CD-9FBA-28FF63857041}" type="pres">
      <dgm:prSet presAssocID="{6CDE2919-29CD-4318-9B90-312755CD1B07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E03DA3A0-8141-4775-AEA7-C13C6567108B}" type="pres">
      <dgm:prSet presAssocID="{A7378FBC-A70C-4BED-97C8-C7011C21CBC2}" presName="nodeRect" presStyleLbl="alignNode1" presStyleIdx="1" presStyleCnt="5">
        <dgm:presLayoutVars>
          <dgm:bulletEnabled val="1"/>
        </dgm:presLayoutVars>
      </dgm:prSet>
      <dgm:spPr/>
    </dgm:pt>
    <dgm:pt modelId="{A28F0E2E-BF77-4363-801F-59BF9C300732}" type="pres">
      <dgm:prSet presAssocID="{6CDE2919-29CD-4318-9B90-312755CD1B07}" presName="sibTrans" presStyleCnt="0"/>
      <dgm:spPr/>
    </dgm:pt>
    <dgm:pt modelId="{4DB2DE56-193E-4C36-AB20-A5BF52666BC2}" type="pres">
      <dgm:prSet presAssocID="{26547EB7-35A9-4C01-88EB-1D33BF90DFC9}" presName="compositeNode" presStyleCnt="0">
        <dgm:presLayoutVars>
          <dgm:bulletEnabled val="1"/>
        </dgm:presLayoutVars>
      </dgm:prSet>
      <dgm:spPr/>
    </dgm:pt>
    <dgm:pt modelId="{455E7D58-9FFF-4144-B81D-27D2A5968CD4}" type="pres">
      <dgm:prSet presAssocID="{26547EB7-35A9-4C01-88EB-1D33BF90DFC9}" presName="bgRect" presStyleLbl="alignNode1" presStyleIdx="2" presStyleCnt="5"/>
      <dgm:spPr/>
    </dgm:pt>
    <dgm:pt modelId="{21B63026-6779-4093-8C8B-30BE226EB79E}" type="pres">
      <dgm:prSet presAssocID="{93E2F4FB-6F38-492B-B353-B654883B27B1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47D63056-00E3-4254-9B1B-428574B0C239}" type="pres">
      <dgm:prSet presAssocID="{26547EB7-35A9-4C01-88EB-1D33BF90DFC9}" presName="nodeRect" presStyleLbl="alignNode1" presStyleIdx="2" presStyleCnt="5">
        <dgm:presLayoutVars>
          <dgm:bulletEnabled val="1"/>
        </dgm:presLayoutVars>
      </dgm:prSet>
      <dgm:spPr/>
    </dgm:pt>
    <dgm:pt modelId="{69397270-F4EA-4109-BD83-C9628B1C100F}" type="pres">
      <dgm:prSet presAssocID="{93E2F4FB-6F38-492B-B353-B654883B27B1}" presName="sibTrans" presStyleCnt="0"/>
      <dgm:spPr/>
    </dgm:pt>
    <dgm:pt modelId="{2C2DD854-45F5-4A8F-83AB-920534322344}" type="pres">
      <dgm:prSet presAssocID="{3BAD5240-6366-4B37-8526-F92E6320A303}" presName="compositeNode" presStyleCnt="0">
        <dgm:presLayoutVars>
          <dgm:bulletEnabled val="1"/>
        </dgm:presLayoutVars>
      </dgm:prSet>
      <dgm:spPr/>
    </dgm:pt>
    <dgm:pt modelId="{478ECCF1-AE01-489F-B1BD-0D957294294B}" type="pres">
      <dgm:prSet presAssocID="{3BAD5240-6366-4B37-8526-F92E6320A303}" presName="bgRect" presStyleLbl="alignNode1" presStyleIdx="3" presStyleCnt="5"/>
      <dgm:spPr/>
    </dgm:pt>
    <dgm:pt modelId="{C36BF048-5ECF-4348-B6D2-BA738DBD4B9A}" type="pres">
      <dgm:prSet presAssocID="{16F59DE2-0AC5-4584-BD3F-2978B9676044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DFDD10FD-823C-43F9-8B57-9C17BC3C94D9}" type="pres">
      <dgm:prSet presAssocID="{3BAD5240-6366-4B37-8526-F92E6320A303}" presName="nodeRect" presStyleLbl="alignNode1" presStyleIdx="3" presStyleCnt="5">
        <dgm:presLayoutVars>
          <dgm:bulletEnabled val="1"/>
        </dgm:presLayoutVars>
      </dgm:prSet>
      <dgm:spPr/>
    </dgm:pt>
    <dgm:pt modelId="{B6F4AD39-EB4F-4186-8878-D84EDEE95618}" type="pres">
      <dgm:prSet presAssocID="{16F59DE2-0AC5-4584-BD3F-2978B9676044}" presName="sibTrans" presStyleCnt="0"/>
      <dgm:spPr/>
    </dgm:pt>
    <dgm:pt modelId="{42DC9339-8548-4A49-93DB-2C197540ABF0}" type="pres">
      <dgm:prSet presAssocID="{8050F315-0DDE-463F-AF93-368288CEF440}" presName="compositeNode" presStyleCnt="0">
        <dgm:presLayoutVars>
          <dgm:bulletEnabled val="1"/>
        </dgm:presLayoutVars>
      </dgm:prSet>
      <dgm:spPr/>
    </dgm:pt>
    <dgm:pt modelId="{5521CDC1-BEC5-4597-A8DB-7AACA5B0DCE6}" type="pres">
      <dgm:prSet presAssocID="{8050F315-0DDE-463F-AF93-368288CEF440}" presName="bgRect" presStyleLbl="alignNode1" presStyleIdx="4" presStyleCnt="5"/>
      <dgm:spPr/>
    </dgm:pt>
    <dgm:pt modelId="{930394E9-BB8E-47ED-BDEB-72246780AF83}" type="pres">
      <dgm:prSet presAssocID="{0529DB9D-A10A-45EF-B6FD-3924DA139599}" presName="sibTransNodeRect" presStyleLbl="alignNode1" presStyleIdx="4" presStyleCnt="5" custLinFactNeighborX="87485" custLinFactNeighborY="-330">
        <dgm:presLayoutVars>
          <dgm:chMax val="0"/>
          <dgm:bulletEnabled val="1"/>
        </dgm:presLayoutVars>
      </dgm:prSet>
      <dgm:spPr/>
    </dgm:pt>
    <dgm:pt modelId="{9B45CCBA-B318-4033-8C34-D348081C0004}" type="pres">
      <dgm:prSet presAssocID="{8050F315-0DDE-463F-AF93-368288CEF440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5BE8B902-413A-44E9-8D34-DB0D1781C064}" type="presOf" srcId="{B2948549-766E-4C00-A1D2-17AF9C3C74A8}" destId="{F1CBB2D9-DC55-462C-99D7-35A1956849B2}" srcOrd="0" destOrd="0" presId="urn:microsoft.com/office/officeart/2016/7/layout/LinearBlockProcessNumbered"/>
    <dgm:cxn modelId="{35A09511-4440-48EB-9CAF-AC9DA0AC7A8E}" srcId="{A7378FBC-A70C-4BED-97C8-C7011C21CBC2}" destId="{128837C3-1F37-41BA-8C8B-FDAF149A118B}" srcOrd="0" destOrd="0" parTransId="{19CD61D8-A47C-4433-935B-29CC060DDA29}" sibTransId="{78AA2595-57C6-48FC-8A7A-CD71E1986B61}"/>
    <dgm:cxn modelId="{56D2AA11-3210-4AB4-95AC-FFCEB1724289}" type="presOf" srcId="{8050F315-0DDE-463F-AF93-368288CEF440}" destId="{5521CDC1-BEC5-4597-A8DB-7AACA5B0DCE6}" srcOrd="0" destOrd="0" presId="urn:microsoft.com/office/officeart/2016/7/layout/LinearBlockProcessNumbered"/>
    <dgm:cxn modelId="{68839D1E-A866-492A-88F8-8CD111648E00}" srcId="{D8E0CB8F-3D51-440C-8315-D8ECCD6BCA69}" destId="{8050F315-0DDE-463F-AF93-368288CEF440}" srcOrd="4" destOrd="0" parTransId="{EBA5DC89-4291-4CCB-898B-1C361AD378A2}" sibTransId="{0529DB9D-A10A-45EF-B6FD-3924DA139599}"/>
    <dgm:cxn modelId="{0F8BC020-B9B5-4C97-B61A-98B8A1CABB69}" type="presOf" srcId="{93E2F4FB-6F38-492B-B353-B654883B27B1}" destId="{21B63026-6779-4093-8C8B-30BE226EB79E}" srcOrd="0" destOrd="0" presId="urn:microsoft.com/office/officeart/2016/7/layout/LinearBlockProcessNumbered"/>
    <dgm:cxn modelId="{57511624-B2C5-4DA9-A967-CE390243E35C}" type="presOf" srcId="{26547EB7-35A9-4C01-88EB-1D33BF90DFC9}" destId="{455E7D58-9FFF-4144-B81D-27D2A5968CD4}" srcOrd="0" destOrd="0" presId="urn:microsoft.com/office/officeart/2016/7/layout/LinearBlockProcessNumbered"/>
    <dgm:cxn modelId="{5BD52237-B1DE-4676-9F3B-7844306CEA6A}" srcId="{D8E0CB8F-3D51-440C-8315-D8ECCD6BCA69}" destId="{3BAD5240-6366-4B37-8526-F92E6320A303}" srcOrd="3" destOrd="0" parTransId="{E43A4C12-8622-4EED-86BE-8BD703D3FF71}" sibTransId="{16F59DE2-0AC5-4584-BD3F-2978B9676044}"/>
    <dgm:cxn modelId="{3D72523A-5EA0-47BC-AC2E-481A7BC32548}" type="presOf" srcId="{3BAD5240-6366-4B37-8526-F92E6320A303}" destId="{478ECCF1-AE01-489F-B1BD-0D957294294B}" srcOrd="0" destOrd="0" presId="urn:microsoft.com/office/officeart/2016/7/layout/LinearBlockProcessNumbered"/>
    <dgm:cxn modelId="{4F666C41-92A3-4024-8568-5E0B2949F45D}" type="presOf" srcId="{A7378FBC-A70C-4BED-97C8-C7011C21CBC2}" destId="{674751EB-F5C0-4AF4-BE8B-F3B92BE00057}" srcOrd="0" destOrd="0" presId="urn:microsoft.com/office/officeart/2016/7/layout/LinearBlockProcessNumbered"/>
    <dgm:cxn modelId="{011B0C4F-DFDF-403B-8827-EE3F04831FFC}" type="presOf" srcId="{26547EB7-35A9-4C01-88EB-1D33BF90DFC9}" destId="{47D63056-00E3-4254-9B1B-428574B0C239}" srcOrd="1" destOrd="0" presId="urn:microsoft.com/office/officeart/2016/7/layout/LinearBlockProcessNumbered"/>
    <dgm:cxn modelId="{EB113455-05BC-425A-9C9D-A1009B12848B}" type="presOf" srcId="{16F59DE2-0AC5-4584-BD3F-2978B9676044}" destId="{C36BF048-5ECF-4348-B6D2-BA738DBD4B9A}" srcOrd="0" destOrd="0" presId="urn:microsoft.com/office/officeart/2016/7/layout/LinearBlockProcessNumbered"/>
    <dgm:cxn modelId="{BF1A1879-775F-4CA7-AE3C-E750D076CE3A}" type="presOf" srcId="{0529DB9D-A10A-45EF-B6FD-3924DA139599}" destId="{930394E9-BB8E-47ED-BDEB-72246780AF83}" srcOrd="0" destOrd="0" presId="urn:microsoft.com/office/officeart/2016/7/layout/LinearBlockProcessNumbered"/>
    <dgm:cxn modelId="{7669627A-2054-4C47-95B4-FC9DCA1154F7}" srcId="{D8E0CB8F-3D51-440C-8315-D8ECCD6BCA69}" destId="{26547EB7-35A9-4C01-88EB-1D33BF90DFC9}" srcOrd="2" destOrd="0" parTransId="{95485528-BEC8-4DAC-B1C0-F7A74EFDEF85}" sibTransId="{93E2F4FB-6F38-492B-B353-B654883B27B1}"/>
    <dgm:cxn modelId="{8C99C37C-162E-48F6-A9E8-816645329C2F}" srcId="{D8E0CB8F-3D51-440C-8315-D8ECCD6BCA69}" destId="{B2948549-766E-4C00-A1D2-17AF9C3C74A8}" srcOrd="0" destOrd="0" parTransId="{1CCE4C4A-AC0B-44CD-9F88-107DCABEE02F}" sibTransId="{71710AF7-F658-40D6-9A58-22337F9D63ED}"/>
    <dgm:cxn modelId="{C6931B8D-4713-4398-A0E7-D884166F0235}" type="presOf" srcId="{6CDE2919-29CD-4318-9B90-312755CD1B07}" destId="{0EAF4DD1-B7D5-48CD-9FBA-28FF63857041}" srcOrd="0" destOrd="0" presId="urn:microsoft.com/office/officeart/2016/7/layout/LinearBlockProcessNumbered"/>
    <dgm:cxn modelId="{106146A5-629A-4D09-BC19-8F45FADF46BA}" type="presOf" srcId="{128837C3-1F37-41BA-8C8B-FDAF149A118B}" destId="{E03DA3A0-8141-4775-AEA7-C13C6567108B}" srcOrd="0" destOrd="1" presId="urn:microsoft.com/office/officeart/2016/7/layout/LinearBlockProcessNumbered"/>
    <dgm:cxn modelId="{D04A3BC1-08ED-4F9A-9DFD-3EF926924B08}" type="presOf" srcId="{B2948549-766E-4C00-A1D2-17AF9C3C74A8}" destId="{96E8E760-690C-45B5-B9B8-7EB20E99C509}" srcOrd="1" destOrd="0" presId="urn:microsoft.com/office/officeart/2016/7/layout/LinearBlockProcessNumbered"/>
    <dgm:cxn modelId="{110B82C3-697E-464F-9B87-10E8B3A5C8F3}" type="presOf" srcId="{3BAD5240-6366-4B37-8526-F92E6320A303}" destId="{DFDD10FD-823C-43F9-8B57-9C17BC3C94D9}" srcOrd="1" destOrd="0" presId="urn:microsoft.com/office/officeart/2016/7/layout/LinearBlockProcessNumbered"/>
    <dgm:cxn modelId="{94B2E5D6-9A3B-41C6-8B58-F86420E2D78C}" type="presOf" srcId="{71710AF7-F658-40D6-9A58-22337F9D63ED}" destId="{35D3E189-A21B-47B3-94BD-9040A85FF4F1}" srcOrd="0" destOrd="0" presId="urn:microsoft.com/office/officeart/2016/7/layout/LinearBlockProcessNumbered"/>
    <dgm:cxn modelId="{CBCD7AD7-5EEF-4DFD-A205-1EB570176755}" type="presOf" srcId="{8050F315-0DDE-463F-AF93-368288CEF440}" destId="{9B45CCBA-B318-4033-8C34-D348081C0004}" srcOrd="1" destOrd="0" presId="urn:microsoft.com/office/officeart/2016/7/layout/LinearBlockProcessNumbered"/>
    <dgm:cxn modelId="{2D338BD8-76C4-4406-9225-BE56B50E7DBC}" srcId="{D8E0CB8F-3D51-440C-8315-D8ECCD6BCA69}" destId="{A7378FBC-A70C-4BED-97C8-C7011C21CBC2}" srcOrd="1" destOrd="0" parTransId="{80499332-E7BD-4289-9868-E4140B941F84}" sibTransId="{6CDE2919-29CD-4318-9B90-312755CD1B07}"/>
    <dgm:cxn modelId="{79EBD2E0-E3E2-48DD-B2FA-A4DDBD8CD216}" type="presOf" srcId="{D8E0CB8F-3D51-440C-8315-D8ECCD6BCA69}" destId="{686918E0-E0A6-4DA2-878D-468A5C41E453}" srcOrd="0" destOrd="0" presId="urn:microsoft.com/office/officeart/2016/7/layout/LinearBlockProcessNumbered"/>
    <dgm:cxn modelId="{ED98DEE8-CC94-4F04-91C8-C586EC568A1C}" type="presOf" srcId="{A7378FBC-A70C-4BED-97C8-C7011C21CBC2}" destId="{E03DA3A0-8141-4775-AEA7-C13C6567108B}" srcOrd="1" destOrd="0" presId="urn:microsoft.com/office/officeart/2016/7/layout/LinearBlockProcessNumbered"/>
    <dgm:cxn modelId="{CB48ACB0-30C9-4481-A419-1EC296384042}" type="presParOf" srcId="{686918E0-E0A6-4DA2-878D-468A5C41E453}" destId="{B987036A-3673-432F-B10C-E3CE54A1E76F}" srcOrd="0" destOrd="0" presId="urn:microsoft.com/office/officeart/2016/7/layout/LinearBlockProcessNumbered"/>
    <dgm:cxn modelId="{C0E15194-5684-4C7E-9BAB-9F3B903990F8}" type="presParOf" srcId="{B987036A-3673-432F-B10C-E3CE54A1E76F}" destId="{F1CBB2D9-DC55-462C-99D7-35A1956849B2}" srcOrd="0" destOrd="0" presId="urn:microsoft.com/office/officeart/2016/7/layout/LinearBlockProcessNumbered"/>
    <dgm:cxn modelId="{46840F72-EE99-4FB4-8906-760D994EA0E0}" type="presParOf" srcId="{B987036A-3673-432F-B10C-E3CE54A1E76F}" destId="{35D3E189-A21B-47B3-94BD-9040A85FF4F1}" srcOrd="1" destOrd="0" presId="urn:microsoft.com/office/officeart/2016/7/layout/LinearBlockProcessNumbered"/>
    <dgm:cxn modelId="{A62A04BF-1F5E-49A9-B27E-AAD5E89C32B5}" type="presParOf" srcId="{B987036A-3673-432F-B10C-E3CE54A1E76F}" destId="{96E8E760-690C-45B5-B9B8-7EB20E99C509}" srcOrd="2" destOrd="0" presId="urn:microsoft.com/office/officeart/2016/7/layout/LinearBlockProcessNumbered"/>
    <dgm:cxn modelId="{9D8D758F-6F1F-47EA-AA86-C3817620DD3A}" type="presParOf" srcId="{686918E0-E0A6-4DA2-878D-468A5C41E453}" destId="{59169183-D82E-4120-A16F-77F109593E55}" srcOrd="1" destOrd="0" presId="urn:microsoft.com/office/officeart/2016/7/layout/LinearBlockProcessNumbered"/>
    <dgm:cxn modelId="{57395A67-E0A5-4E37-82AA-7B21BBFA2976}" type="presParOf" srcId="{686918E0-E0A6-4DA2-878D-468A5C41E453}" destId="{6F36F674-46AC-47AF-84FB-685922967F34}" srcOrd="2" destOrd="0" presId="urn:microsoft.com/office/officeart/2016/7/layout/LinearBlockProcessNumbered"/>
    <dgm:cxn modelId="{0A141B16-0CB9-438C-9024-235598C87A1B}" type="presParOf" srcId="{6F36F674-46AC-47AF-84FB-685922967F34}" destId="{674751EB-F5C0-4AF4-BE8B-F3B92BE00057}" srcOrd="0" destOrd="0" presId="urn:microsoft.com/office/officeart/2016/7/layout/LinearBlockProcessNumbered"/>
    <dgm:cxn modelId="{385268FA-E22A-44A6-B901-26A0EF886773}" type="presParOf" srcId="{6F36F674-46AC-47AF-84FB-685922967F34}" destId="{0EAF4DD1-B7D5-48CD-9FBA-28FF63857041}" srcOrd="1" destOrd="0" presId="urn:microsoft.com/office/officeart/2016/7/layout/LinearBlockProcessNumbered"/>
    <dgm:cxn modelId="{7D703413-058D-41F7-9948-005738D6DB38}" type="presParOf" srcId="{6F36F674-46AC-47AF-84FB-685922967F34}" destId="{E03DA3A0-8141-4775-AEA7-C13C6567108B}" srcOrd="2" destOrd="0" presId="urn:microsoft.com/office/officeart/2016/7/layout/LinearBlockProcessNumbered"/>
    <dgm:cxn modelId="{8676E983-7E5F-479F-AA77-C89BCEE10D46}" type="presParOf" srcId="{686918E0-E0A6-4DA2-878D-468A5C41E453}" destId="{A28F0E2E-BF77-4363-801F-59BF9C300732}" srcOrd="3" destOrd="0" presId="urn:microsoft.com/office/officeart/2016/7/layout/LinearBlockProcessNumbered"/>
    <dgm:cxn modelId="{3C892CE3-D4A9-4AE1-8BBD-AC2D33009459}" type="presParOf" srcId="{686918E0-E0A6-4DA2-878D-468A5C41E453}" destId="{4DB2DE56-193E-4C36-AB20-A5BF52666BC2}" srcOrd="4" destOrd="0" presId="urn:microsoft.com/office/officeart/2016/7/layout/LinearBlockProcessNumbered"/>
    <dgm:cxn modelId="{27231260-66A3-43F2-8E18-7160F13CF679}" type="presParOf" srcId="{4DB2DE56-193E-4C36-AB20-A5BF52666BC2}" destId="{455E7D58-9FFF-4144-B81D-27D2A5968CD4}" srcOrd="0" destOrd="0" presId="urn:microsoft.com/office/officeart/2016/7/layout/LinearBlockProcessNumbered"/>
    <dgm:cxn modelId="{02822B08-0D08-4034-AD05-E4E96C602FDB}" type="presParOf" srcId="{4DB2DE56-193E-4C36-AB20-A5BF52666BC2}" destId="{21B63026-6779-4093-8C8B-30BE226EB79E}" srcOrd="1" destOrd="0" presId="urn:microsoft.com/office/officeart/2016/7/layout/LinearBlockProcessNumbered"/>
    <dgm:cxn modelId="{A37BA260-2F76-4BD0-8A68-EDB7F88D432E}" type="presParOf" srcId="{4DB2DE56-193E-4C36-AB20-A5BF52666BC2}" destId="{47D63056-00E3-4254-9B1B-428574B0C239}" srcOrd="2" destOrd="0" presId="urn:microsoft.com/office/officeart/2016/7/layout/LinearBlockProcessNumbered"/>
    <dgm:cxn modelId="{D3AC2E70-E040-4632-9B1C-E9504B58E5FD}" type="presParOf" srcId="{686918E0-E0A6-4DA2-878D-468A5C41E453}" destId="{69397270-F4EA-4109-BD83-C9628B1C100F}" srcOrd="5" destOrd="0" presId="urn:microsoft.com/office/officeart/2016/7/layout/LinearBlockProcessNumbered"/>
    <dgm:cxn modelId="{FD265DB1-0FD1-468D-8EE7-9378E9D8244E}" type="presParOf" srcId="{686918E0-E0A6-4DA2-878D-468A5C41E453}" destId="{2C2DD854-45F5-4A8F-83AB-920534322344}" srcOrd="6" destOrd="0" presId="urn:microsoft.com/office/officeart/2016/7/layout/LinearBlockProcessNumbered"/>
    <dgm:cxn modelId="{36645FEA-7FA0-4C52-9B8E-A0B5E93DBC7E}" type="presParOf" srcId="{2C2DD854-45F5-4A8F-83AB-920534322344}" destId="{478ECCF1-AE01-489F-B1BD-0D957294294B}" srcOrd="0" destOrd="0" presId="urn:microsoft.com/office/officeart/2016/7/layout/LinearBlockProcessNumbered"/>
    <dgm:cxn modelId="{7697BBE6-5605-4C68-9C84-1E29EBA7CDE3}" type="presParOf" srcId="{2C2DD854-45F5-4A8F-83AB-920534322344}" destId="{C36BF048-5ECF-4348-B6D2-BA738DBD4B9A}" srcOrd="1" destOrd="0" presId="urn:microsoft.com/office/officeart/2016/7/layout/LinearBlockProcessNumbered"/>
    <dgm:cxn modelId="{DACA9684-6E2F-4230-9531-4501A8AAA816}" type="presParOf" srcId="{2C2DD854-45F5-4A8F-83AB-920534322344}" destId="{DFDD10FD-823C-43F9-8B57-9C17BC3C94D9}" srcOrd="2" destOrd="0" presId="urn:microsoft.com/office/officeart/2016/7/layout/LinearBlockProcessNumbered"/>
    <dgm:cxn modelId="{81925A83-F550-429F-A163-F47A56970A0A}" type="presParOf" srcId="{686918E0-E0A6-4DA2-878D-468A5C41E453}" destId="{B6F4AD39-EB4F-4186-8878-D84EDEE95618}" srcOrd="7" destOrd="0" presId="urn:microsoft.com/office/officeart/2016/7/layout/LinearBlockProcessNumbered"/>
    <dgm:cxn modelId="{DDD21887-C5C4-47E1-9CD8-2E7CC5892280}" type="presParOf" srcId="{686918E0-E0A6-4DA2-878D-468A5C41E453}" destId="{42DC9339-8548-4A49-93DB-2C197540ABF0}" srcOrd="8" destOrd="0" presId="urn:microsoft.com/office/officeart/2016/7/layout/LinearBlockProcessNumbered"/>
    <dgm:cxn modelId="{2BFB8C90-1750-4D74-89CE-D7D75F754604}" type="presParOf" srcId="{42DC9339-8548-4A49-93DB-2C197540ABF0}" destId="{5521CDC1-BEC5-4597-A8DB-7AACA5B0DCE6}" srcOrd="0" destOrd="0" presId="urn:microsoft.com/office/officeart/2016/7/layout/LinearBlockProcessNumbered"/>
    <dgm:cxn modelId="{25986C55-F334-49A1-A354-68A34B94F9A1}" type="presParOf" srcId="{42DC9339-8548-4A49-93DB-2C197540ABF0}" destId="{930394E9-BB8E-47ED-BDEB-72246780AF83}" srcOrd="1" destOrd="0" presId="urn:microsoft.com/office/officeart/2016/7/layout/LinearBlockProcessNumbered"/>
    <dgm:cxn modelId="{E14D86BC-8371-4325-AD27-CD9AC81DFEE8}" type="presParOf" srcId="{42DC9339-8548-4A49-93DB-2C197540ABF0}" destId="{9B45CCBA-B318-4033-8C34-D348081C000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05E74B-872B-4FE7-8998-179A967BE048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87290F-9A85-49E0-8392-F56295C0B4EE}">
      <dgm:prSet/>
      <dgm:spPr/>
      <dgm:t>
        <a:bodyPr/>
        <a:lstStyle/>
        <a:p>
          <a:r>
            <a:rPr lang="en-US" dirty="0"/>
            <a:t>Remove</a:t>
          </a:r>
        </a:p>
      </dgm:t>
    </dgm:pt>
    <dgm:pt modelId="{CDFC6A65-E355-45E5-BB7B-198474379B38}" type="parTrans" cxnId="{56FF6F49-AF89-4B01-8818-59DA6E797CC9}">
      <dgm:prSet/>
      <dgm:spPr/>
      <dgm:t>
        <a:bodyPr/>
        <a:lstStyle/>
        <a:p>
          <a:endParaRPr lang="en-US"/>
        </a:p>
      </dgm:t>
    </dgm:pt>
    <dgm:pt modelId="{19021374-8BD3-49D2-883E-B018E5D34B02}" type="sibTrans" cxnId="{56FF6F49-AF89-4B01-8818-59DA6E797CC9}">
      <dgm:prSet/>
      <dgm:spPr/>
      <dgm:t>
        <a:bodyPr/>
        <a:lstStyle/>
        <a:p>
          <a:endParaRPr lang="en-US"/>
        </a:p>
      </dgm:t>
    </dgm:pt>
    <dgm:pt modelId="{CB463FB3-6DC2-456E-9976-B1D84ED791B5}">
      <dgm:prSet custT="1"/>
      <dgm:spPr/>
      <dgm:t>
        <a:bodyPr/>
        <a:lstStyle/>
        <a:p>
          <a:r>
            <a:rPr lang="en-US" sz="1600" dirty="0"/>
            <a:t> Remove weeds</a:t>
          </a:r>
        </a:p>
      </dgm:t>
    </dgm:pt>
    <dgm:pt modelId="{A97E804F-F311-4227-9587-3132CDFC9825}" type="parTrans" cxnId="{41006D0F-EEE4-4752-96D9-402DFBB42E09}">
      <dgm:prSet/>
      <dgm:spPr/>
      <dgm:t>
        <a:bodyPr/>
        <a:lstStyle/>
        <a:p>
          <a:endParaRPr lang="en-US"/>
        </a:p>
      </dgm:t>
    </dgm:pt>
    <dgm:pt modelId="{DFC68F5E-527B-4EF8-B326-A7E25B45E260}" type="sibTrans" cxnId="{41006D0F-EEE4-4752-96D9-402DFBB42E09}">
      <dgm:prSet/>
      <dgm:spPr/>
      <dgm:t>
        <a:bodyPr/>
        <a:lstStyle/>
        <a:p>
          <a:endParaRPr lang="en-US"/>
        </a:p>
      </dgm:t>
    </dgm:pt>
    <dgm:pt modelId="{6B30DB74-B6C8-4BE9-B36C-190C11A06C7F}">
      <dgm:prSet/>
      <dgm:spPr/>
      <dgm:t>
        <a:bodyPr/>
        <a:lstStyle/>
        <a:p>
          <a:r>
            <a:rPr lang="en-US" dirty="0"/>
            <a:t>Add</a:t>
          </a:r>
        </a:p>
      </dgm:t>
    </dgm:pt>
    <dgm:pt modelId="{72E24207-B42D-4D5B-B900-9B206F414024}" type="parTrans" cxnId="{E3689A4A-64CE-42F5-9BA9-46FA7C0C6C9C}">
      <dgm:prSet/>
      <dgm:spPr/>
      <dgm:t>
        <a:bodyPr/>
        <a:lstStyle/>
        <a:p>
          <a:endParaRPr lang="en-US"/>
        </a:p>
      </dgm:t>
    </dgm:pt>
    <dgm:pt modelId="{EBCBAC54-23BE-4A0E-AA54-F406752A3C94}" type="sibTrans" cxnId="{E3689A4A-64CE-42F5-9BA9-46FA7C0C6C9C}">
      <dgm:prSet/>
      <dgm:spPr/>
      <dgm:t>
        <a:bodyPr/>
        <a:lstStyle/>
        <a:p>
          <a:endParaRPr lang="en-US"/>
        </a:p>
      </dgm:t>
    </dgm:pt>
    <dgm:pt modelId="{E5F75041-577C-4D6B-8E27-3B2303649ACD}">
      <dgm:prSet custT="1"/>
      <dgm:spPr/>
      <dgm:t>
        <a:bodyPr/>
        <a:lstStyle/>
        <a:p>
          <a:r>
            <a:rPr lang="en-US" sz="1600" dirty="0"/>
            <a:t> Add</a:t>
          </a:r>
          <a:r>
            <a:rPr lang="en-US" sz="1400" dirty="0"/>
            <a:t> </a:t>
          </a:r>
          <a:r>
            <a:rPr lang="en-US" sz="1600" dirty="0"/>
            <a:t>mulch</a:t>
          </a:r>
          <a:endParaRPr lang="en-US" sz="1400" dirty="0"/>
        </a:p>
      </dgm:t>
    </dgm:pt>
    <dgm:pt modelId="{8DA1D283-945F-4588-B9D4-95D557FCA4F9}" type="parTrans" cxnId="{B52E4C21-5EA9-465B-9696-3AD1FD4454BD}">
      <dgm:prSet/>
      <dgm:spPr/>
      <dgm:t>
        <a:bodyPr/>
        <a:lstStyle/>
        <a:p>
          <a:endParaRPr lang="en-US"/>
        </a:p>
      </dgm:t>
    </dgm:pt>
    <dgm:pt modelId="{CC743143-06C5-4F89-8CEA-30CE2BA6E125}" type="sibTrans" cxnId="{B52E4C21-5EA9-465B-9696-3AD1FD4454BD}">
      <dgm:prSet/>
      <dgm:spPr/>
      <dgm:t>
        <a:bodyPr/>
        <a:lstStyle/>
        <a:p>
          <a:endParaRPr lang="en-US"/>
        </a:p>
      </dgm:t>
    </dgm:pt>
    <dgm:pt modelId="{0A53ABA8-726D-4045-8FB0-2A87BCC3104D}">
      <dgm:prSet/>
      <dgm:spPr/>
      <dgm:t>
        <a:bodyPr/>
        <a:lstStyle/>
        <a:p>
          <a:r>
            <a:rPr lang="en-US" dirty="0"/>
            <a:t>Plant</a:t>
          </a:r>
        </a:p>
      </dgm:t>
    </dgm:pt>
    <dgm:pt modelId="{3ED02A74-1B19-4024-93AA-154EDD740E57}" type="parTrans" cxnId="{B307EC0D-3FCF-4319-A6A5-4C4067D94757}">
      <dgm:prSet/>
      <dgm:spPr/>
      <dgm:t>
        <a:bodyPr/>
        <a:lstStyle/>
        <a:p>
          <a:endParaRPr lang="en-US"/>
        </a:p>
      </dgm:t>
    </dgm:pt>
    <dgm:pt modelId="{7C756E30-0BBF-4263-8712-1DFF4D6FF597}" type="sibTrans" cxnId="{B307EC0D-3FCF-4319-A6A5-4C4067D94757}">
      <dgm:prSet/>
      <dgm:spPr/>
      <dgm:t>
        <a:bodyPr/>
        <a:lstStyle/>
        <a:p>
          <a:endParaRPr lang="en-US"/>
        </a:p>
      </dgm:t>
    </dgm:pt>
    <dgm:pt modelId="{55BC38A7-811F-4DA1-A147-FECFA244A563}">
      <dgm:prSet custT="1"/>
      <dgm:spPr/>
      <dgm:t>
        <a:bodyPr/>
        <a:lstStyle/>
        <a:p>
          <a:pPr marL="55563" indent="-55563"/>
          <a:r>
            <a:rPr lang="en-US" sz="1600" dirty="0"/>
            <a:t> Plant  ornamentals, trees, and spring   bulbs </a:t>
          </a:r>
        </a:p>
      </dgm:t>
    </dgm:pt>
    <dgm:pt modelId="{D368BA87-58F8-4C95-913D-748567ED7413}" type="parTrans" cxnId="{BF59F6F3-A8E0-41BC-92BF-5B2FA0AD6949}">
      <dgm:prSet/>
      <dgm:spPr/>
      <dgm:t>
        <a:bodyPr/>
        <a:lstStyle/>
        <a:p>
          <a:endParaRPr lang="en-US"/>
        </a:p>
      </dgm:t>
    </dgm:pt>
    <dgm:pt modelId="{FEE2F54A-22E7-4E0F-94E2-02F19CCC6AFC}" type="sibTrans" cxnId="{BF59F6F3-A8E0-41BC-92BF-5B2FA0AD6949}">
      <dgm:prSet/>
      <dgm:spPr/>
      <dgm:t>
        <a:bodyPr/>
        <a:lstStyle/>
        <a:p>
          <a:endParaRPr lang="en-US"/>
        </a:p>
      </dgm:t>
    </dgm:pt>
    <dgm:pt modelId="{D32A60CD-D722-4399-923D-64D5B7BF0353}">
      <dgm:prSet/>
      <dgm:spPr/>
      <dgm:t>
        <a:bodyPr/>
        <a:lstStyle/>
        <a:p>
          <a:r>
            <a:rPr lang="en-US" dirty="0"/>
            <a:t>Dispose</a:t>
          </a:r>
        </a:p>
      </dgm:t>
    </dgm:pt>
    <dgm:pt modelId="{95784373-0F5F-49BC-BF9E-D709EDE0B950}" type="parTrans" cxnId="{D24D38F7-584D-4643-95AA-C06D88B511B8}">
      <dgm:prSet/>
      <dgm:spPr/>
      <dgm:t>
        <a:bodyPr/>
        <a:lstStyle/>
        <a:p>
          <a:endParaRPr lang="en-US"/>
        </a:p>
      </dgm:t>
    </dgm:pt>
    <dgm:pt modelId="{D45404E6-0EE0-44C2-A1D5-78B7ECFE2601}" type="sibTrans" cxnId="{D24D38F7-584D-4643-95AA-C06D88B511B8}">
      <dgm:prSet/>
      <dgm:spPr/>
      <dgm:t>
        <a:bodyPr/>
        <a:lstStyle/>
        <a:p>
          <a:endParaRPr lang="en-US"/>
        </a:p>
      </dgm:t>
    </dgm:pt>
    <dgm:pt modelId="{4076A4AF-5FA9-4FC4-9124-08B645937491}">
      <dgm:prSet custT="1"/>
      <dgm:spPr/>
      <dgm:t>
        <a:bodyPr/>
        <a:lstStyle/>
        <a:p>
          <a:r>
            <a:rPr lang="en-US" sz="1600" dirty="0"/>
            <a:t> Dispose of disease or pest-ridden plants</a:t>
          </a:r>
        </a:p>
      </dgm:t>
    </dgm:pt>
    <dgm:pt modelId="{81F5442C-59B0-47AF-89CB-8DE3ABF236E5}" type="parTrans" cxnId="{D9880DD0-41F0-4C23-9A2A-B421CE5FB4C1}">
      <dgm:prSet/>
      <dgm:spPr/>
      <dgm:t>
        <a:bodyPr/>
        <a:lstStyle/>
        <a:p>
          <a:endParaRPr lang="en-US"/>
        </a:p>
      </dgm:t>
    </dgm:pt>
    <dgm:pt modelId="{81746367-A7FE-4BFA-9AE3-08971C0C97D3}" type="sibTrans" cxnId="{D9880DD0-41F0-4C23-9A2A-B421CE5FB4C1}">
      <dgm:prSet/>
      <dgm:spPr/>
      <dgm:t>
        <a:bodyPr/>
        <a:lstStyle/>
        <a:p>
          <a:endParaRPr lang="en-US"/>
        </a:p>
      </dgm:t>
    </dgm:pt>
    <dgm:pt modelId="{14560A0D-762A-42AA-9EB8-E6C9B5BE4472}">
      <dgm:prSet/>
      <dgm:spPr/>
      <dgm:t>
        <a:bodyPr/>
        <a:lstStyle/>
        <a:p>
          <a:r>
            <a:rPr lang="en-US" dirty="0"/>
            <a:t>Monitor</a:t>
          </a:r>
        </a:p>
      </dgm:t>
    </dgm:pt>
    <dgm:pt modelId="{5E4A348A-E030-443C-ADD3-91090D75AE5C}" type="parTrans" cxnId="{D5D0B52D-0F60-4E46-95FA-665CAAAFECDA}">
      <dgm:prSet/>
      <dgm:spPr/>
      <dgm:t>
        <a:bodyPr/>
        <a:lstStyle/>
        <a:p>
          <a:endParaRPr lang="en-US"/>
        </a:p>
      </dgm:t>
    </dgm:pt>
    <dgm:pt modelId="{0C38F617-79AC-4523-BE06-EE9FBE785D82}" type="sibTrans" cxnId="{D5D0B52D-0F60-4E46-95FA-665CAAAFECDA}">
      <dgm:prSet/>
      <dgm:spPr/>
      <dgm:t>
        <a:bodyPr/>
        <a:lstStyle/>
        <a:p>
          <a:endParaRPr lang="en-US"/>
        </a:p>
      </dgm:t>
    </dgm:pt>
    <dgm:pt modelId="{80EF84B7-18FA-48F0-8552-32C47C9CE82B}">
      <dgm:prSet custT="1"/>
      <dgm:spPr/>
      <dgm:t>
        <a:bodyPr/>
        <a:lstStyle/>
        <a:p>
          <a:r>
            <a:rPr lang="en-US" sz="1400" dirty="0"/>
            <a:t>Monitor the weather and if rainfall is below normal consider watering once per week.</a:t>
          </a:r>
        </a:p>
      </dgm:t>
    </dgm:pt>
    <dgm:pt modelId="{B6C2ECB9-6270-4260-AA05-C36EA053F080}" type="parTrans" cxnId="{000DED0C-0B14-4D4E-B4B1-DC126D98DB93}">
      <dgm:prSet/>
      <dgm:spPr/>
      <dgm:t>
        <a:bodyPr/>
        <a:lstStyle/>
        <a:p>
          <a:endParaRPr lang="en-US"/>
        </a:p>
      </dgm:t>
    </dgm:pt>
    <dgm:pt modelId="{DD9E623B-72A9-4659-A3A3-D49C19999BDF}" type="sibTrans" cxnId="{000DED0C-0B14-4D4E-B4B1-DC126D98DB93}">
      <dgm:prSet/>
      <dgm:spPr/>
      <dgm:t>
        <a:bodyPr/>
        <a:lstStyle/>
        <a:p>
          <a:endParaRPr lang="en-US"/>
        </a:p>
      </dgm:t>
    </dgm:pt>
    <dgm:pt modelId="{FF101E8D-9ECB-4CA1-A2A4-04D3FE8BE2BC}" type="pres">
      <dgm:prSet presAssocID="{3C05E74B-872B-4FE7-8998-179A967BE048}" presName="Name0" presStyleCnt="0">
        <dgm:presLayoutVars>
          <dgm:dir/>
          <dgm:animLvl val="lvl"/>
          <dgm:resizeHandles val="exact"/>
        </dgm:presLayoutVars>
      </dgm:prSet>
      <dgm:spPr/>
    </dgm:pt>
    <dgm:pt modelId="{D28ED25D-FB00-4714-8689-B26CD07DC7FF}" type="pres">
      <dgm:prSet presAssocID="{14560A0D-762A-42AA-9EB8-E6C9B5BE4472}" presName="boxAndChildren" presStyleCnt="0"/>
      <dgm:spPr/>
    </dgm:pt>
    <dgm:pt modelId="{F1503681-CA48-44AA-8FE0-C483CF65CF00}" type="pres">
      <dgm:prSet presAssocID="{14560A0D-762A-42AA-9EB8-E6C9B5BE4472}" presName="parentTextBox" presStyleLbl="alignNode1" presStyleIdx="0" presStyleCnt="5"/>
      <dgm:spPr/>
    </dgm:pt>
    <dgm:pt modelId="{303C998C-3A61-405C-9B8E-7760D1690A72}" type="pres">
      <dgm:prSet presAssocID="{14560A0D-762A-42AA-9EB8-E6C9B5BE4472}" presName="descendantBox" presStyleLbl="bgAccFollowNode1" presStyleIdx="0" presStyleCnt="5"/>
      <dgm:spPr/>
    </dgm:pt>
    <dgm:pt modelId="{A2CB8ABF-0595-4475-B8AF-D2C72C6F9594}" type="pres">
      <dgm:prSet presAssocID="{D45404E6-0EE0-44C2-A1D5-78B7ECFE2601}" presName="sp" presStyleCnt="0"/>
      <dgm:spPr/>
    </dgm:pt>
    <dgm:pt modelId="{2DAA60C3-3BFE-4163-A3C3-E33597B1576B}" type="pres">
      <dgm:prSet presAssocID="{D32A60CD-D722-4399-923D-64D5B7BF0353}" presName="arrowAndChildren" presStyleCnt="0"/>
      <dgm:spPr/>
    </dgm:pt>
    <dgm:pt modelId="{FE8F23A7-B27E-4C94-921A-13EEB4B41065}" type="pres">
      <dgm:prSet presAssocID="{D32A60CD-D722-4399-923D-64D5B7BF0353}" presName="parentTextArrow" presStyleLbl="node1" presStyleIdx="0" presStyleCnt="0"/>
      <dgm:spPr/>
    </dgm:pt>
    <dgm:pt modelId="{041303CF-B9AB-48D6-A299-B3E408CF1317}" type="pres">
      <dgm:prSet presAssocID="{D32A60CD-D722-4399-923D-64D5B7BF0353}" presName="arrow" presStyleLbl="alignNode1" presStyleIdx="1" presStyleCnt="5"/>
      <dgm:spPr/>
    </dgm:pt>
    <dgm:pt modelId="{C98824BB-4130-48AF-81ED-1FB800800E18}" type="pres">
      <dgm:prSet presAssocID="{D32A60CD-D722-4399-923D-64D5B7BF0353}" presName="descendantArrow" presStyleLbl="bgAccFollowNode1" presStyleIdx="1" presStyleCnt="5"/>
      <dgm:spPr/>
    </dgm:pt>
    <dgm:pt modelId="{336151C8-5CBD-43A5-9F4A-FECC50A583EF}" type="pres">
      <dgm:prSet presAssocID="{7C756E30-0BBF-4263-8712-1DFF4D6FF597}" presName="sp" presStyleCnt="0"/>
      <dgm:spPr/>
    </dgm:pt>
    <dgm:pt modelId="{CFA74819-41A2-45B6-BA01-311DC059BAF2}" type="pres">
      <dgm:prSet presAssocID="{0A53ABA8-726D-4045-8FB0-2A87BCC3104D}" presName="arrowAndChildren" presStyleCnt="0"/>
      <dgm:spPr/>
    </dgm:pt>
    <dgm:pt modelId="{C2FD4DC2-38F3-4CCC-AF23-D7703572C25F}" type="pres">
      <dgm:prSet presAssocID="{0A53ABA8-726D-4045-8FB0-2A87BCC3104D}" presName="parentTextArrow" presStyleLbl="node1" presStyleIdx="0" presStyleCnt="0"/>
      <dgm:spPr/>
    </dgm:pt>
    <dgm:pt modelId="{7A18ABF1-5145-4C34-9766-E159CF735610}" type="pres">
      <dgm:prSet presAssocID="{0A53ABA8-726D-4045-8FB0-2A87BCC3104D}" presName="arrow" presStyleLbl="alignNode1" presStyleIdx="2" presStyleCnt="5"/>
      <dgm:spPr/>
    </dgm:pt>
    <dgm:pt modelId="{7DAB8E0E-4C90-4FDC-9645-B6F5DC9D2446}" type="pres">
      <dgm:prSet presAssocID="{0A53ABA8-726D-4045-8FB0-2A87BCC3104D}" presName="descendantArrow" presStyleLbl="bgAccFollowNode1" presStyleIdx="2" presStyleCnt="5"/>
      <dgm:spPr/>
    </dgm:pt>
    <dgm:pt modelId="{8DB8FC08-AECF-4021-AD96-AF5D6B39E61F}" type="pres">
      <dgm:prSet presAssocID="{EBCBAC54-23BE-4A0E-AA54-F406752A3C94}" presName="sp" presStyleCnt="0"/>
      <dgm:spPr/>
    </dgm:pt>
    <dgm:pt modelId="{B0D7F3AA-C7E4-4AD2-808D-EF3B61055ABE}" type="pres">
      <dgm:prSet presAssocID="{6B30DB74-B6C8-4BE9-B36C-190C11A06C7F}" presName="arrowAndChildren" presStyleCnt="0"/>
      <dgm:spPr/>
    </dgm:pt>
    <dgm:pt modelId="{B1B75A35-91A9-429A-B0E7-7CF9FEAD5E73}" type="pres">
      <dgm:prSet presAssocID="{6B30DB74-B6C8-4BE9-B36C-190C11A06C7F}" presName="parentTextArrow" presStyleLbl="node1" presStyleIdx="0" presStyleCnt="0"/>
      <dgm:spPr/>
    </dgm:pt>
    <dgm:pt modelId="{5555C96A-0F74-49B5-B4D7-A2D7D709C6B5}" type="pres">
      <dgm:prSet presAssocID="{6B30DB74-B6C8-4BE9-B36C-190C11A06C7F}" presName="arrow" presStyleLbl="alignNode1" presStyleIdx="3" presStyleCnt="5"/>
      <dgm:spPr/>
    </dgm:pt>
    <dgm:pt modelId="{690E1ED4-338F-4837-9423-A63B7E8E42AE}" type="pres">
      <dgm:prSet presAssocID="{6B30DB74-B6C8-4BE9-B36C-190C11A06C7F}" presName="descendantArrow" presStyleLbl="bgAccFollowNode1" presStyleIdx="3" presStyleCnt="5"/>
      <dgm:spPr/>
    </dgm:pt>
    <dgm:pt modelId="{A4814DED-898D-46F2-B10F-4E6F656E7639}" type="pres">
      <dgm:prSet presAssocID="{19021374-8BD3-49D2-883E-B018E5D34B02}" presName="sp" presStyleCnt="0"/>
      <dgm:spPr/>
    </dgm:pt>
    <dgm:pt modelId="{2A0561E7-1266-47CA-85CC-FBC81CAC86A4}" type="pres">
      <dgm:prSet presAssocID="{0487290F-9A85-49E0-8392-F56295C0B4EE}" presName="arrowAndChildren" presStyleCnt="0"/>
      <dgm:spPr/>
    </dgm:pt>
    <dgm:pt modelId="{FAF84ABC-3557-4D6F-A6C9-138A2F303589}" type="pres">
      <dgm:prSet presAssocID="{0487290F-9A85-49E0-8392-F56295C0B4EE}" presName="parentTextArrow" presStyleLbl="node1" presStyleIdx="0" presStyleCnt="0"/>
      <dgm:spPr/>
    </dgm:pt>
    <dgm:pt modelId="{142EC0FC-AD9B-4BF3-9937-F8BA0F08CB79}" type="pres">
      <dgm:prSet presAssocID="{0487290F-9A85-49E0-8392-F56295C0B4EE}" presName="arrow" presStyleLbl="alignNode1" presStyleIdx="4" presStyleCnt="5"/>
      <dgm:spPr/>
    </dgm:pt>
    <dgm:pt modelId="{5E585A07-A806-432E-AD1E-749105273D1C}" type="pres">
      <dgm:prSet presAssocID="{0487290F-9A85-49E0-8392-F56295C0B4EE}" presName="descendantArrow" presStyleLbl="bgAccFollowNode1" presStyleIdx="4" presStyleCnt="5"/>
      <dgm:spPr/>
    </dgm:pt>
  </dgm:ptLst>
  <dgm:cxnLst>
    <dgm:cxn modelId="{000DED0C-0B14-4D4E-B4B1-DC126D98DB93}" srcId="{14560A0D-762A-42AA-9EB8-E6C9B5BE4472}" destId="{80EF84B7-18FA-48F0-8552-32C47C9CE82B}" srcOrd="0" destOrd="0" parTransId="{B6C2ECB9-6270-4260-AA05-C36EA053F080}" sibTransId="{DD9E623B-72A9-4659-A3A3-D49C19999BDF}"/>
    <dgm:cxn modelId="{B307EC0D-3FCF-4319-A6A5-4C4067D94757}" srcId="{3C05E74B-872B-4FE7-8998-179A967BE048}" destId="{0A53ABA8-726D-4045-8FB0-2A87BCC3104D}" srcOrd="2" destOrd="0" parTransId="{3ED02A74-1B19-4024-93AA-154EDD740E57}" sibTransId="{7C756E30-0BBF-4263-8712-1DFF4D6FF597}"/>
    <dgm:cxn modelId="{41006D0F-EEE4-4752-96D9-402DFBB42E09}" srcId="{0487290F-9A85-49E0-8392-F56295C0B4EE}" destId="{CB463FB3-6DC2-456E-9976-B1D84ED791B5}" srcOrd="0" destOrd="0" parTransId="{A97E804F-F311-4227-9587-3132CDFC9825}" sibTransId="{DFC68F5E-527B-4EF8-B326-A7E25B45E260}"/>
    <dgm:cxn modelId="{3BC8A518-DA31-410D-BEBF-C1C08DE2AB46}" type="presOf" srcId="{D32A60CD-D722-4399-923D-64D5B7BF0353}" destId="{041303CF-B9AB-48D6-A299-B3E408CF1317}" srcOrd="1" destOrd="0" presId="urn:microsoft.com/office/officeart/2016/7/layout/VerticalDownArrowProcess"/>
    <dgm:cxn modelId="{E7D11B21-193F-42C1-BCAF-5057E7E5BEF4}" type="presOf" srcId="{CB463FB3-6DC2-456E-9976-B1D84ED791B5}" destId="{5E585A07-A806-432E-AD1E-749105273D1C}" srcOrd="0" destOrd="0" presId="urn:microsoft.com/office/officeart/2016/7/layout/VerticalDownArrowProcess"/>
    <dgm:cxn modelId="{B52E4C21-5EA9-465B-9696-3AD1FD4454BD}" srcId="{6B30DB74-B6C8-4BE9-B36C-190C11A06C7F}" destId="{E5F75041-577C-4D6B-8E27-3B2303649ACD}" srcOrd="0" destOrd="0" parTransId="{8DA1D283-945F-4588-B9D4-95D557FCA4F9}" sibTransId="{CC743143-06C5-4F89-8CEA-30CE2BA6E125}"/>
    <dgm:cxn modelId="{AEFFE921-9EB7-4400-9696-E0CB892CFB2B}" type="presOf" srcId="{D32A60CD-D722-4399-923D-64D5B7BF0353}" destId="{FE8F23A7-B27E-4C94-921A-13EEB4B41065}" srcOrd="0" destOrd="0" presId="urn:microsoft.com/office/officeart/2016/7/layout/VerticalDownArrowProcess"/>
    <dgm:cxn modelId="{D5D0B52D-0F60-4E46-95FA-665CAAAFECDA}" srcId="{3C05E74B-872B-4FE7-8998-179A967BE048}" destId="{14560A0D-762A-42AA-9EB8-E6C9B5BE4472}" srcOrd="4" destOrd="0" parTransId="{5E4A348A-E030-443C-ADD3-91090D75AE5C}" sibTransId="{0C38F617-79AC-4523-BE06-EE9FBE785D82}"/>
    <dgm:cxn modelId="{79FD6C67-9F82-4254-A008-B5949A8046FA}" type="presOf" srcId="{80EF84B7-18FA-48F0-8552-32C47C9CE82B}" destId="{303C998C-3A61-405C-9B8E-7760D1690A72}" srcOrd="0" destOrd="0" presId="urn:microsoft.com/office/officeart/2016/7/layout/VerticalDownArrowProcess"/>
    <dgm:cxn modelId="{56FF6F49-AF89-4B01-8818-59DA6E797CC9}" srcId="{3C05E74B-872B-4FE7-8998-179A967BE048}" destId="{0487290F-9A85-49E0-8392-F56295C0B4EE}" srcOrd="0" destOrd="0" parTransId="{CDFC6A65-E355-45E5-BB7B-198474379B38}" sibTransId="{19021374-8BD3-49D2-883E-B018E5D34B02}"/>
    <dgm:cxn modelId="{E3689A4A-64CE-42F5-9BA9-46FA7C0C6C9C}" srcId="{3C05E74B-872B-4FE7-8998-179A967BE048}" destId="{6B30DB74-B6C8-4BE9-B36C-190C11A06C7F}" srcOrd="1" destOrd="0" parTransId="{72E24207-B42D-4D5B-B900-9B206F414024}" sibTransId="{EBCBAC54-23BE-4A0E-AA54-F406752A3C94}"/>
    <dgm:cxn modelId="{8447A952-2426-409B-83AE-0B03DD033C54}" type="presOf" srcId="{E5F75041-577C-4D6B-8E27-3B2303649ACD}" destId="{690E1ED4-338F-4837-9423-A63B7E8E42AE}" srcOrd="0" destOrd="0" presId="urn:microsoft.com/office/officeart/2016/7/layout/VerticalDownArrowProcess"/>
    <dgm:cxn modelId="{A2CCF758-9867-4599-923F-71CE1EECB301}" type="presOf" srcId="{14560A0D-762A-42AA-9EB8-E6C9B5BE4472}" destId="{F1503681-CA48-44AA-8FE0-C483CF65CF00}" srcOrd="0" destOrd="0" presId="urn:microsoft.com/office/officeart/2016/7/layout/VerticalDownArrowProcess"/>
    <dgm:cxn modelId="{2605A859-B36F-461E-918E-AE4F46D4C134}" type="presOf" srcId="{6B30DB74-B6C8-4BE9-B36C-190C11A06C7F}" destId="{B1B75A35-91A9-429A-B0E7-7CF9FEAD5E73}" srcOrd="0" destOrd="0" presId="urn:microsoft.com/office/officeart/2016/7/layout/VerticalDownArrowProcess"/>
    <dgm:cxn modelId="{76020395-11F0-414B-B1EC-894ABAF69AE6}" type="presOf" srcId="{3C05E74B-872B-4FE7-8998-179A967BE048}" destId="{FF101E8D-9ECB-4CA1-A2A4-04D3FE8BE2BC}" srcOrd="0" destOrd="0" presId="urn:microsoft.com/office/officeart/2016/7/layout/VerticalDownArrowProcess"/>
    <dgm:cxn modelId="{C0593096-5BE6-459A-89F3-36EC0D310BE1}" type="presOf" srcId="{0A53ABA8-726D-4045-8FB0-2A87BCC3104D}" destId="{7A18ABF1-5145-4C34-9766-E159CF735610}" srcOrd="1" destOrd="0" presId="urn:microsoft.com/office/officeart/2016/7/layout/VerticalDownArrowProcess"/>
    <dgm:cxn modelId="{FC555D9B-E1AE-4F7A-9443-C4A398B52DA6}" type="presOf" srcId="{0487290F-9A85-49E0-8392-F56295C0B4EE}" destId="{FAF84ABC-3557-4D6F-A6C9-138A2F303589}" srcOrd="0" destOrd="0" presId="urn:microsoft.com/office/officeart/2016/7/layout/VerticalDownArrowProcess"/>
    <dgm:cxn modelId="{5929D9A7-2FD6-4578-B148-FEE7BAC3FE1B}" type="presOf" srcId="{4076A4AF-5FA9-4FC4-9124-08B645937491}" destId="{C98824BB-4130-48AF-81ED-1FB800800E18}" srcOrd="0" destOrd="0" presId="urn:microsoft.com/office/officeart/2016/7/layout/VerticalDownArrowProcess"/>
    <dgm:cxn modelId="{D5F484B3-85C8-48E8-804C-07EEBF5F6C1F}" type="presOf" srcId="{55BC38A7-811F-4DA1-A147-FECFA244A563}" destId="{7DAB8E0E-4C90-4FDC-9645-B6F5DC9D2446}" srcOrd="0" destOrd="0" presId="urn:microsoft.com/office/officeart/2016/7/layout/VerticalDownArrowProcess"/>
    <dgm:cxn modelId="{96F6F2C2-1B07-4A09-AF0F-7EC83362B594}" type="presOf" srcId="{0487290F-9A85-49E0-8392-F56295C0B4EE}" destId="{142EC0FC-AD9B-4BF3-9937-F8BA0F08CB79}" srcOrd="1" destOrd="0" presId="urn:microsoft.com/office/officeart/2016/7/layout/VerticalDownArrowProcess"/>
    <dgm:cxn modelId="{2BA906D0-6F54-4753-8191-B13BB0D29C5B}" type="presOf" srcId="{0A53ABA8-726D-4045-8FB0-2A87BCC3104D}" destId="{C2FD4DC2-38F3-4CCC-AF23-D7703572C25F}" srcOrd="0" destOrd="0" presId="urn:microsoft.com/office/officeart/2016/7/layout/VerticalDownArrowProcess"/>
    <dgm:cxn modelId="{D9880DD0-41F0-4C23-9A2A-B421CE5FB4C1}" srcId="{D32A60CD-D722-4399-923D-64D5B7BF0353}" destId="{4076A4AF-5FA9-4FC4-9124-08B645937491}" srcOrd="0" destOrd="0" parTransId="{81F5442C-59B0-47AF-89CB-8DE3ABF236E5}" sibTransId="{81746367-A7FE-4BFA-9AE3-08971C0C97D3}"/>
    <dgm:cxn modelId="{BF59F6F3-A8E0-41BC-92BF-5B2FA0AD6949}" srcId="{0A53ABA8-726D-4045-8FB0-2A87BCC3104D}" destId="{55BC38A7-811F-4DA1-A147-FECFA244A563}" srcOrd="0" destOrd="0" parTransId="{D368BA87-58F8-4C95-913D-748567ED7413}" sibTransId="{FEE2F54A-22E7-4E0F-94E2-02F19CCC6AFC}"/>
    <dgm:cxn modelId="{D24D38F7-584D-4643-95AA-C06D88B511B8}" srcId="{3C05E74B-872B-4FE7-8998-179A967BE048}" destId="{D32A60CD-D722-4399-923D-64D5B7BF0353}" srcOrd="3" destOrd="0" parTransId="{95784373-0F5F-49BC-BF9E-D709EDE0B950}" sibTransId="{D45404E6-0EE0-44C2-A1D5-78B7ECFE2601}"/>
    <dgm:cxn modelId="{B86607FA-BAC2-4F78-A5BB-C30CFE3E0597}" type="presOf" srcId="{6B30DB74-B6C8-4BE9-B36C-190C11A06C7F}" destId="{5555C96A-0F74-49B5-B4D7-A2D7D709C6B5}" srcOrd="1" destOrd="0" presId="urn:microsoft.com/office/officeart/2016/7/layout/VerticalDownArrowProcess"/>
    <dgm:cxn modelId="{F8B4FBC0-2909-4DD4-A924-9F121A5E76A1}" type="presParOf" srcId="{FF101E8D-9ECB-4CA1-A2A4-04D3FE8BE2BC}" destId="{D28ED25D-FB00-4714-8689-B26CD07DC7FF}" srcOrd="0" destOrd="0" presId="urn:microsoft.com/office/officeart/2016/7/layout/VerticalDownArrowProcess"/>
    <dgm:cxn modelId="{F9343253-5078-4AEE-9E93-9E562E66B0BF}" type="presParOf" srcId="{D28ED25D-FB00-4714-8689-B26CD07DC7FF}" destId="{F1503681-CA48-44AA-8FE0-C483CF65CF00}" srcOrd="0" destOrd="0" presId="urn:microsoft.com/office/officeart/2016/7/layout/VerticalDownArrowProcess"/>
    <dgm:cxn modelId="{208488F8-C53A-446C-AEE2-8936DACF27D4}" type="presParOf" srcId="{D28ED25D-FB00-4714-8689-B26CD07DC7FF}" destId="{303C998C-3A61-405C-9B8E-7760D1690A72}" srcOrd="1" destOrd="0" presId="urn:microsoft.com/office/officeart/2016/7/layout/VerticalDownArrowProcess"/>
    <dgm:cxn modelId="{FB128ABF-F448-448C-94BB-C40BB0930CD4}" type="presParOf" srcId="{FF101E8D-9ECB-4CA1-A2A4-04D3FE8BE2BC}" destId="{A2CB8ABF-0595-4475-B8AF-D2C72C6F9594}" srcOrd="1" destOrd="0" presId="urn:microsoft.com/office/officeart/2016/7/layout/VerticalDownArrowProcess"/>
    <dgm:cxn modelId="{B34F45C9-0987-4DDB-975D-1A91EDCEB54C}" type="presParOf" srcId="{FF101E8D-9ECB-4CA1-A2A4-04D3FE8BE2BC}" destId="{2DAA60C3-3BFE-4163-A3C3-E33597B1576B}" srcOrd="2" destOrd="0" presId="urn:microsoft.com/office/officeart/2016/7/layout/VerticalDownArrowProcess"/>
    <dgm:cxn modelId="{A0F6DD95-80A7-4501-A5B1-A11434E85102}" type="presParOf" srcId="{2DAA60C3-3BFE-4163-A3C3-E33597B1576B}" destId="{FE8F23A7-B27E-4C94-921A-13EEB4B41065}" srcOrd="0" destOrd="0" presId="urn:microsoft.com/office/officeart/2016/7/layout/VerticalDownArrowProcess"/>
    <dgm:cxn modelId="{FA4F453F-A620-483A-99A6-FD0E6384518D}" type="presParOf" srcId="{2DAA60C3-3BFE-4163-A3C3-E33597B1576B}" destId="{041303CF-B9AB-48D6-A299-B3E408CF1317}" srcOrd="1" destOrd="0" presId="urn:microsoft.com/office/officeart/2016/7/layout/VerticalDownArrowProcess"/>
    <dgm:cxn modelId="{D254F3BC-873E-4524-9AB4-C52BF6C3CFF7}" type="presParOf" srcId="{2DAA60C3-3BFE-4163-A3C3-E33597B1576B}" destId="{C98824BB-4130-48AF-81ED-1FB800800E18}" srcOrd="2" destOrd="0" presId="urn:microsoft.com/office/officeart/2016/7/layout/VerticalDownArrowProcess"/>
    <dgm:cxn modelId="{F1CD2041-7C00-4212-984E-89CEDC63FBEE}" type="presParOf" srcId="{FF101E8D-9ECB-4CA1-A2A4-04D3FE8BE2BC}" destId="{336151C8-5CBD-43A5-9F4A-FECC50A583EF}" srcOrd="3" destOrd="0" presId="urn:microsoft.com/office/officeart/2016/7/layout/VerticalDownArrowProcess"/>
    <dgm:cxn modelId="{C56FDF44-AD5E-4F53-A642-24EA51F9C2FC}" type="presParOf" srcId="{FF101E8D-9ECB-4CA1-A2A4-04D3FE8BE2BC}" destId="{CFA74819-41A2-45B6-BA01-311DC059BAF2}" srcOrd="4" destOrd="0" presId="urn:microsoft.com/office/officeart/2016/7/layout/VerticalDownArrowProcess"/>
    <dgm:cxn modelId="{5E02610D-2781-46EE-91C4-04456062FDCB}" type="presParOf" srcId="{CFA74819-41A2-45B6-BA01-311DC059BAF2}" destId="{C2FD4DC2-38F3-4CCC-AF23-D7703572C25F}" srcOrd="0" destOrd="0" presId="urn:microsoft.com/office/officeart/2016/7/layout/VerticalDownArrowProcess"/>
    <dgm:cxn modelId="{471D3926-4DD6-4C75-BDF5-5EB87951FFFE}" type="presParOf" srcId="{CFA74819-41A2-45B6-BA01-311DC059BAF2}" destId="{7A18ABF1-5145-4C34-9766-E159CF735610}" srcOrd="1" destOrd="0" presId="urn:microsoft.com/office/officeart/2016/7/layout/VerticalDownArrowProcess"/>
    <dgm:cxn modelId="{528CF3C7-FD38-43E8-9AC4-6D6796F8D6DA}" type="presParOf" srcId="{CFA74819-41A2-45B6-BA01-311DC059BAF2}" destId="{7DAB8E0E-4C90-4FDC-9645-B6F5DC9D2446}" srcOrd="2" destOrd="0" presId="urn:microsoft.com/office/officeart/2016/7/layout/VerticalDownArrowProcess"/>
    <dgm:cxn modelId="{E6F177CB-CF7B-4711-9912-67A19940A873}" type="presParOf" srcId="{FF101E8D-9ECB-4CA1-A2A4-04D3FE8BE2BC}" destId="{8DB8FC08-AECF-4021-AD96-AF5D6B39E61F}" srcOrd="5" destOrd="0" presId="urn:microsoft.com/office/officeart/2016/7/layout/VerticalDownArrowProcess"/>
    <dgm:cxn modelId="{C9F5352E-8185-4FE0-A303-96E481BA130B}" type="presParOf" srcId="{FF101E8D-9ECB-4CA1-A2A4-04D3FE8BE2BC}" destId="{B0D7F3AA-C7E4-4AD2-808D-EF3B61055ABE}" srcOrd="6" destOrd="0" presId="urn:microsoft.com/office/officeart/2016/7/layout/VerticalDownArrowProcess"/>
    <dgm:cxn modelId="{555EA544-7D5A-4AFD-BA1E-C428C57A84D8}" type="presParOf" srcId="{B0D7F3AA-C7E4-4AD2-808D-EF3B61055ABE}" destId="{B1B75A35-91A9-429A-B0E7-7CF9FEAD5E73}" srcOrd="0" destOrd="0" presId="urn:microsoft.com/office/officeart/2016/7/layout/VerticalDownArrowProcess"/>
    <dgm:cxn modelId="{E5B2F06D-96E2-40B7-9363-262F47807213}" type="presParOf" srcId="{B0D7F3AA-C7E4-4AD2-808D-EF3B61055ABE}" destId="{5555C96A-0F74-49B5-B4D7-A2D7D709C6B5}" srcOrd="1" destOrd="0" presId="urn:microsoft.com/office/officeart/2016/7/layout/VerticalDownArrowProcess"/>
    <dgm:cxn modelId="{A86D9C0F-0E94-4094-BA0A-0FF09C487CB7}" type="presParOf" srcId="{B0D7F3AA-C7E4-4AD2-808D-EF3B61055ABE}" destId="{690E1ED4-338F-4837-9423-A63B7E8E42AE}" srcOrd="2" destOrd="0" presId="urn:microsoft.com/office/officeart/2016/7/layout/VerticalDownArrowProcess"/>
    <dgm:cxn modelId="{73A126AA-5609-4832-AAB3-B85342B6F208}" type="presParOf" srcId="{FF101E8D-9ECB-4CA1-A2A4-04D3FE8BE2BC}" destId="{A4814DED-898D-46F2-B10F-4E6F656E7639}" srcOrd="7" destOrd="0" presId="urn:microsoft.com/office/officeart/2016/7/layout/VerticalDownArrowProcess"/>
    <dgm:cxn modelId="{BA220EE8-7533-467D-AB4B-FAB633D23A77}" type="presParOf" srcId="{FF101E8D-9ECB-4CA1-A2A4-04D3FE8BE2BC}" destId="{2A0561E7-1266-47CA-85CC-FBC81CAC86A4}" srcOrd="8" destOrd="0" presId="urn:microsoft.com/office/officeart/2016/7/layout/VerticalDownArrowProcess"/>
    <dgm:cxn modelId="{16DDA611-74F2-4741-A19E-601E9EB4A176}" type="presParOf" srcId="{2A0561E7-1266-47CA-85CC-FBC81CAC86A4}" destId="{FAF84ABC-3557-4D6F-A6C9-138A2F303589}" srcOrd="0" destOrd="0" presId="urn:microsoft.com/office/officeart/2016/7/layout/VerticalDownArrowProcess"/>
    <dgm:cxn modelId="{E4BBE896-E136-42DA-A9F2-9E4F33A2DAD7}" type="presParOf" srcId="{2A0561E7-1266-47CA-85CC-FBC81CAC86A4}" destId="{142EC0FC-AD9B-4BF3-9937-F8BA0F08CB79}" srcOrd="1" destOrd="0" presId="urn:microsoft.com/office/officeart/2016/7/layout/VerticalDownArrowProcess"/>
    <dgm:cxn modelId="{EF76B667-54AC-4AB9-86D9-F5DBC61A7AD4}" type="presParOf" srcId="{2A0561E7-1266-47CA-85CC-FBC81CAC86A4}" destId="{5E585A07-A806-432E-AD1E-749105273D1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184243-73A5-46AE-9EBC-C77327D9A448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19CA54-075A-476B-9C5B-F806A1F9A8D4}">
      <dgm:prSet/>
      <dgm:spPr/>
      <dgm:t>
        <a:bodyPr/>
        <a:lstStyle/>
        <a:p>
          <a:r>
            <a:rPr lang="en-US" dirty="0"/>
            <a:t>Clean out</a:t>
          </a:r>
        </a:p>
      </dgm:t>
    </dgm:pt>
    <dgm:pt modelId="{C77AC7F5-CCEE-49A2-93B4-756928B5290A}" type="parTrans" cxnId="{6C95DADF-773F-4C4C-8BF3-92E82890EEE0}">
      <dgm:prSet/>
      <dgm:spPr/>
      <dgm:t>
        <a:bodyPr/>
        <a:lstStyle/>
        <a:p>
          <a:endParaRPr lang="en-US"/>
        </a:p>
      </dgm:t>
    </dgm:pt>
    <dgm:pt modelId="{EDB29326-D2C1-4F1B-9DA3-19C45BBEADDF}" type="sibTrans" cxnId="{6C95DADF-773F-4C4C-8BF3-92E82890EEE0}">
      <dgm:prSet/>
      <dgm:spPr/>
      <dgm:t>
        <a:bodyPr/>
        <a:lstStyle/>
        <a:p>
          <a:endParaRPr lang="en-US"/>
        </a:p>
      </dgm:t>
    </dgm:pt>
    <dgm:pt modelId="{A9C215B1-AF5B-40FC-A98D-8FE09F006750}">
      <dgm:prSet/>
      <dgm:spPr/>
      <dgm:t>
        <a:bodyPr/>
        <a:lstStyle/>
        <a:p>
          <a:r>
            <a:rPr lang="en-US" dirty="0"/>
            <a:t>Finalize Harvest</a:t>
          </a:r>
        </a:p>
        <a:p>
          <a:r>
            <a:rPr lang="en-US" dirty="0"/>
            <a:t>Clean out beds</a:t>
          </a:r>
        </a:p>
      </dgm:t>
    </dgm:pt>
    <dgm:pt modelId="{B081343F-D5AD-4DA1-B91B-5F2E67ED894C}" type="parTrans" cxnId="{EB9109CC-99FE-4349-90B3-0321B96A850F}">
      <dgm:prSet/>
      <dgm:spPr/>
      <dgm:t>
        <a:bodyPr/>
        <a:lstStyle/>
        <a:p>
          <a:endParaRPr lang="en-US"/>
        </a:p>
      </dgm:t>
    </dgm:pt>
    <dgm:pt modelId="{273FC200-01AB-46E4-8415-33A56A70AB14}" type="sibTrans" cxnId="{EB9109CC-99FE-4349-90B3-0321B96A850F}">
      <dgm:prSet/>
      <dgm:spPr/>
      <dgm:t>
        <a:bodyPr/>
        <a:lstStyle/>
        <a:p>
          <a:endParaRPr lang="en-US"/>
        </a:p>
      </dgm:t>
    </dgm:pt>
    <dgm:pt modelId="{FC26CE2D-7DFC-47B6-B186-447788D20901}">
      <dgm:prSet/>
      <dgm:spPr/>
      <dgm:t>
        <a:bodyPr/>
        <a:lstStyle/>
        <a:p>
          <a:r>
            <a:rPr lang="en-US" dirty="0"/>
            <a:t>Put away</a:t>
          </a:r>
        </a:p>
      </dgm:t>
    </dgm:pt>
    <dgm:pt modelId="{2A93A898-819E-4290-8615-F28F1AEE66EE}" type="parTrans" cxnId="{A527A35C-C282-49BB-8611-792225A4244C}">
      <dgm:prSet/>
      <dgm:spPr/>
      <dgm:t>
        <a:bodyPr/>
        <a:lstStyle/>
        <a:p>
          <a:endParaRPr lang="en-US"/>
        </a:p>
      </dgm:t>
    </dgm:pt>
    <dgm:pt modelId="{8C2F6C8C-46F0-4882-9E71-D67A571C926B}" type="sibTrans" cxnId="{A527A35C-C282-49BB-8611-792225A4244C}">
      <dgm:prSet/>
      <dgm:spPr/>
      <dgm:t>
        <a:bodyPr/>
        <a:lstStyle/>
        <a:p>
          <a:endParaRPr lang="en-US"/>
        </a:p>
      </dgm:t>
    </dgm:pt>
    <dgm:pt modelId="{CE03174C-85EC-4CAD-8872-11425D963AEF}">
      <dgm:prSet/>
      <dgm:spPr/>
      <dgm:t>
        <a:bodyPr/>
        <a:lstStyle/>
        <a:p>
          <a:r>
            <a:rPr lang="en-US" dirty="0"/>
            <a:t>Put away stakes, labels and other accessories</a:t>
          </a:r>
        </a:p>
      </dgm:t>
    </dgm:pt>
    <dgm:pt modelId="{298D8CE5-36BD-4710-BED3-A2AEEBD4F029}" type="parTrans" cxnId="{C18916C2-FF4B-4BB4-8F89-106DA18592A2}">
      <dgm:prSet/>
      <dgm:spPr/>
      <dgm:t>
        <a:bodyPr/>
        <a:lstStyle/>
        <a:p>
          <a:endParaRPr lang="en-US"/>
        </a:p>
      </dgm:t>
    </dgm:pt>
    <dgm:pt modelId="{060F0E1A-43FD-44A9-9B08-21C60CC09816}" type="sibTrans" cxnId="{C18916C2-FF4B-4BB4-8F89-106DA18592A2}">
      <dgm:prSet/>
      <dgm:spPr/>
      <dgm:t>
        <a:bodyPr/>
        <a:lstStyle/>
        <a:p>
          <a:endParaRPr lang="en-US"/>
        </a:p>
      </dgm:t>
    </dgm:pt>
    <dgm:pt modelId="{135CB957-E936-40FA-AD5F-88D3F19B7615}">
      <dgm:prSet/>
      <dgm:spPr/>
      <dgm:t>
        <a:bodyPr/>
        <a:lstStyle/>
        <a:p>
          <a:r>
            <a:rPr lang="en-US" dirty="0"/>
            <a:t>Add</a:t>
          </a:r>
        </a:p>
      </dgm:t>
    </dgm:pt>
    <dgm:pt modelId="{9478B9E2-EC7B-445F-B7E9-C71C73AF9A7A}" type="parTrans" cxnId="{9B7CBA0E-9937-4890-8D31-9FA7EF49379F}">
      <dgm:prSet/>
      <dgm:spPr/>
      <dgm:t>
        <a:bodyPr/>
        <a:lstStyle/>
        <a:p>
          <a:endParaRPr lang="en-US"/>
        </a:p>
      </dgm:t>
    </dgm:pt>
    <dgm:pt modelId="{3D72EA84-F2E2-4E59-BB54-2D915526DF25}" type="sibTrans" cxnId="{9B7CBA0E-9937-4890-8D31-9FA7EF49379F}">
      <dgm:prSet/>
      <dgm:spPr/>
      <dgm:t>
        <a:bodyPr/>
        <a:lstStyle/>
        <a:p>
          <a:endParaRPr lang="en-US"/>
        </a:p>
      </dgm:t>
    </dgm:pt>
    <dgm:pt modelId="{91689095-5F0B-4B91-829E-2D453D557793}">
      <dgm:prSet/>
      <dgm:spPr/>
      <dgm:t>
        <a:bodyPr/>
        <a:lstStyle/>
        <a:p>
          <a:r>
            <a:rPr lang="en-US" dirty="0"/>
            <a:t>Add compost</a:t>
          </a:r>
        </a:p>
      </dgm:t>
    </dgm:pt>
    <dgm:pt modelId="{BEEFA23D-021B-4D44-A2B6-A59E24488A59}" type="parTrans" cxnId="{C4027B23-BCCA-4C36-8FD0-CCDF0EBA2BAC}">
      <dgm:prSet/>
      <dgm:spPr/>
      <dgm:t>
        <a:bodyPr/>
        <a:lstStyle/>
        <a:p>
          <a:endParaRPr lang="en-US"/>
        </a:p>
      </dgm:t>
    </dgm:pt>
    <dgm:pt modelId="{4FAD7660-27A5-4119-A76B-4C23C8EB4283}" type="sibTrans" cxnId="{C4027B23-BCCA-4C36-8FD0-CCDF0EBA2BAC}">
      <dgm:prSet/>
      <dgm:spPr/>
      <dgm:t>
        <a:bodyPr/>
        <a:lstStyle/>
        <a:p>
          <a:endParaRPr lang="en-US"/>
        </a:p>
      </dgm:t>
    </dgm:pt>
    <dgm:pt modelId="{283FEF61-8FA3-4295-9BCA-4531991626FD}">
      <dgm:prSet/>
      <dgm:spPr/>
      <dgm:t>
        <a:bodyPr/>
        <a:lstStyle/>
        <a:p>
          <a:r>
            <a:rPr lang="en-US" dirty="0"/>
            <a:t>A 2-3 inch thick layer of compost over your beds</a:t>
          </a:r>
        </a:p>
      </dgm:t>
    </dgm:pt>
    <dgm:pt modelId="{4B125665-0AB4-4BAE-BCE0-6F3402A664C0}" type="parTrans" cxnId="{F63B50FA-8F5E-416F-AE7D-FC8D721F7F7D}">
      <dgm:prSet/>
      <dgm:spPr/>
      <dgm:t>
        <a:bodyPr/>
        <a:lstStyle/>
        <a:p>
          <a:endParaRPr lang="en-US"/>
        </a:p>
      </dgm:t>
    </dgm:pt>
    <dgm:pt modelId="{4A14C3B5-21C4-404E-A44F-76C13A1E56C3}" type="sibTrans" cxnId="{F63B50FA-8F5E-416F-AE7D-FC8D721F7F7D}">
      <dgm:prSet/>
      <dgm:spPr/>
      <dgm:t>
        <a:bodyPr/>
        <a:lstStyle/>
        <a:p>
          <a:endParaRPr lang="en-US"/>
        </a:p>
      </dgm:t>
    </dgm:pt>
    <dgm:pt modelId="{B842FFBF-FAB5-4C6C-BB09-477E2E389EA2}" type="pres">
      <dgm:prSet presAssocID="{10184243-73A5-46AE-9EBC-C77327D9A448}" presName="Name0" presStyleCnt="0">
        <dgm:presLayoutVars>
          <dgm:dir/>
          <dgm:animLvl val="lvl"/>
          <dgm:resizeHandles val="exact"/>
        </dgm:presLayoutVars>
      </dgm:prSet>
      <dgm:spPr/>
    </dgm:pt>
    <dgm:pt modelId="{CA5F5A28-13DD-4583-8C1B-590091B035F6}" type="pres">
      <dgm:prSet presAssocID="{4D19CA54-075A-476B-9C5B-F806A1F9A8D4}" presName="composite" presStyleCnt="0"/>
      <dgm:spPr/>
    </dgm:pt>
    <dgm:pt modelId="{2536B864-7B0A-46A2-9F3D-454CE455316D}" type="pres">
      <dgm:prSet presAssocID="{4D19CA54-075A-476B-9C5B-F806A1F9A8D4}" presName="parTx" presStyleLbl="alignNode1" presStyleIdx="0" presStyleCnt="3">
        <dgm:presLayoutVars>
          <dgm:chMax val="0"/>
          <dgm:chPref val="0"/>
        </dgm:presLayoutVars>
      </dgm:prSet>
      <dgm:spPr/>
    </dgm:pt>
    <dgm:pt modelId="{7FCA7EAD-5B76-42A2-9783-EF20FC3C7319}" type="pres">
      <dgm:prSet presAssocID="{4D19CA54-075A-476B-9C5B-F806A1F9A8D4}" presName="desTx" presStyleLbl="alignAccFollowNode1" presStyleIdx="0" presStyleCnt="3">
        <dgm:presLayoutVars/>
      </dgm:prSet>
      <dgm:spPr/>
    </dgm:pt>
    <dgm:pt modelId="{05E606A6-8248-41A2-99DA-599CECE9D362}" type="pres">
      <dgm:prSet presAssocID="{EDB29326-D2C1-4F1B-9DA3-19C45BBEADDF}" presName="space" presStyleCnt="0"/>
      <dgm:spPr/>
    </dgm:pt>
    <dgm:pt modelId="{263A8314-D468-465F-9FD7-F6C2A1D20E06}" type="pres">
      <dgm:prSet presAssocID="{FC26CE2D-7DFC-47B6-B186-447788D20901}" presName="composite" presStyleCnt="0"/>
      <dgm:spPr/>
    </dgm:pt>
    <dgm:pt modelId="{0141B600-97F8-479D-97D6-7B78A65C6432}" type="pres">
      <dgm:prSet presAssocID="{FC26CE2D-7DFC-47B6-B186-447788D20901}" presName="parTx" presStyleLbl="alignNode1" presStyleIdx="1" presStyleCnt="3">
        <dgm:presLayoutVars>
          <dgm:chMax val="0"/>
          <dgm:chPref val="0"/>
        </dgm:presLayoutVars>
      </dgm:prSet>
      <dgm:spPr/>
    </dgm:pt>
    <dgm:pt modelId="{D53EA75D-C1A7-4146-9918-CF83ED470C37}" type="pres">
      <dgm:prSet presAssocID="{FC26CE2D-7DFC-47B6-B186-447788D20901}" presName="desTx" presStyleLbl="alignAccFollowNode1" presStyleIdx="1" presStyleCnt="3">
        <dgm:presLayoutVars/>
      </dgm:prSet>
      <dgm:spPr/>
    </dgm:pt>
    <dgm:pt modelId="{1D9D40F6-A281-4F0C-B94A-D5C4997A0A56}" type="pres">
      <dgm:prSet presAssocID="{8C2F6C8C-46F0-4882-9E71-D67A571C926B}" presName="space" presStyleCnt="0"/>
      <dgm:spPr/>
    </dgm:pt>
    <dgm:pt modelId="{0A44D47C-340A-4CF2-8C4F-18DB8A26B014}" type="pres">
      <dgm:prSet presAssocID="{135CB957-E936-40FA-AD5F-88D3F19B7615}" presName="composite" presStyleCnt="0"/>
      <dgm:spPr/>
    </dgm:pt>
    <dgm:pt modelId="{B2FDC6D4-9298-407B-BBDB-C7F191D6C886}" type="pres">
      <dgm:prSet presAssocID="{135CB957-E936-40FA-AD5F-88D3F19B7615}" presName="parTx" presStyleLbl="alignNode1" presStyleIdx="2" presStyleCnt="3">
        <dgm:presLayoutVars>
          <dgm:chMax val="0"/>
          <dgm:chPref val="0"/>
        </dgm:presLayoutVars>
      </dgm:prSet>
      <dgm:spPr/>
    </dgm:pt>
    <dgm:pt modelId="{B663FAB1-FAF7-4B46-B861-8A79F136DD1E}" type="pres">
      <dgm:prSet presAssocID="{135CB957-E936-40FA-AD5F-88D3F19B7615}" presName="desTx" presStyleLbl="alignAccFollowNode1" presStyleIdx="2" presStyleCnt="3">
        <dgm:presLayoutVars/>
      </dgm:prSet>
      <dgm:spPr/>
    </dgm:pt>
  </dgm:ptLst>
  <dgm:cxnLst>
    <dgm:cxn modelId="{C5ED1906-6297-4299-B59A-CAB3811604AA}" type="presOf" srcId="{135CB957-E936-40FA-AD5F-88D3F19B7615}" destId="{B2FDC6D4-9298-407B-BBDB-C7F191D6C886}" srcOrd="0" destOrd="0" presId="urn:microsoft.com/office/officeart/2016/7/layout/HorizontalActionList"/>
    <dgm:cxn modelId="{9B7CBA0E-9937-4890-8D31-9FA7EF49379F}" srcId="{10184243-73A5-46AE-9EBC-C77327D9A448}" destId="{135CB957-E936-40FA-AD5F-88D3F19B7615}" srcOrd="2" destOrd="0" parTransId="{9478B9E2-EC7B-445F-B7E9-C71C73AF9A7A}" sibTransId="{3D72EA84-F2E2-4E59-BB54-2D915526DF25}"/>
    <dgm:cxn modelId="{9411B011-56F7-4F79-836F-0862DE8CEF5E}" type="presOf" srcId="{91689095-5F0B-4B91-829E-2D453D557793}" destId="{B663FAB1-FAF7-4B46-B861-8A79F136DD1E}" srcOrd="0" destOrd="0" presId="urn:microsoft.com/office/officeart/2016/7/layout/HorizontalActionList"/>
    <dgm:cxn modelId="{C4027B23-BCCA-4C36-8FD0-CCDF0EBA2BAC}" srcId="{135CB957-E936-40FA-AD5F-88D3F19B7615}" destId="{91689095-5F0B-4B91-829E-2D453D557793}" srcOrd="0" destOrd="0" parTransId="{BEEFA23D-021B-4D44-A2B6-A59E24488A59}" sibTransId="{4FAD7660-27A5-4119-A76B-4C23C8EB4283}"/>
    <dgm:cxn modelId="{25982237-A972-4A2C-996A-4C7C53B9AFF5}" type="presOf" srcId="{10184243-73A5-46AE-9EBC-C77327D9A448}" destId="{B842FFBF-FAB5-4C6C-BB09-477E2E389EA2}" srcOrd="0" destOrd="0" presId="urn:microsoft.com/office/officeart/2016/7/layout/HorizontalActionList"/>
    <dgm:cxn modelId="{A527A35C-C282-49BB-8611-792225A4244C}" srcId="{10184243-73A5-46AE-9EBC-C77327D9A448}" destId="{FC26CE2D-7DFC-47B6-B186-447788D20901}" srcOrd="1" destOrd="0" parTransId="{2A93A898-819E-4290-8615-F28F1AEE66EE}" sibTransId="{8C2F6C8C-46F0-4882-9E71-D67A571C926B}"/>
    <dgm:cxn modelId="{5EEA9968-2675-4195-A0A5-9DEBDE29B956}" type="presOf" srcId="{283FEF61-8FA3-4295-9BCA-4531991626FD}" destId="{B663FAB1-FAF7-4B46-B861-8A79F136DD1E}" srcOrd="0" destOrd="1" presId="urn:microsoft.com/office/officeart/2016/7/layout/HorizontalActionList"/>
    <dgm:cxn modelId="{7F186A78-A1FF-4182-A1F8-47912FD8106A}" type="presOf" srcId="{4D19CA54-075A-476B-9C5B-F806A1F9A8D4}" destId="{2536B864-7B0A-46A2-9F3D-454CE455316D}" srcOrd="0" destOrd="0" presId="urn:microsoft.com/office/officeart/2016/7/layout/HorizontalActionList"/>
    <dgm:cxn modelId="{0BE373A8-3C41-464F-A1F3-40049931CB99}" type="presOf" srcId="{CE03174C-85EC-4CAD-8872-11425D963AEF}" destId="{D53EA75D-C1A7-4146-9918-CF83ED470C37}" srcOrd="0" destOrd="0" presId="urn:microsoft.com/office/officeart/2016/7/layout/HorizontalActionList"/>
    <dgm:cxn modelId="{A6AA8FB8-39DE-4F8B-8EE6-B5F502CDA399}" type="presOf" srcId="{FC26CE2D-7DFC-47B6-B186-447788D20901}" destId="{0141B600-97F8-479D-97D6-7B78A65C6432}" srcOrd="0" destOrd="0" presId="urn:microsoft.com/office/officeart/2016/7/layout/HorizontalActionList"/>
    <dgm:cxn modelId="{C18916C2-FF4B-4BB4-8F89-106DA18592A2}" srcId="{FC26CE2D-7DFC-47B6-B186-447788D20901}" destId="{CE03174C-85EC-4CAD-8872-11425D963AEF}" srcOrd="0" destOrd="0" parTransId="{298D8CE5-36BD-4710-BED3-A2AEEBD4F029}" sibTransId="{060F0E1A-43FD-44A9-9B08-21C60CC09816}"/>
    <dgm:cxn modelId="{2AC766C5-CC3B-4A21-9438-BE8D73B3709F}" type="presOf" srcId="{A9C215B1-AF5B-40FC-A98D-8FE09F006750}" destId="{7FCA7EAD-5B76-42A2-9783-EF20FC3C7319}" srcOrd="0" destOrd="0" presId="urn:microsoft.com/office/officeart/2016/7/layout/HorizontalActionList"/>
    <dgm:cxn modelId="{EB9109CC-99FE-4349-90B3-0321B96A850F}" srcId="{4D19CA54-075A-476B-9C5B-F806A1F9A8D4}" destId="{A9C215B1-AF5B-40FC-A98D-8FE09F006750}" srcOrd="0" destOrd="0" parTransId="{B081343F-D5AD-4DA1-B91B-5F2E67ED894C}" sibTransId="{273FC200-01AB-46E4-8415-33A56A70AB14}"/>
    <dgm:cxn modelId="{6C95DADF-773F-4C4C-8BF3-92E82890EEE0}" srcId="{10184243-73A5-46AE-9EBC-C77327D9A448}" destId="{4D19CA54-075A-476B-9C5B-F806A1F9A8D4}" srcOrd="0" destOrd="0" parTransId="{C77AC7F5-CCEE-49A2-93B4-756928B5290A}" sibTransId="{EDB29326-D2C1-4F1B-9DA3-19C45BBEADDF}"/>
    <dgm:cxn modelId="{F63B50FA-8F5E-416F-AE7D-FC8D721F7F7D}" srcId="{91689095-5F0B-4B91-829E-2D453D557793}" destId="{283FEF61-8FA3-4295-9BCA-4531991626FD}" srcOrd="0" destOrd="0" parTransId="{4B125665-0AB4-4BAE-BCE0-6F3402A664C0}" sibTransId="{4A14C3B5-21C4-404E-A44F-76C13A1E56C3}"/>
    <dgm:cxn modelId="{8B1FF230-A60B-4D89-A706-760E847612A3}" type="presParOf" srcId="{B842FFBF-FAB5-4C6C-BB09-477E2E389EA2}" destId="{CA5F5A28-13DD-4583-8C1B-590091B035F6}" srcOrd="0" destOrd="0" presId="urn:microsoft.com/office/officeart/2016/7/layout/HorizontalActionList"/>
    <dgm:cxn modelId="{E0592D92-BD8B-4F5B-9EC2-B119DB7BFE06}" type="presParOf" srcId="{CA5F5A28-13DD-4583-8C1B-590091B035F6}" destId="{2536B864-7B0A-46A2-9F3D-454CE455316D}" srcOrd="0" destOrd="0" presId="urn:microsoft.com/office/officeart/2016/7/layout/HorizontalActionList"/>
    <dgm:cxn modelId="{FB5EFE88-9303-4BC6-85EC-34E04A5D6523}" type="presParOf" srcId="{CA5F5A28-13DD-4583-8C1B-590091B035F6}" destId="{7FCA7EAD-5B76-42A2-9783-EF20FC3C7319}" srcOrd="1" destOrd="0" presId="urn:microsoft.com/office/officeart/2016/7/layout/HorizontalActionList"/>
    <dgm:cxn modelId="{6DB653DE-3812-4C91-82EF-283043EFE8B0}" type="presParOf" srcId="{B842FFBF-FAB5-4C6C-BB09-477E2E389EA2}" destId="{05E606A6-8248-41A2-99DA-599CECE9D362}" srcOrd="1" destOrd="0" presId="urn:microsoft.com/office/officeart/2016/7/layout/HorizontalActionList"/>
    <dgm:cxn modelId="{C10A9181-F9E1-418C-AE6E-E4055C03F312}" type="presParOf" srcId="{B842FFBF-FAB5-4C6C-BB09-477E2E389EA2}" destId="{263A8314-D468-465F-9FD7-F6C2A1D20E06}" srcOrd="2" destOrd="0" presId="urn:microsoft.com/office/officeart/2016/7/layout/HorizontalActionList"/>
    <dgm:cxn modelId="{DAA8A5D8-A2C1-4071-9BD9-CA7EB008A1B7}" type="presParOf" srcId="{263A8314-D468-465F-9FD7-F6C2A1D20E06}" destId="{0141B600-97F8-479D-97D6-7B78A65C6432}" srcOrd="0" destOrd="0" presId="urn:microsoft.com/office/officeart/2016/7/layout/HorizontalActionList"/>
    <dgm:cxn modelId="{6EC7BE26-6945-4E73-BFFA-726520A42F75}" type="presParOf" srcId="{263A8314-D468-465F-9FD7-F6C2A1D20E06}" destId="{D53EA75D-C1A7-4146-9918-CF83ED470C37}" srcOrd="1" destOrd="0" presId="urn:microsoft.com/office/officeart/2016/7/layout/HorizontalActionList"/>
    <dgm:cxn modelId="{5F4A931D-6CD0-4814-B85A-1DFF47CC42F0}" type="presParOf" srcId="{B842FFBF-FAB5-4C6C-BB09-477E2E389EA2}" destId="{1D9D40F6-A281-4F0C-B94A-D5C4997A0A56}" srcOrd="3" destOrd="0" presId="urn:microsoft.com/office/officeart/2016/7/layout/HorizontalActionList"/>
    <dgm:cxn modelId="{22FD0214-7E34-4CEF-9628-595D433E4551}" type="presParOf" srcId="{B842FFBF-FAB5-4C6C-BB09-477E2E389EA2}" destId="{0A44D47C-340A-4CF2-8C4F-18DB8A26B014}" srcOrd="4" destOrd="0" presId="urn:microsoft.com/office/officeart/2016/7/layout/HorizontalActionList"/>
    <dgm:cxn modelId="{C91F51A6-58B2-4EA3-9018-3884F681B513}" type="presParOf" srcId="{0A44D47C-340A-4CF2-8C4F-18DB8A26B014}" destId="{B2FDC6D4-9298-407B-BBDB-C7F191D6C886}" srcOrd="0" destOrd="0" presId="urn:microsoft.com/office/officeart/2016/7/layout/HorizontalActionList"/>
    <dgm:cxn modelId="{F6A03E50-93DA-4EE4-B131-81DDD2A1CC2F}" type="presParOf" srcId="{0A44D47C-340A-4CF2-8C4F-18DB8A26B014}" destId="{B663FAB1-FAF7-4B46-B861-8A79F136DD1E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D75E22-A243-496A-98F7-50C1A65D428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E5763F-6DC3-4DB1-9B5F-44CA6CDAD3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Plant cover crops like clover, vetch or peas to provide nitrogen when you turn it over in the spring.</a:t>
          </a:r>
          <a:endParaRPr lang="en-US" dirty="0"/>
        </a:p>
      </dgm:t>
    </dgm:pt>
    <dgm:pt modelId="{14DE545B-B5D5-43B3-8CDE-0676C1A6A861}" type="parTrans" cxnId="{DAF73E0B-E0CD-412E-8BF9-D8F9ECBBCF4F}">
      <dgm:prSet/>
      <dgm:spPr/>
      <dgm:t>
        <a:bodyPr/>
        <a:lstStyle/>
        <a:p>
          <a:endParaRPr lang="en-US"/>
        </a:p>
      </dgm:t>
    </dgm:pt>
    <dgm:pt modelId="{A9DF837E-41CC-4B22-BB8E-B5453E31B38C}" type="sibTrans" cxnId="{DAF73E0B-E0CD-412E-8BF9-D8F9ECBBCF4F}">
      <dgm:prSet/>
      <dgm:spPr/>
      <dgm:t>
        <a:bodyPr/>
        <a:lstStyle/>
        <a:p>
          <a:endParaRPr lang="en-US"/>
        </a:p>
      </dgm:t>
    </dgm:pt>
    <dgm:pt modelId="{7D8E93A0-B7E2-4428-8FAC-9F589D1DE0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Expand your planting space</a:t>
          </a:r>
          <a:endParaRPr lang="en-US" dirty="0"/>
        </a:p>
      </dgm:t>
    </dgm:pt>
    <dgm:pt modelId="{FD2EE663-AF7E-4EEA-9D6E-42105ED24291}" type="parTrans" cxnId="{25FDB016-1916-4A5A-BA1C-621FA35EDF57}">
      <dgm:prSet/>
      <dgm:spPr/>
      <dgm:t>
        <a:bodyPr/>
        <a:lstStyle/>
        <a:p>
          <a:endParaRPr lang="en-US"/>
        </a:p>
      </dgm:t>
    </dgm:pt>
    <dgm:pt modelId="{A936E111-FE50-4271-AB8E-F4B4930EF67F}" type="sibTrans" cxnId="{25FDB016-1916-4A5A-BA1C-621FA35EDF57}">
      <dgm:prSet/>
      <dgm:spPr/>
      <dgm:t>
        <a:bodyPr/>
        <a:lstStyle/>
        <a:p>
          <a:endParaRPr lang="en-US"/>
        </a:p>
      </dgm:t>
    </dgm:pt>
    <dgm:pt modelId="{3B638E98-DA31-4F84-909A-E95803917515}" type="pres">
      <dgm:prSet presAssocID="{9BD75E22-A243-496A-98F7-50C1A65D4288}" presName="root" presStyleCnt="0">
        <dgm:presLayoutVars>
          <dgm:dir/>
          <dgm:resizeHandles val="exact"/>
        </dgm:presLayoutVars>
      </dgm:prSet>
      <dgm:spPr/>
    </dgm:pt>
    <dgm:pt modelId="{A1B4E7A5-D7C9-4215-91D9-9AD2BD510B44}" type="pres">
      <dgm:prSet presAssocID="{0EE5763F-6DC3-4DB1-9B5F-44CA6CDAD3D7}" presName="compNode" presStyleCnt="0"/>
      <dgm:spPr/>
    </dgm:pt>
    <dgm:pt modelId="{3022972F-BB6C-4074-BA7E-5CEF02BBF053}" type="pres">
      <dgm:prSet presAssocID="{0EE5763F-6DC3-4DB1-9B5F-44CA6CDAD3D7}" presName="bgRect" presStyleLbl="bgShp" presStyleIdx="0" presStyleCnt="2"/>
      <dgm:spPr/>
    </dgm:pt>
    <dgm:pt modelId="{84A4F395-2C9C-4DA2-AA94-9D4F20A13100}" type="pres">
      <dgm:prSet presAssocID="{0EE5763F-6DC3-4DB1-9B5F-44CA6CDAD3D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mrock"/>
        </a:ext>
      </dgm:extLst>
    </dgm:pt>
    <dgm:pt modelId="{E7853BCD-14CD-431B-8910-2AEC4B8C70FD}" type="pres">
      <dgm:prSet presAssocID="{0EE5763F-6DC3-4DB1-9B5F-44CA6CDAD3D7}" presName="spaceRect" presStyleCnt="0"/>
      <dgm:spPr/>
    </dgm:pt>
    <dgm:pt modelId="{62409526-A4DC-4239-BC2F-3C51E0485DF5}" type="pres">
      <dgm:prSet presAssocID="{0EE5763F-6DC3-4DB1-9B5F-44CA6CDAD3D7}" presName="parTx" presStyleLbl="revTx" presStyleIdx="0" presStyleCnt="2">
        <dgm:presLayoutVars>
          <dgm:chMax val="0"/>
          <dgm:chPref val="0"/>
        </dgm:presLayoutVars>
      </dgm:prSet>
      <dgm:spPr/>
    </dgm:pt>
    <dgm:pt modelId="{7C338E4A-B0F9-4726-8EC4-3F629D8D081F}" type="pres">
      <dgm:prSet presAssocID="{A9DF837E-41CC-4B22-BB8E-B5453E31B38C}" presName="sibTrans" presStyleCnt="0"/>
      <dgm:spPr/>
    </dgm:pt>
    <dgm:pt modelId="{8086CF65-1C93-46DE-B482-86034C7CE2FA}" type="pres">
      <dgm:prSet presAssocID="{7D8E93A0-B7E2-4428-8FAC-9F589D1DE06E}" presName="compNode" presStyleCnt="0"/>
      <dgm:spPr/>
    </dgm:pt>
    <dgm:pt modelId="{4CE9A30E-E46C-4F9B-A2C8-A7D9F2C654BD}" type="pres">
      <dgm:prSet presAssocID="{7D8E93A0-B7E2-4428-8FAC-9F589D1DE06E}" presName="bgRect" presStyleLbl="bgShp" presStyleIdx="1" presStyleCnt="2"/>
      <dgm:spPr/>
    </dgm:pt>
    <dgm:pt modelId="{9B28FD3D-AC71-4F94-82AF-58DBABE7DFF7}" type="pres">
      <dgm:prSet presAssocID="{7D8E93A0-B7E2-4428-8FAC-9F589D1DE0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39DB92B3-E487-4B2E-B496-C571DAB4B04C}" type="pres">
      <dgm:prSet presAssocID="{7D8E93A0-B7E2-4428-8FAC-9F589D1DE06E}" presName="spaceRect" presStyleCnt="0"/>
      <dgm:spPr/>
    </dgm:pt>
    <dgm:pt modelId="{60F090B9-65C8-4778-A148-8BC8CB48C14D}" type="pres">
      <dgm:prSet presAssocID="{7D8E93A0-B7E2-4428-8FAC-9F589D1DE0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AF73E0B-E0CD-412E-8BF9-D8F9ECBBCF4F}" srcId="{9BD75E22-A243-496A-98F7-50C1A65D4288}" destId="{0EE5763F-6DC3-4DB1-9B5F-44CA6CDAD3D7}" srcOrd="0" destOrd="0" parTransId="{14DE545B-B5D5-43B3-8CDE-0676C1A6A861}" sibTransId="{A9DF837E-41CC-4B22-BB8E-B5453E31B38C}"/>
    <dgm:cxn modelId="{25FDB016-1916-4A5A-BA1C-621FA35EDF57}" srcId="{9BD75E22-A243-496A-98F7-50C1A65D4288}" destId="{7D8E93A0-B7E2-4428-8FAC-9F589D1DE06E}" srcOrd="1" destOrd="0" parTransId="{FD2EE663-AF7E-4EEA-9D6E-42105ED24291}" sibTransId="{A936E111-FE50-4271-AB8E-F4B4930EF67F}"/>
    <dgm:cxn modelId="{6270163F-E1B4-4E3D-9AD2-78C3A002612D}" type="presOf" srcId="{9BD75E22-A243-496A-98F7-50C1A65D4288}" destId="{3B638E98-DA31-4F84-909A-E95803917515}" srcOrd="0" destOrd="0" presId="urn:microsoft.com/office/officeart/2018/2/layout/IconVerticalSolidList"/>
    <dgm:cxn modelId="{335604A2-6E4C-4372-86BA-9C99FACD3ACB}" type="presOf" srcId="{0EE5763F-6DC3-4DB1-9B5F-44CA6CDAD3D7}" destId="{62409526-A4DC-4239-BC2F-3C51E0485DF5}" srcOrd="0" destOrd="0" presId="urn:microsoft.com/office/officeart/2018/2/layout/IconVerticalSolidList"/>
    <dgm:cxn modelId="{A3A8B7CA-3D5C-41C3-82C6-1F5B0D37B52F}" type="presOf" srcId="{7D8E93A0-B7E2-4428-8FAC-9F589D1DE06E}" destId="{60F090B9-65C8-4778-A148-8BC8CB48C14D}" srcOrd="0" destOrd="0" presId="urn:microsoft.com/office/officeart/2018/2/layout/IconVerticalSolidList"/>
    <dgm:cxn modelId="{AD18D82C-E9F5-4DAE-ACB5-7BD3CAB11C35}" type="presParOf" srcId="{3B638E98-DA31-4F84-909A-E95803917515}" destId="{A1B4E7A5-D7C9-4215-91D9-9AD2BD510B44}" srcOrd="0" destOrd="0" presId="urn:microsoft.com/office/officeart/2018/2/layout/IconVerticalSolidList"/>
    <dgm:cxn modelId="{E7707228-3601-4713-9306-E2A64B46F27C}" type="presParOf" srcId="{A1B4E7A5-D7C9-4215-91D9-9AD2BD510B44}" destId="{3022972F-BB6C-4074-BA7E-5CEF02BBF053}" srcOrd="0" destOrd="0" presId="urn:microsoft.com/office/officeart/2018/2/layout/IconVerticalSolidList"/>
    <dgm:cxn modelId="{CA675F62-8B2C-454F-9DDF-0514936DC808}" type="presParOf" srcId="{A1B4E7A5-D7C9-4215-91D9-9AD2BD510B44}" destId="{84A4F395-2C9C-4DA2-AA94-9D4F20A13100}" srcOrd="1" destOrd="0" presId="urn:microsoft.com/office/officeart/2018/2/layout/IconVerticalSolidList"/>
    <dgm:cxn modelId="{D1AD294B-D49E-488F-9FDB-C951A7006E31}" type="presParOf" srcId="{A1B4E7A5-D7C9-4215-91D9-9AD2BD510B44}" destId="{E7853BCD-14CD-431B-8910-2AEC4B8C70FD}" srcOrd="2" destOrd="0" presId="urn:microsoft.com/office/officeart/2018/2/layout/IconVerticalSolidList"/>
    <dgm:cxn modelId="{91C0A305-302E-4957-86C1-CBAAA3385A48}" type="presParOf" srcId="{A1B4E7A5-D7C9-4215-91D9-9AD2BD510B44}" destId="{62409526-A4DC-4239-BC2F-3C51E0485DF5}" srcOrd="3" destOrd="0" presId="urn:microsoft.com/office/officeart/2018/2/layout/IconVerticalSolidList"/>
    <dgm:cxn modelId="{7B99C1F3-E1C3-498D-BD80-196385E2DA1F}" type="presParOf" srcId="{3B638E98-DA31-4F84-909A-E95803917515}" destId="{7C338E4A-B0F9-4726-8EC4-3F629D8D081F}" srcOrd="1" destOrd="0" presId="urn:microsoft.com/office/officeart/2018/2/layout/IconVerticalSolidList"/>
    <dgm:cxn modelId="{30AEBEAF-9766-4BAE-8CC7-AAB65266E860}" type="presParOf" srcId="{3B638E98-DA31-4F84-909A-E95803917515}" destId="{8086CF65-1C93-46DE-B482-86034C7CE2FA}" srcOrd="2" destOrd="0" presId="urn:microsoft.com/office/officeart/2018/2/layout/IconVerticalSolidList"/>
    <dgm:cxn modelId="{37B973A6-7BA1-4052-8D57-A217D9EF7E26}" type="presParOf" srcId="{8086CF65-1C93-46DE-B482-86034C7CE2FA}" destId="{4CE9A30E-E46C-4F9B-A2C8-A7D9F2C654BD}" srcOrd="0" destOrd="0" presId="urn:microsoft.com/office/officeart/2018/2/layout/IconVerticalSolidList"/>
    <dgm:cxn modelId="{FF59C4ED-2F3A-4354-B25E-10D8D67B70A8}" type="presParOf" srcId="{8086CF65-1C93-46DE-B482-86034C7CE2FA}" destId="{9B28FD3D-AC71-4F94-82AF-58DBABE7DFF7}" srcOrd="1" destOrd="0" presId="urn:microsoft.com/office/officeart/2018/2/layout/IconVerticalSolidList"/>
    <dgm:cxn modelId="{13E835F1-31D9-49FF-AB43-84C34A8F14F9}" type="presParOf" srcId="{8086CF65-1C93-46DE-B482-86034C7CE2FA}" destId="{39DB92B3-E487-4B2E-B496-C571DAB4B04C}" srcOrd="2" destOrd="0" presId="urn:microsoft.com/office/officeart/2018/2/layout/IconVerticalSolidList"/>
    <dgm:cxn modelId="{09E31FC0-4E13-4890-9045-9BC3F5CDC1C3}" type="presParOf" srcId="{8086CF65-1C93-46DE-B482-86034C7CE2FA}" destId="{60F090B9-65C8-4778-A148-8BC8CB48C1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24415-9E14-4AC9-B2C7-9619166FD2F7}">
      <dsp:nvSpPr>
        <dsp:cNvPr id="0" name=""/>
        <dsp:cNvSpPr/>
      </dsp:nvSpPr>
      <dsp:spPr>
        <a:xfrm>
          <a:off x="750914" y="916080"/>
          <a:ext cx="1081248" cy="1081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F0996-19F6-415D-B70F-14D4255B764C}">
      <dsp:nvSpPr>
        <dsp:cNvPr id="0" name=""/>
        <dsp:cNvSpPr/>
      </dsp:nvSpPr>
      <dsp:spPr>
        <a:xfrm>
          <a:off x="90151" y="2315207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Cooler weather</a:t>
          </a:r>
        </a:p>
      </dsp:txBody>
      <dsp:txXfrm>
        <a:off x="90151" y="2315207"/>
        <a:ext cx="2402775" cy="720000"/>
      </dsp:txXfrm>
    </dsp:sp>
    <dsp:sp modelId="{7F0CF1D4-2525-4B12-A8DF-A031E55449FE}">
      <dsp:nvSpPr>
        <dsp:cNvPr id="0" name=""/>
        <dsp:cNvSpPr/>
      </dsp:nvSpPr>
      <dsp:spPr>
        <a:xfrm>
          <a:off x="3574175" y="916080"/>
          <a:ext cx="1081248" cy="10812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960BC-5F18-4592-A6D0-058795C93AC2}">
      <dsp:nvSpPr>
        <dsp:cNvPr id="0" name=""/>
        <dsp:cNvSpPr/>
      </dsp:nvSpPr>
      <dsp:spPr>
        <a:xfrm>
          <a:off x="2913412" y="2315207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Opportunity for new plantings</a:t>
          </a:r>
        </a:p>
      </dsp:txBody>
      <dsp:txXfrm>
        <a:off x="2913412" y="2315207"/>
        <a:ext cx="2402775" cy="720000"/>
      </dsp:txXfrm>
    </dsp:sp>
    <dsp:sp modelId="{D9071D13-B80E-41EC-AF53-C702471FB0F0}">
      <dsp:nvSpPr>
        <dsp:cNvPr id="0" name=""/>
        <dsp:cNvSpPr/>
      </dsp:nvSpPr>
      <dsp:spPr>
        <a:xfrm>
          <a:off x="6397436" y="916080"/>
          <a:ext cx="1081248" cy="10812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1F16E-ED26-47A0-9DD9-29CC49B4598D}">
      <dsp:nvSpPr>
        <dsp:cNvPr id="0" name=""/>
        <dsp:cNvSpPr/>
      </dsp:nvSpPr>
      <dsp:spPr>
        <a:xfrm>
          <a:off x="5736673" y="2315207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Time to prepare for next growing season</a:t>
          </a:r>
        </a:p>
      </dsp:txBody>
      <dsp:txXfrm>
        <a:off x="5736673" y="2315207"/>
        <a:ext cx="24027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28E11-3B2C-454B-AB02-B5006D7046B8}">
      <dsp:nvSpPr>
        <dsp:cNvPr id="0" name=""/>
        <dsp:cNvSpPr/>
      </dsp:nvSpPr>
      <dsp:spPr>
        <a:xfrm>
          <a:off x="967515" y="2298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88A2A-F4BE-4026-8DDD-F02F31D32A1C}">
      <dsp:nvSpPr>
        <dsp:cNvPr id="0" name=""/>
        <dsp:cNvSpPr/>
      </dsp:nvSpPr>
      <dsp:spPr>
        <a:xfrm>
          <a:off x="1165410" y="200192"/>
          <a:ext cx="532792" cy="532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BD8CA-1352-4999-B1E5-0027C4438E07}">
      <dsp:nvSpPr>
        <dsp:cNvPr id="0" name=""/>
        <dsp:cNvSpPr/>
      </dsp:nvSpPr>
      <dsp:spPr>
        <a:xfrm>
          <a:off x="670674" y="1220110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Planting New Plants</a:t>
          </a:r>
          <a:endParaRPr lang="en-US" sz="1400" kern="1200" dirty="0"/>
        </a:p>
      </dsp:txBody>
      <dsp:txXfrm>
        <a:off x="670674" y="1220110"/>
        <a:ext cx="1522265" cy="608906"/>
      </dsp:txXfrm>
    </dsp:sp>
    <dsp:sp modelId="{1E6A6106-8AA4-4E89-997B-1F5F0A4D5A60}">
      <dsp:nvSpPr>
        <dsp:cNvPr id="0" name=""/>
        <dsp:cNvSpPr/>
      </dsp:nvSpPr>
      <dsp:spPr>
        <a:xfrm>
          <a:off x="2756177" y="2298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4BAF3-774C-49C1-A0EE-74C031EE5352}">
      <dsp:nvSpPr>
        <dsp:cNvPr id="0" name=""/>
        <dsp:cNvSpPr/>
      </dsp:nvSpPr>
      <dsp:spPr>
        <a:xfrm>
          <a:off x="2954072" y="200192"/>
          <a:ext cx="532792" cy="532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20E9C-6BB0-4BB3-9EED-296239604EEB}">
      <dsp:nvSpPr>
        <dsp:cNvPr id="0" name=""/>
        <dsp:cNvSpPr/>
      </dsp:nvSpPr>
      <dsp:spPr>
        <a:xfrm>
          <a:off x="2459336" y="1220110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Lawn Preparation</a:t>
          </a:r>
          <a:endParaRPr lang="en-US" sz="1400" kern="1200" dirty="0"/>
        </a:p>
      </dsp:txBody>
      <dsp:txXfrm>
        <a:off x="2459336" y="1220110"/>
        <a:ext cx="1522265" cy="608906"/>
      </dsp:txXfrm>
    </dsp:sp>
    <dsp:sp modelId="{D7D60EC0-1493-4562-B5FD-DA7A46145632}">
      <dsp:nvSpPr>
        <dsp:cNvPr id="0" name=""/>
        <dsp:cNvSpPr/>
      </dsp:nvSpPr>
      <dsp:spPr>
        <a:xfrm>
          <a:off x="4544840" y="2298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6FD33-87E6-4D8D-8CCE-41EE36A1864B}">
      <dsp:nvSpPr>
        <dsp:cNvPr id="0" name=""/>
        <dsp:cNvSpPr/>
      </dsp:nvSpPr>
      <dsp:spPr>
        <a:xfrm>
          <a:off x="4742734" y="200192"/>
          <a:ext cx="532792" cy="5327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E65D6-D113-4910-BA39-D23E1F527CE6}">
      <dsp:nvSpPr>
        <dsp:cNvPr id="0" name=""/>
        <dsp:cNvSpPr/>
      </dsp:nvSpPr>
      <dsp:spPr>
        <a:xfrm>
          <a:off x="4247998" y="1220110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Prep the Perennial Garden</a:t>
          </a:r>
          <a:endParaRPr lang="en-US" sz="1400" kern="1200" dirty="0"/>
        </a:p>
      </dsp:txBody>
      <dsp:txXfrm>
        <a:off x="4247998" y="1220110"/>
        <a:ext cx="1522265" cy="608906"/>
      </dsp:txXfrm>
    </dsp:sp>
    <dsp:sp modelId="{57EAD048-3A6E-4CAE-B0E5-A00F43CB1CD3}">
      <dsp:nvSpPr>
        <dsp:cNvPr id="0" name=""/>
        <dsp:cNvSpPr/>
      </dsp:nvSpPr>
      <dsp:spPr>
        <a:xfrm>
          <a:off x="6333502" y="2298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D7278-A1AC-4EC4-9901-C8901A60B2B1}">
      <dsp:nvSpPr>
        <dsp:cNvPr id="0" name=""/>
        <dsp:cNvSpPr/>
      </dsp:nvSpPr>
      <dsp:spPr>
        <a:xfrm>
          <a:off x="6531396" y="200192"/>
          <a:ext cx="532792" cy="5327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9AEBC-360A-4986-A4FE-30E1CC29A56A}">
      <dsp:nvSpPr>
        <dsp:cNvPr id="0" name=""/>
        <dsp:cNvSpPr/>
      </dsp:nvSpPr>
      <dsp:spPr>
        <a:xfrm>
          <a:off x="6036660" y="1220110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Refresh Vegetable Garden</a:t>
          </a:r>
          <a:endParaRPr lang="en-US" sz="1400" kern="1200" dirty="0"/>
        </a:p>
      </dsp:txBody>
      <dsp:txXfrm>
        <a:off x="6036660" y="1220110"/>
        <a:ext cx="1522265" cy="608906"/>
      </dsp:txXfrm>
    </dsp:sp>
    <dsp:sp modelId="{A7755A0A-A875-4D39-889A-69389BDADF1A}">
      <dsp:nvSpPr>
        <dsp:cNvPr id="0" name=""/>
        <dsp:cNvSpPr/>
      </dsp:nvSpPr>
      <dsp:spPr>
        <a:xfrm>
          <a:off x="1861846" y="2209583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825A4-3C20-46A1-9357-38B9A87FBAAD}">
      <dsp:nvSpPr>
        <dsp:cNvPr id="0" name=""/>
        <dsp:cNvSpPr/>
      </dsp:nvSpPr>
      <dsp:spPr>
        <a:xfrm>
          <a:off x="2059741" y="2407477"/>
          <a:ext cx="532792" cy="5327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0E31F-4709-41C8-A898-BA87B7590813}">
      <dsp:nvSpPr>
        <dsp:cNvPr id="0" name=""/>
        <dsp:cNvSpPr/>
      </dsp:nvSpPr>
      <dsp:spPr>
        <a:xfrm>
          <a:off x="1565005" y="3427395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Care for Trees and Shrubs</a:t>
          </a:r>
          <a:endParaRPr lang="en-US" sz="1400" kern="1200" dirty="0"/>
        </a:p>
      </dsp:txBody>
      <dsp:txXfrm>
        <a:off x="1565005" y="3427395"/>
        <a:ext cx="1522265" cy="608906"/>
      </dsp:txXfrm>
    </dsp:sp>
    <dsp:sp modelId="{02B11DEF-F496-4C8E-9FC7-22EDAB3BD4F6}">
      <dsp:nvSpPr>
        <dsp:cNvPr id="0" name=""/>
        <dsp:cNvSpPr/>
      </dsp:nvSpPr>
      <dsp:spPr>
        <a:xfrm>
          <a:off x="3650508" y="2209583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D0765-B092-4C77-8A2F-F9FB0F0FE5F3}">
      <dsp:nvSpPr>
        <dsp:cNvPr id="0" name=""/>
        <dsp:cNvSpPr/>
      </dsp:nvSpPr>
      <dsp:spPr>
        <a:xfrm>
          <a:off x="3848403" y="2407477"/>
          <a:ext cx="532792" cy="53279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18577-9197-4B31-8F15-5F34F06A2CB9}">
      <dsp:nvSpPr>
        <dsp:cNvPr id="0" name=""/>
        <dsp:cNvSpPr/>
      </dsp:nvSpPr>
      <dsp:spPr>
        <a:xfrm>
          <a:off x="3353667" y="3427395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Clean up Annuals and Containers</a:t>
          </a:r>
          <a:endParaRPr lang="en-US" sz="1400" kern="1200" dirty="0"/>
        </a:p>
      </dsp:txBody>
      <dsp:txXfrm>
        <a:off x="3353667" y="3427395"/>
        <a:ext cx="1522265" cy="608906"/>
      </dsp:txXfrm>
    </dsp:sp>
    <dsp:sp modelId="{C755D580-7D4C-4E22-8C6C-8F153C02F9EF}">
      <dsp:nvSpPr>
        <dsp:cNvPr id="0" name=""/>
        <dsp:cNvSpPr/>
      </dsp:nvSpPr>
      <dsp:spPr>
        <a:xfrm>
          <a:off x="5439171" y="2209583"/>
          <a:ext cx="928582" cy="9285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BFEA1-C264-4BE3-BEB9-07497E8CC543}">
      <dsp:nvSpPr>
        <dsp:cNvPr id="0" name=""/>
        <dsp:cNvSpPr/>
      </dsp:nvSpPr>
      <dsp:spPr>
        <a:xfrm>
          <a:off x="5637065" y="2407477"/>
          <a:ext cx="532792" cy="53279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56983-4BC6-4065-92FC-38C7A38E8052}">
      <dsp:nvSpPr>
        <dsp:cNvPr id="0" name=""/>
        <dsp:cNvSpPr/>
      </dsp:nvSpPr>
      <dsp:spPr>
        <a:xfrm>
          <a:off x="5142329" y="3427395"/>
          <a:ext cx="1522265" cy="60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 baseline="0" dirty="0"/>
            <a:t>Organize</a:t>
          </a:r>
          <a:endParaRPr lang="en-US" sz="1400" kern="1200" dirty="0"/>
        </a:p>
      </dsp:txBody>
      <dsp:txXfrm>
        <a:off x="5142329" y="3427395"/>
        <a:ext cx="1522265" cy="608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BB2D9-DC55-462C-99D7-35A1956849B2}">
      <dsp:nvSpPr>
        <dsp:cNvPr id="0" name=""/>
        <dsp:cNvSpPr/>
      </dsp:nvSpPr>
      <dsp:spPr>
        <a:xfrm>
          <a:off x="4942" y="612045"/>
          <a:ext cx="1545059" cy="1854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0" rIns="1526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Deal with fallen leaves</a:t>
          </a:r>
          <a:endParaRPr lang="en-US" sz="1400" kern="1200" dirty="0"/>
        </a:p>
      </dsp:txBody>
      <dsp:txXfrm>
        <a:off x="4942" y="1353674"/>
        <a:ext cx="1545059" cy="1112442"/>
      </dsp:txXfrm>
    </dsp:sp>
    <dsp:sp modelId="{35D3E189-A21B-47B3-94BD-9040A85FF4F1}">
      <dsp:nvSpPr>
        <dsp:cNvPr id="0" name=""/>
        <dsp:cNvSpPr/>
      </dsp:nvSpPr>
      <dsp:spPr>
        <a:xfrm>
          <a:off x="4942" y="612045"/>
          <a:ext cx="1545059" cy="741628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165100" rIns="152618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01</a:t>
          </a:r>
        </a:p>
      </dsp:txBody>
      <dsp:txXfrm>
        <a:off x="4942" y="612045"/>
        <a:ext cx="1545059" cy="741628"/>
      </dsp:txXfrm>
    </dsp:sp>
    <dsp:sp modelId="{674751EB-F5C0-4AF4-BE8B-F3B92BE00057}">
      <dsp:nvSpPr>
        <dsp:cNvPr id="0" name=""/>
        <dsp:cNvSpPr/>
      </dsp:nvSpPr>
      <dsp:spPr>
        <a:xfrm>
          <a:off x="1673606" y="612045"/>
          <a:ext cx="1545059" cy="1854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0" rIns="1526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Seed or lay sod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baseline="0" dirty="0"/>
            <a:t>Cool temperatures is ideal condition for making repairs</a:t>
          </a:r>
          <a:endParaRPr lang="en-US" sz="1100" kern="1200" dirty="0"/>
        </a:p>
      </dsp:txBody>
      <dsp:txXfrm>
        <a:off x="1673606" y="1353674"/>
        <a:ext cx="1545059" cy="1112442"/>
      </dsp:txXfrm>
    </dsp:sp>
    <dsp:sp modelId="{0EAF4DD1-B7D5-48CD-9FBA-28FF63857041}">
      <dsp:nvSpPr>
        <dsp:cNvPr id="0" name=""/>
        <dsp:cNvSpPr/>
      </dsp:nvSpPr>
      <dsp:spPr>
        <a:xfrm>
          <a:off x="1673606" y="612045"/>
          <a:ext cx="1545059" cy="741628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165100" rIns="152618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02</a:t>
          </a:r>
        </a:p>
      </dsp:txBody>
      <dsp:txXfrm>
        <a:off x="1673606" y="612045"/>
        <a:ext cx="1545059" cy="741628"/>
      </dsp:txXfrm>
    </dsp:sp>
    <dsp:sp modelId="{455E7D58-9FFF-4144-B81D-27D2A5968CD4}">
      <dsp:nvSpPr>
        <dsp:cNvPr id="0" name=""/>
        <dsp:cNvSpPr/>
      </dsp:nvSpPr>
      <dsp:spPr>
        <a:xfrm>
          <a:off x="3342270" y="612045"/>
          <a:ext cx="1545059" cy="1854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0" rIns="1526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Aerate your lawn to loosen compacted soil</a:t>
          </a:r>
          <a:endParaRPr lang="en-US" sz="1400" kern="1200" dirty="0"/>
        </a:p>
      </dsp:txBody>
      <dsp:txXfrm>
        <a:off x="3342270" y="1353674"/>
        <a:ext cx="1545059" cy="1112442"/>
      </dsp:txXfrm>
    </dsp:sp>
    <dsp:sp modelId="{21B63026-6779-4093-8C8B-30BE226EB79E}">
      <dsp:nvSpPr>
        <dsp:cNvPr id="0" name=""/>
        <dsp:cNvSpPr/>
      </dsp:nvSpPr>
      <dsp:spPr>
        <a:xfrm>
          <a:off x="3342270" y="612045"/>
          <a:ext cx="1545059" cy="741628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165100" rIns="152618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03</a:t>
          </a:r>
        </a:p>
      </dsp:txBody>
      <dsp:txXfrm>
        <a:off x="3342270" y="612045"/>
        <a:ext cx="1545059" cy="741628"/>
      </dsp:txXfrm>
    </dsp:sp>
    <dsp:sp modelId="{478ECCF1-AE01-489F-B1BD-0D957294294B}">
      <dsp:nvSpPr>
        <dsp:cNvPr id="0" name=""/>
        <dsp:cNvSpPr/>
      </dsp:nvSpPr>
      <dsp:spPr>
        <a:xfrm>
          <a:off x="5010934" y="612045"/>
          <a:ext cx="1545059" cy="1854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0" rIns="1526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Keep up with weeds</a:t>
          </a:r>
          <a:endParaRPr lang="en-US" sz="1400" kern="1200" dirty="0"/>
        </a:p>
      </dsp:txBody>
      <dsp:txXfrm>
        <a:off x="5010934" y="1353674"/>
        <a:ext cx="1545059" cy="1112442"/>
      </dsp:txXfrm>
    </dsp:sp>
    <dsp:sp modelId="{C36BF048-5ECF-4348-B6D2-BA738DBD4B9A}">
      <dsp:nvSpPr>
        <dsp:cNvPr id="0" name=""/>
        <dsp:cNvSpPr/>
      </dsp:nvSpPr>
      <dsp:spPr>
        <a:xfrm>
          <a:off x="5010934" y="612045"/>
          <a:ext cx="1545059" cy="741628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165100" rIns="152618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04</a:t>
          </a:r>
        </a:p>
      </dsp:txBody>
      <dsp:txXfrm>
        <a:off x="5010934" y="612045"/>
        <a:ext cx="1545059" cy="741628"/>
      </dsp:txXfrm>
    </dsp:sp>
    <dsp:sp modelId="{5521CDC1-BEC5-4597-A8DB-7AACA5B0DCE6}">
      <dsp:nvSpPr>
        <dsp:cNvPr id="0" name=""/>
        <dsp:cNvSpPr/>
      </dsp:nvSpPr>
      <dsp:spPr>
        <a:xfrm>
          <a:off x="6679598" y="612045"/>
          <a:ext cx="1545059" cy="1854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0" rIns="1526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Raise your mower blade</a:t>
          </a:r>
          <a:endParaRPr lang="en-US" sz="1400" kern="1200" dirty="0"/>
        </a:p>
      </dsp:txBody>
      <dsp:txXfrm>
        <a:off x="6679598" y="1353674"/>
        <a:ext cx="1545059" cy="1112442"/>
      </dsp:txXfrm>
    </dsp:sp>
    <dsp:sp modelId="{930394E9-BB8E-47ED-BDEB-72246780AF83}">
      <dsp:nvSpPr>
        <dsp:cNvPr id="0" name=""/>
        <dsp:cNvSpPr/>
      </dsp:nvSpPr>
      <dsp:spPr>
        <a:xfrm>
          <a:off x="6684540" y="609598"/>
          <a:ext cx="1545059" cy="741628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8" tIns="165100" rIns="152618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05</a:t>
          </a:r>
        </a:p>
      </dsp:txBody>
      <dsp:txXfrm>
        <a:off x="6684540" y="609598"/>
        <a:ext cx="1545059" cy="741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03681-CA48-44AA-8FE0-C483CF65CF00}">
      <dsp:nvSpPr>
        <dsp:cNvPr id="0" name=""/>
        <dsp:cNvSpPr/>
      </dsp:nvSpPr>
      <dsp:spPr>
        <a:xfrm>
          <a:off x="0" y="3794902"/>
          <a:ext cx="1181099" cy="6225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00" tIns="156464" rIns="84000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Monitor</a:t>
          </a:r>
        </a:p>
      </dsp:txBody>
      <dsp:txXfrm>
        <a:off x="0" y="3794902"/>
        <a:ext cx="1181099" cy="622585"/>
      </dsp:txXfrm>
    </dsp:sp>
    <dsp:sp modelId="{303C998C-3A61-405C-9B8E-7760D1690A72}">
      <dsp:nvSpPr>
        <dsp:cNvPr id="0" name=""/>
        <dsp:cNvSpPr/>
      </dsp:nvSpPr>
      <dsp:spPr>
        <a:xfrm>
          <a:off x="1181099" y="3794902"/>
          <a:ext cx="3543300" cy="6225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5" tIns="177800" rIns="71875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Monitor the weather and if rainfall is below normal consider watering once per week.</a:t>
          </a:r>
        </a:p>
      </dsp:txBody>
      <dsp:txXfrm>
        <a:off x="1181099" y="3794902"/>
        <a:ext cx="3543300" cy="622585"/>
      </dsp:txXfrm>
    </dsp:sp>
    <dsp:sp modelId="{041303CF-B9AB-48D6-A299-B3E408CF1317}">
      <dsp:nvSpPr>
        <dsp:cNvPr id="0" name=""/>
        <dsp:cNvSpPr/>
      </dsp:nvSpPr>
      <dsp:spPr>
        <a:xfrm rot="10800000">
          <a:off x="0" y="2846704"/>
          <a:ext cx="1181099" cy="9575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00" tIns="156464" rIns="84000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Dispose</a:t>
          </a:r>
        </a:p>
      </dsp:txBody>
      <dsp:txXfrm rot="-10800000">
        <a:off x="0" y="2846704"/>
        <a:ext cx="1181099" cy="622398"/>
      </dsp:txXfrm>
    </dsp:sp>
    <dsp:sp modelId="{C98824BB-4130-48AF-81ED-1FB800800E18}">
      <dsp:nvSpPr>
        <dsp:cNvPr id="0" name=""/>
        <dsp:cNvSpPr/>
      </dsp:nvSpPr>
      <dsp:spPr>
        <a:xfrm>
          <a:off x="1181099" y="2846704"/>
          <a:ext cx="3543300" cy="622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5" tIns="203200" rIns="71875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Dispose of disease or pest-ridden plants</a:t>
          </a:r>
        </a:p>
      </dsp:txBody>
      <dsp:txXfrm>
        <a:off x="1181099" y="2846704"/>
        <a:ext cx="3543300" cy="622398"/>
      </dsp:txXfrm>
    </dsp:sp>
    <dsp:sp modelId="{7A18ABF1-5145-4C34-9766-E159CF735610}">
      <dsp:nvSpPr>
        <dsp:cNvPr id="0" name=""/>
        <dsp:cNvSpPr/>
      </dsp:nvSpPr>
      <dsp:spPr>
        <a:xfrm rot="10800000">
          <a:off x="0" y="1898507"/>
          <a:ext cx="1181099" cy="9575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00" tIns="156464" rIns="84000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Plant</a:t>
          </a:r>
        </a:p>
      </dsp:txBody>
      <dsp:txXfrm rot="-10800000">
        <a:off x="0" y="1898507"/>
        <a:ext cx="1181099" cy="622398"/>
      </dsp:txXfrm>
    </dsp:sp>
    <dsp:sp modelId="{7DAB8E0E-4C90-4FDC-9645-B6F5DC9D2446}">
      <dsp:nvSpPr>
        <dsp:cNvPr id="0" name=""/>
        <dsp:cNvSpPr/>
      </dsp:nvSpPr>
      <dsp:spPr>
        <a:xfrm>
          <a:off x="1181099" y="1898507"/>
          <a:ext cx="3543300" cy="622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5" tIns="203200" rIns="71875" bIns="203200" numCol="1" spcCol="1270" anchor="ctr" anchorCtr="0">
          <a:noAutofit/>
        </a:bodyPr>
        <a:lstStyle/>
        <a:p>
          <a:pPr marL="55563" lvl="0" indent="-55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Plant  ornamentals, trees, and spring   bulbs </a:t>
          </a:r>
        </a:p>
      </dsp:txBody>
      <dsp:txXfrm>
        <a:off x="1181099" y="1898507"/>
        <a:ext cx="3543300" cy="622398"/>
      </dsp:txXfrm>
    </dsp:sp>
    <dsp:sp modelId="{5555C96A-0F74-49B5-B4D7-A2D7D709C6B5}">
      <dsp:nvSpPr>
        <dsp:cNvPr id="0" name=""/>
        <dsp:cNvSpPr/>
      </dsp:nvSpPr>
      <dsp:spPr>
        <a:xfrm rot="10800000">
          <a:off x="0" y="950310"/>
          <a:ext cx="1181099" cy="9575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00" tIns="156464" rIns="84000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Add</a:t>
          </a:r>
        </a:p>
      </dsp:txBody>
      <dsp:txXfrm rot="-10800000">
        <a:off x="0" y="950310"/>
        <a:ext cx="1181099" cy="622398"/>
      </dsp:txXfrm>
    </dsp:sp>
    <dsp:sp modelId="{690E1ED4-338F-4837-9423-A63B7E8E42AE}">
      <dsp:nvSpPr>
        <dsp:cNvPr id="0" name=""/>
        <dsp:cNvSpPr/>
      </dsp:nvSpPr>
      <dsp:spPr>
        <a:xfrm>
          <a:off x="1181099" y="950310"/>
          <a:ext cx="3543300" cy="622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5" tIns="203200" rIns="71875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Add</a:t>
          </a:r>
          <a:r>
            <a:rPr lang="en-US" sz="1400" kern="1200" dirty="0"/>
            <a:t> </a:t>
          </a:r>
          <a:r>
            <a:rPr lang="en-US" sz="1600" kern="1200" dirty="0"/>
            <a:t>mulch</a:t>
          </a:r>
          <a:endParaRPr lang="en-US" sz="1400" kern="1200" dirty="0"/>
        </a:p>
      </dsp:txBody>
      <dsp:txXfrm>
        <a:off x="1181099" y="950310"/>
        <a:ext cx="3543300" cy="622398"/>
      </dsp:txXfrm>
    </dsp:sp>
    <dsp:sp modelId="{142EC0FC-AD9B-4BF3-9937-F8BA0F08CB79}">
      <dsp:nvSpPr>
        <dsp:cNvPr id="0" name=""/>
        <dsp:cNvSpPr/>
      </dsp:nvSpPr>
      <dsp:spPr>
        <a:xfrm rot="10800000">
          <a:off x="0" y="2112"/>
          <a:ext cx="1181099" cy="9575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00" tIns="156464" rIns="84000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Remove</a:t>
          </a:r>
        </a:p>
      </dsp:txBody>
      <dsp:txXfrm rot="-10800000">
        <a:off x="0" y="2112"/>
        <a:ext cx="1181099" cy="622398"/>
      </dsp:txXfrm>
    </dsp:sp>
    <dsp:sp modelId="{5E585A07-A806-432E-AD1E-749105273D1C}">
      <dsp:nvSpPr>
        <dsp:cNvPr id="0" name=""/>
        <dsp:cNvSpPr/>
      </dsp:nvSpPr>
      <dsp:spPr>
        <a:xfrm>
          <a:off x="1181099" y="2112"/>
          <a:ext cx="3543300" cy="622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5" tIns="203200" rIns="71875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Remove weeds</a:t>
          </a:r>
        </a:p>
      </dsp:txBody>
      <dsp:txXfrm>
        <a:off x="1181099" y="2112"/>
        <a:ext cx="3543300" cy="622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6B864-7B0A-46A2-9F3D-454CE455316D}">
      <dsp:nvSpPr>
        <dsp:cNvPr id="0" name=""/>
        <dsp:cNvSpPr/>
      </dsp:nvSpPr>
      <dsp:spPr>
        <a:xfrm>
          <a:off x="8528" y="807719"/>
          <a:ext cx="2665584" cy="799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40" tIns="210640" rIns="210640" bIns="21064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Clean out</a:t>
          </a:r>
        </a:p>
      </dsp:txBody>
      <dsp:txXfrm>
        <a:off x="8528" y="807719"/>
        <a:ext cx="2665584" cy="799675"/>
      </dsp:txXfrm>
    </dsp:sp>
    <dsp:sp modelId="{7FCA7EAD-5B76-42A2-9783-EF20FC3C7319}">
      <dsp:nvSpPr>
        <dsp:cNvPr id="0" name=""/>
        <dsp:cNvSpPr/>
      </dsp:nvSpPr>
      <dsp:spPr>
        <a:xfrm>
          <a:off x="8528" y="1607395"/>
          <a:ext cx="2665584" cy="1623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301" tIns="263301" rIns="263301" bIns="263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Finalize Harvest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Clean out beds</a:t>
          </a:r>
        </a:p>
      </dsp:txBody>
      <dsp:txXfrm>
        <a:off x="8528" y="1607395"/>
        <a:ext cx="2665584" cy="1623484"/>
      </dsp:txXfrm>
    </dsp:sp>
    <dsp:sp modelId="{0141B600-97F8-479D-97D6-7B78A65C6432}">
      <dsp:nvSpPr>
        <dsp:cNvPr id="0" name=""/>
        <dsp:cNvSpPr/>
      </dsp:nvSpPr>
      <dsp:spPr>
        <a:xfrm>
          <a:off x="2782007" y="807719"/>
          <a:ext cx="2665584" cy="799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40" tIns="210640" rIns="210640" bIns="21064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Put away</a:t>
          </a:r>
        </a:p>
      </dsp:txBody>
      <dsp:txXfrm>
        <a:off x="2782007" y="807719"/>
        <a:ext cx="2665584" cy="799675"/>
      </dsp:txXfrm>
    </dsp:sp>
    <dsp:sp modelId="{D53EA75D-C1A7-4146-9918-CF83ED470C37}">
      <dsp:nvSpPr>
        <dsp:cNvPr id="0" name=""/>
        <dsp:cNvSpPr/>
      </dsp:nvSpPr>
      <dsp:spPr>
        <a:xfrm>
          <a:off x="2782007" y="1607395"/>
          <a:ext cx="2665584" cy="1623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301" tIns="263301" rIns="263301" bIns="263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Put away stakes, labels and other accessories</a:t>
          </a:r>
        </a:p>
      </dsp:txBody>
      <dsp:txXfrm>
        <a:off x="2782007" y="1607395"/>
        <a:ext cx="2665584" cy="1623484"/>
      </dsp:txXfrm>
    </dsp:sp>
    <dsp:sp modelId="{B2FDC6D4-9298-407B-BBDB-C7F191D6C886}">
      <dsp:nvSpPr>
        <dsp:cNvPr id="0" name=""/>
        <dsp:cNvSpPr/>
      </dsp:nvSpPr>
      <dsp:spPr>
        <a:xfrm>
          <a:off x="5555487" y="807719"/>
          <a:ext cx="2665584" cy="799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40" tIns="210640" rIns="210640" bIns="21064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Add</a:t>
          </a:r>
        </a:p>
      </dsp:txBody>
      <dsp:txXfrm>
        <a:off x="5555487" y="807719"/>
        <a:ext cx="2665584" cy="799675"/>
      </dsp:txXfrm>
    </dsp:sp>
    <dsp:sp modelId="{B663FAB1-FAF7-4B46-B861-8A79F136DD1E}">
      <dsp:nvSpPr>
        <dsp:cNvPr id="0" name=""/>
        <dsp:cNvSpPr/>
      </dsp:nvSpPr>
      <dsp:spPr>
        <a:xfrm>
          <a:off x="5555487" y="1607395"/>
          <a:ext cx="2665584" cy="1623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301" tIns="263301" rIns="263301" bIns="263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Add compost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 2-3 inch thick layer of compost over your beds</a:t>
          </a:r>
        </a:p>
      </dsp:txBody>
      <dsp:txXfrm>
        <a:off x="5555487" y="1607395"/>
        <a:ext cx="2665584" cy="1623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2972F-BB6C-4074-BA7E-5CEF02BBF053}">
      <dsp:nvSpPr>
        <dsp:cNvPr id="0" name=""/>
        <dsp:cNvSpPr/>
      </dsp:nvSpPr>
      <dsp:spPr>
        <a:xfrm>
          <a:off x="0" y="581977"/>
          <a:ext cx="8229600" cy="10744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A4F395-2C9C-4DA2-AA94-9D4F20A13100}">
      <dsp:nvSpPr>
        <dsp:cNvPr id="0" name=""/>
        <dsp:cNvSpPr/>
      </dsp:nvSpPr>
      <dsp:spPr>
        <a:xfrm>
          <a:off x="325012" y="823721"/>
          <a:ext cx="590931" cy="590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09526-A4DC-4239-BC2F-3C51E0485DF5}">
      <dsp:nvSpPr>
        <dsp:cNvPr id="0" name=""/>
        <dsp:cNvSpPr/>
      </dsp:nvSpPr>
      <dsp:spPr>
        <a:xfrm>
          <a:off x="1240955" y="581977"/>
          <a:ext cx="6988644" cy="107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9" tIns="113709" rIns="113709" bIns="113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 dirty="0"/>
            <a:t>Plant cover crops like clover, vetch or peas to provide nitrogen when you turn it over in the spring.</a:t>
          </a:r>
          <a:endParaRPr lang="en-US" sz="2500" kern="1200" dirty="0"/>
        </a:p>
      </dsp:txBody>
      <dsp:txXfrm>
        <a:off x="1240955" y="581977"/>
        <a:ext cx="6988644" cy="1074420"/>
      </dsp:txXfrm>
    </dsp:sp>
    <dsp:sp modelId="{4CE9A30E-E46C-4F9B-A2C8-A7D9F2C654BD}">
      <dsp:nvSpPr>
        <dsp:cNvPr id="0" name=""/>
        <dsp:cNvSpPr/>
      </dsp:nvSpPr>
      <dsp:spPr>
        <a:xfrm>
          <a:off x="0" y="1925002"/>
          <a:ext cx="8229600" cy="10744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8FD3D-AC71-4F94-82AF-58DBABE7DFF7}">
      <dsp:nvSpPr>
        <dsp:cNvPr id="0" name=""/>
        <dsp:cNvSpPr/>
      </dsp:nvSpPr>
      <dsp:spPr>
        <a:xfrm>
          <a:off x="325012" y="2166747"/>
          <a:ext cx="590931" cy="590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090B9-65C8-4778-A148-8BC8CB48C14D}">
      <dsp:nvSpPr>
        <dsp:cNvPr id="0" name=""/>
        <dsp:cNvSpPr/>
      </dsp:nvSpPr>
      <dsp:spPr>
        <a:xfrm>
          <a:off x="1240955" y="1925002"/>
          <a:ext cx="6988644" cy="107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9" tIns="113709" rIns="113709" bIns="113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 dirty="0"/>
            <a:t>Expand your planting space</a:t>
          </a:r>
          <a:endParaRPr lang="en-US" sz="2500" kern="1200" dirty="0"/>
        </a:p>
      </dsp:txBody>
      <dsp:txXfrm>
        <a:off x="1240955" y="1925002"/>
        <a:ext cx="6988644" cy="1074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B3FA4-DBAA-4EA7-8A79-5D496AB929E0}" type="datetimeFigureOut">
              <a:rPr lang="en-US" smtClean="0"/>
              <a:pPr/>
              <a:t>8/19/2022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E321B-42E6-4082-ADCB-16DB62496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4C6B2-0E18-41FC-8CA1-B467464E7545}" type="datetimeFigureOut">
              <a:rPr lang="en-US" smtClean="0"/>
              <a:pPr/>
              <a:t>8/19/2022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0A3E-4BC9-4497-95E2-69F5661E22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0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143000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BE47B-08D9-4130-BED0-6D57421D0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29000" y="2133600"/>
            <a:ext cx="2286000" cy="1828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0" y="43434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chemeClr val="accent1"/>
                </a:solidFill>
              </a:rPr>
              <a:t>Presented</a:t>
            </a:r>
            <a:r>
              <a:rPr lang="en-US" sz="2800" b="0" baseline="0" dirty="0">
                <a:solidFill>
                  <a:schemeClr val="accent1"/>
                </a:solidFill>
              </a:rPr>
              <a:t> by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1"/>
                </a:solidFill>
              </a:rPr>
              <a:t>UC Master Gardeners of Placer County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6858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6858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ln>
            <a:noFill/>
          </a:ln>
        </p:spPr>
        <p:txBody>
          <a:bodyPr anchor="b"/>
          <a:lstStyle>
            <a:lvl1pPr marL="0" indent="0" algn="ctr">
              <a:spcAft>
                <a:spcPts val="600"/>
              </a:spcAft>
              <a:buNone/>
              <a:defRPr sz="3200" b="0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>
              <a:defRPr sz="2400" b="0" i="0" baseline="0"/>
            </a:lvl2pPr>
            <a:lvl3pPr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BE47B-08D9-4130-BED0-6D57421D0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2057400"/>
            <a:ext cx="7772400" cy="3124200"/>
          </a:xfrm>
        </p:spPr>
        <p:txBody>
          <a:bodyPr/>
          <a:lstStyle>
            <a:lvl3pPr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7862-ADA7-4056-9BF2-DF61DBF47385}" type="datetimeFigureOut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8A98-7E5A-4D3C-8AFE-BB2F62003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6858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6858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ln>
            <a:noFill/>
          </a:ln>
        </p:spPr>
        <p:txBody>
          <a:bodyPr anchor="b">
            <a:normAutofit/>
          </a:bodyPr>
          <a:lstStyle>
            <a:lvl1pPr marL="0" indent="0" algn="ctr">
              <a:spcAft>
                <a:spcPts val="600"/>
              </a:spcAft>
              <a:buNone/>
              <a:defRPr sz="3200" b="0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NR_subbrands_horizontal_MG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676400" y="5867400"/>
            <a:ext cx="5740400" cy="7827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47" r:id="rId4"/>
    <p:sldLayoutId id="2147483756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i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G_logo-v2014_short-UCC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103120" y="6096000"/>
            <a:ext cx="540026" cy="49682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667000" y="61722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accent1"/>
                </a:solidFill>
              </a:rPr>
              <a:t>UC Master</a:t>
            </a:r>
            <a:r>
              <a:rPr lang="en-US" sz="2000" b="0" baseline="0" dirty="0">
                <a:solidFill>
                  <a:schemeClr val="accent1"/>
                </a:solidFill>
              </a:rPr>
              <a:t> Gardeners of Placer County</a:t>
            </a:r>
            <a:endParaRPr lang="en-US" sz="2000" b="0" dirty="0">
              <a:solidFill>
                <a:schemeClr val="accen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8" r:id="rId3"/>
    <p:sldLayoutId id="2147483738" r:id="rId4"/>
    <p:sldLayoutId id="214748374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pm.ucanr.edu/TOOLS/TURF/TURFSPECIES/charhighht.html" TargetMode="External"/><Relationship Id="rId2" Type="http://schemas.openxmlformats.org/officeDocument/2006/relationships/hyperlink" Target="https://pcmg.ucanr.org/2019_Calendar/Planting_Guide/" TargetMode="Externa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466DF-9667-4B16-A886-8E6F95848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“Fall” in Love with Gardening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C67DAB8-3F63-4317-A3A6-8A5EF299F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Mary Gish</a:t>
            </a:r>
          </a:p>
          <a:p>
            <a:r>
              <a:rPr lang="en-US" dirty="0"/>
              <a:t>Placer County Master Gardener</a:t>
            </a:r>
          </a:p>
        </p:txBody>
      </p:sp>
    </p:spTree>
    <p:extLst>
      <p:ext uri="{BB962C8B-B14F-4D97-AF65-F5344CB8AC3E}">
        <p14:creationId xmlns:p14="http://schemas.microsoft.com/office/powerpoint/2010/main" val="5187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D3851-8E7E-49B1-BF3E-7DB8BF2E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Get Your Lawn Ready for Winter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7628E-A43B-4A4F-8919-89F33933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555933"/>
            <a:ext cx="6163816" cy="2583102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3886B11-6E48-E2F0-4DFB-AD4DD1B1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356350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5A5E17E-9F34-58D4-451F-6FDB5583F9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194624"/>
              </p:ext>
            </p:extLst>
          </p:nvPr>
        </p:nvGraphicFramePr>
        <p:xfrm>
          <a:off x="685800" y="846138"/>
          <a:ext cx="8229600" cy="307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216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B513D-D6E1-4EC3-B950-41E3BB3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ED42F16-79E4-484F-91C0-F8538F99EA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92" r="2392"/>
          <a:stretch/>
        </p:blipFill>
        <p:spPr>
          <a:xfrm>
            <a:off x="1143000" y="763587"/>
            <a:ext cx="7107767" cy="5330825"/>
          </a:xfr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712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F1F1F7B-3A27-FB1D-822A-28A222ADE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315200" y="6356350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9E9C6A-AFB4-4A33-8FFB-46850AFF7A9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4167" b="4167"/>
          <a:stretch>
            <a:fillRect/>
          </a:stretch>
        </p:blipFill>
        <p:spPr>
          <a:xfrm>
            <a:off x="5410200" y="1981200"/>
            <a:ext cx="3491345" cy="32004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84CB8-2A5E-4601-90CC-CE1453FC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Prep the Perennial Garden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93C4996-E8E4-B20C-B0A7-E6AD7BF25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452304"/>
              </p:ext>
            </p:extLst>
          </p:nvPr>
        </p:nvGraphicFramePr>
        <p:xfrm>
          <a:off x="457200" y="1600200"/>
          <a:ext cx="4724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592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1214-825F-4041-95C9-B01AE28D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Refresh your Vegetable Garden for Next Year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5BC839F-2388-7FA0-BCCF-2800302C6A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515462"/>
              </p:ext>
            </p:extLst>
          </p:nvPr>
        </p:nvGraphicFramePr>
        <p:xfrm>
          <a:off x="457200" y="1417638"/>
          <a:ext cx="8229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299FDC5-BC5E-41EF-B3D1-DEE8701D2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2000" y="533400"/>
            <a:ext cx="4237087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6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1214-825F-4041-95C9-B01AE28D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Refresh your Vegetable Garden for Next Year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95DC2A3-D7BA-EDE7-C75B-90E2F970BB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521391"/>
              </p:ext>
            </p:extLst>
          </p:nvPr>
        </p:nvGraphicFramePr>
        <p:xfrm>
          <a:off x="463627" y="1638300"/>
          <a:ext cx="82296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86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EAFC05-F488-4518-BE33-4FE5D10D2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5" y="381000"/>
            <a:ext cx="3624673" cy="27238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008D6-58F8-4D7D-BF03-443936C4E9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B35C4D3-11B6-4593-870E-8B7B084FC01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4167" b="4167"/>
          <a:stretch>
            <a:fillRect/>
          </a:stretch>
        </p:blipFill>
        <p:spPr>
          <a:xfrm>
            <a:off x="897331" y="3613150"/>
            <a:ext cx="3124200" cy="2863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D5B6D4-CA22-4B11-857B-4CD1497A4594}"/>
              </a:ext>
            </a:extLst>
          </p:cNvPr>
          <p:cNvSpPr txBox="1"/>
          <p:nvPr/>
        </p:nvSpPr>
        <p:spPr>
          <a:xfrm>
            <a:off x="4134080" y="559840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apercuregular"/>
              </a:rPr>
              <a:t>Winter Edible Cover Crop: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apercuregular"/>
              </a:rPr>
              <a:t>Fava Beans (Bell Beans), Peas, Yellow Peas, 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apercuregular"/>
              </a:rPr>
              <a:t>and Sugar Snap Peas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CC78-C771-4DB7-A10F-EB8D293D6A30}"/>
              </a:ext>
            </a:extLst>
          </p:cNvPr>
          <p:cNvSpPr txBox="1"/>
          <p:nvPr/>
        </p:nvSpPr>
        <p:spPr>
          <a:xfrm>
            <a:off x="2057400" y="3121223"/>
            <a:ext cx="653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Vetch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74C0B3-C879-4E3A-BD69-970A88791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234" y="751647"/>
            <a:ext cx="3886200" cy="3886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4AFAAC-2967-4A83-B81B-7DF20CF40D87}"/>
              </a:ext>
            </a:extLst>
          </p:cNvPr>
          <p:cNvSpPr txBox="1"/>
          <p:nvPr/>
        </p:nvSpPr>
        <p:spPr>
          <a:xfrm>
            <a:off x="6420080" y="4572000"/>
            <a:ext cx="71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Clover</a:t>
            </a:r>
          </a:p>
        </p:txBody>
      </p:sp>
    </p:spTree>
    <p:extLst>
      <p:ext uri="{BB962C8B-B14F-4D97-AF65-F5344CB8AC3E}">
        <p14:creationId xmlns:p14="http://schemas.microsoft.com/office/powerpoint/2010/main" val="18046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D1D3-F15C-43DB-AA57-1FEBA439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Trees and Shrubs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CF340-6445-490C-B795-3B0FD6F75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038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Fall is an excellent time for planting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Provide adequate watering for newly planted shrubs, trees</a:t>
            </a:r>
          </a:p>
          <a:p>
            <a:pPr lvl="1"/>
            <a:r>
              <a:rPr lang="en-US" dirty="0"/>
              <a:t>May need to be watered daily the first month and 1-3 times per week during the establishment period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72C99-6AAA-4423-8943-740B2F15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272196"/>
            <a:ext cx="3048000" cy="25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D1D3-F15C-43DB-AA57-1FEBA439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Trees and Shrubs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CF340-6445-490C-B795-3B0FD6F75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Replenish mulch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Prune after dormancy starts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BD42C-FA58-4156-834B-DCE88FD9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9" y="2990710"/>
            <a:ext cx="4524375" cy="32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311E-FFBE-4373-83F3-C6F0FCD6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up Annuals and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4D5E-296E-4A9C-B18A-A67364C21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Empty containers, and store in an area free from freezing temperatures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Clean out flower beds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25FD7-D6CC-49F5-8292-185D3CEB0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3329904"/>
            <a:ext cx="5105400" cy="32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2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ACF6C-E5CA-4DCD-923F-7F5335FF1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457023"/>
            <a:ext cx="3581401" cy="3400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2311E-FFBE-4373-83F3-C6F0FCD6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up Annuals and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4D5E-296E-4A9C-B18A-A67364C2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038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Collect and store seeds </a:t>
            </a:r>
          </a:p>
          <a:p>
            <a:pPr lvl="1"/>
            <a:r>
              <a:rPr lang="en-US" dirty="0"/>
              <a:t>You can save seeds from celosia, petunia, cosmos and nasturtium for example</a:t>
            </a:r>
          </a:p>
          <a:p>
            <a:pPr lvl="1"/>
            <a:r>
              <a:rPr lang="en-US" dirty="0"/>
              <a:t>Label and store in a cool dry place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Take cuttings to grow indoors</a:t>
            </a:r>
          </a:p>
          <a:p>
            <a:pPr lvl="1"/>
            <a:r>
              <a:rPr lang="en-US" dirty="0"/>
              <a:t>Coleus, geraniums for example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3200" dirty="0"/>
              <a:t>  Frost Plan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 Are Master Gardeners?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Gardeners of Placer County</a:t>
            </a:r>
          </a:p>
          <a:p>
            <a:pPr lvl="1"/>
            <a:r>
              <a:rPr lang="en-US" sz="2400" dirty="0"/>
              <a:t>Extend </a:t>
            </a:r>
            <a:r>
              <a:rPr lang="en-US" sz="2400" dirty="0">
                <a:solidFill>
                  <a:schemeClr val="accent2"/>
                </a:solidFill>
              </a:rPr>
              <a:t>research-based</a:t>
            </a:r>
            <a:r>
              <a:rPr lang="en-US" sz="2400" dirty="0"/>
              <a:t>, sustainable gardening and composting information</a:t>
            </a:r>
          </a:p>
          <a:p>
            <a:pPr lvl="1"/>
            <a:r>
              <a:rPr lang="en-US" sz="2400" dirty="0"/>
              <a:t>Present accurate, impartial information to </a:t>
            </a:r>
            <a:r>
              <a:rPr lang="en-US" sz="2400" dirty="0">
                <a:solidFill>
                  <a:schemeClr val="accent2"/>
                </a:solidFill>
              </a:rPr>
              <a:t>home gardeners</a:t>
            </a:r>
          </a:p>
          <a:p>
            <a:pPr lvl="1"/>
            <a:r>
              <a:rPr lang="en-US" sz="2400" dirty="0"/>
              <a:t>Encourage public to make </a:t>
            </a:r>
            <a:r>
              <a:rPr lang="en-US" sz="2400" dirty="0">
                <a:solidFill>
                  <a:schemeClr val="accent2"/>
                </a:solidFill>
              </a:rPr>
              <a:t>informed</a:t>
            </a:r>
            <a:r>
              <a:rPr lang="en-US" sz="2400" dirty="0"/>
              <a:t> gardening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AF4F1-2781-4C9B-A724-D10568D1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714750"/>
            <a:ext cx="3143250" cy="3143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CC7856-8D31-4348-8AC0-25724E1B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Organize Tools and Gardening 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E14C-1147-4522-B6C8-8B27D485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0386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Clean hand tools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Clean and Sharpen blades</a:t>
            </a:r>
          </a:p>
          <a:p>
            <a:pPr lvl="1"/>
            <a:r>
              <a:rPr lang="en-US" dirty="0"/>
              <a:t>Pruners and loppers can get dull with lots of use</a:t>
            </a:r>
          </a:p>
          <a:p>
            <a:pPr lvl="1"/>
            <a:r>
              <a:rPr lang="en-US" dirty="0"/>
              <a:t>Mower blades can be sharpened with a file to restore sharp edges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Store to prevent damage/rust</a:t>
            </a:r>
          </a:p>
        </p:txBody>
      </p:sp>
    </p:spTree>
    <p:extLst>
      <p:ext uri="{BB962C8B-B14F-4D97-AF65-F5344CB8AC3E}">
        <p14:creationId xmlns:p14="http://schemas.microsoft.com/office/powerpoint/2010/main" val="2542475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C8E14C-1147-4522-B6C8-8B27D485CD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4196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Protect outdoor plumbing and hoses from freezing temperatures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Clean out sprayers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Store all chemicals, and fertilizers in a safe, dry location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DAFA783-2395-39B6-6DD4-30A1786280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315200" y="6356350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681F59-8406-4AE1-A708-44D61345DC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1322" r="11322"/>
          <a:stretch>
            <a:fillRect/>
          </a:stretch>
        </p:blipFill>
        <p:spPr>
          <a:xfrm>
            <a:off x="5407863" y="1924050"/>
            <a:ext cx="3283527" cy="300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CC7856-8D31-4348-8AC0-25724E1B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Organize Tools and Gardening Gear</a:t>
            </a:r>
          </a:p>
        </p:txBody>
      </p:sp>
    </p:spTree>
    <p:extLst>
      <p:ext uri="{BB962C8B-B14F-4D97-AF65-F5344CB8AC3E}">
        <p14:creationId xmlns:p14="http://schemas.microsoft.com/office/powerpoint/2010/main" val="747385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1FFCD2-EDA8-457A-A3EE-3EEFB497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Disposing of Pesticides and Fertilizers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EC0B8-0ACC-411E-AF52-F3B3590F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Sewage treatment plants aren’t designed to treat toxic chemicals.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Pouring garden chemicals into a storm drain, down the sink, or in the toilet is never an option—and it is against the law!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The only allowable way to dispose of pesticides is to use them up according to label directions or to take them to a household hazardous waste site. </a:t>
            </a:r>
          </a:p>
        </p:txBody>
      </p:sp>
    </p:spTree>
    <p:extLst>
      <p:ext uri="{BB962C8B-B14F-4D97-AF65-F5344CB8AC3E}">
        <p14:creationId xmlns:p14="http://schemas.microsoft.com/office/powerpoint/2010/main" val="186251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2D096-70C0-41FD-8343-0FA613A3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Your Season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836E8-FD43-4740-9687-F0A66C46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5CD724-3CF4-4F22-8E29-4C34ACD23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537915"/>
            <a:ext cx="4326260" cy="4822107"/>
          </a:xfrm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86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3C7A-9415-40C1-8B7B-06298F62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A33F-0F0B-435F-B1B1-8D45910BF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75" y="1097557"/>
            <a:ext cx="8627125" cy="48767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California Master Gardener Handbook </a:t>
            </a:r>
            <a:r>
              <a:rPr lang="en-US" sz="2000" dirty="0"/>
              <a:t>(2015) 2</a:t>
            </a:r>
            <a:r>
              <a:rPr lang="en-US" sz="2000" baseline="30000" dirty="0"/>
              <a:t>nd</a:t>
            </a:r>
            <a:r>
              <a:rPr lang="en-US" sz="2000" dirty="0"/>
              <a:t> Ed, Dennis Pittenger, editor. University of California Division of Agriculture and Natural Resources.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/>
            <a:r>
              <a:rPr lang="en-US" sz="2000" i="1" dirty="0"/>
              <a:t>Garden Chemicals: Safe Use and Disposal</a:t>
            </a:r>
            <a:r>
              <a:rPr lang="en-US" sz="2000" dirty="0"/>
              <a:t>, UCANR Integrated Pest Mgmt. January 2003.</a:t>
            </a:r>
          </a:p>
          <a:p>
            <a:pPr marL="0" indent="0"/>
            <a:endParaRPr lang="en-US" sz="2000" dirty="0"/>
          </a:p>
          <a:p>
            <a:pPr marL="0" indent="0"/>
            <a:r>
              <a:rPr lang="en-US" sz="2000" i="1" dirty="0"/>
              <a:t>Placer County Vegetable Planting Guide</a:t>
            </a:r>
            <a:r>
              <a:rPr lang="en-US" sz="2000" dirty="0"/>
              <a:t>.  Retrieved from:  </a:t>
            </a:r>
            <a:r>
              <a:rPr lang="en-US" sz="2000" dirty="0">
                <a:hlinkClick r:id="rId2"/>
              </a:rPr>
              <a:t>https://pcmg.ucanr.org/2019_Calendar/Planting_Guide/</a:t>
            </a:r>
            <a:r>
              <a:rPr lang="en-US" sz="2000" dirty="0"/>
              <a:t>, August 2022.</a:t>
            </a:r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The UC Guide to Healthy Lawns</a:t>
            </a:r>
            <a:r>
              <a:rPr lang="en-US" sz="2000" dirty="0"/>
              <a:t>. Retrieved from:  </a:t>
            </a:r>
            <a:r>
              <a:rPr lang="en-US" sz="2000" dirty="0">
                <a:hlinkClick r:id="rId3"/>
              </a:rPr>
              <a:t>http://ipm.ucanr.edu/TOOLS/TURF/TURFSPECIES/charhighht.html</a:t>
            </a:r>
            <a:r>
              <a:rPr lang="en-US" sz="2000" dirty="0"/>
              <a:t>, August 2022.</a:t>
            </a:r>
          </a:p>
        </p:txBody>
      </p:sp>
    </p:spTree>
    <p:extLst>
      <p:ext uri="{BB962C8B-B14F-4D97-AF65-F5344CB8AC3E}">
        <p14:creationId xmlns:p14="http://schemas.microsoft.com/office/powerpoint/2010/main" val="382322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2"/>
                </a:solidFill>
              </a:rPr>
              <a:t>Any Questions?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Master Gardener Hotline: </a:t>
            </a:r>
            <a:r>
              <a:rPr lang="en-US" b="1" dirty="0"/>
              <a:t>(530) 889-7388</a:t>
            </a:r>
          </a:p>
          <a:p>
            <a:pPr algn="ctr"/>
            <a:r>
              <a:rPr lang="en-US" dirty="0"/>
              <a:t>                               Rot Line: </a:t>
            </a:r>
            <a:r>
              <a:rPr lang="en-US" b="1" dirty="0"/>
              <a:t>(530) 889-7399</a:t>
            </a:r>
          </a:p>
          <a:p>
            <a:pPr algn="ctr"/>
            <a:r>
              <a:rPr lang="en-US" dirty="0"/>
              <a:t>Master Gardener Website: </a:t>
            </a:r>
            <a:r>
              <a:rPr lang="en-US" b="1" dirty="0"/>
              <a:t>pcmg.ucanr.org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Evaluations, please!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 Are Master Gardeners?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Where to find us…</a:t>
            </a:r>
          </a:p>
          <a:p>
            <a:r>
              <a:rPr lang="en-US" sz="3000" dirty="0"/>
              <a:t>Online, in the Media, and Special Publications</a:t>
            </a:r>
          </a:p>
          <a:p>
            <a:pPr lvl="1"/>
            <a:r>
              <a:rPr lang="en-US" sz="2400" b="0" dirty="0"/>
              <a:t>Hotline: Call </a:t>
            </a:r>
            <a:r>
              <a:rPr lang="en-US" b="1" dirty="0"/>
              <a:t>(530) 889-7388 </a:t>
            </a:r>
            <a:r>
              <a:rPr lang="en-US" sz="2400" b="0" dirty="0"/>
              <a:t>or submit your questions online</a:t>
            </a:r>
          </a:p>
          <a:p>
            <a:pPr lvl="1"/>
            <a:r>
              <a:rPr lang="en-US" sz="2400" b="0" dirty="0"/>
              <a:t>Website: pcmg.ucanr.org</a:t>
            </a:r>
          </a:p>
          <a:p>
            <a:pPr lvl="1"/>
            <a:r>
              <a:rPr lang="en-US" sz="2400" b="0" dirty="0"/>
              <a:t>Facebook, Twitter, Instagram</a:t>
            </a:r>
          </a:p>
          <a:p>
            <a:pPr lvl="1"/>
            <a:r>
              <a:rPr lang="en-US" sz="2400" b="0" dirty="0"/>
              <a:t>Gold Country Media monthly column </a:t>
            </a:r>
          </a:p>
          <a:p>
            <a:pPr lvl="1"/>
            <a:r>
              <a:rPr lang="en-US" sz="2400" b="0" i="1" dirty="0"/>
              <a:t>Curious Gardener </a:t>
            </a:r>
            <a:r>
              <a:rPr lang="en-US" dirty="0"/>
              <a:t>quarterly</a:t>
            </a:r>
            <a:r>
              <a:rPr lang="en-US" sz="2400" b="0" dirty="0"/>
              <a:t> newsletter on our website</a:t>
            </a:r>
          </a:p>
          <a:p>
            <a:pPr lvl="1"/>
            <a:r>
              <a:rPr lang="en-US" sz="2400" b="0" i="1" dirty="0"/>
              <a:t>Gardening Guide and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Master Gardeners?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Where to find us…</a:t>
            </a:r>
          </a:p>
          <a:p>
            <a:r>
              <a:rPr lang="en-US" sz="3000" dirty="0"/>
              <a:t>Workshops, Fairs and Festivals, and Special Events</a:t>
            </a:r>
          </a:p>
          <a:p>
            <a:pPr lvl="1"/>
            <a:r>
              <a:rPr lang="en-US" dirty="0"/>
              <a:t>Speakers by Request </a:t>
            </a:r>
          </a:p>
          <a:p>
            <a:pPr lvl="1"/>
            <a:r>
              <a:rPr lang="en-US" dirty="0"/>
              <a:t>Workshops (various venues, check website)</a:t>
            </a:r>
          </a:p>
          <a:p>
            <a:pPr lvl="1"/>
            <a:r>
              <a:rPr lang="en-US" dirty="0"/>
              <a:t>Farmers’ Markets (seasonal: Auburn, Roseville)</a:t>
            </a:r>
          </a:p>
          <a:p>
            <a:pPr lvl="1"/>
            <a:r>
              <a:rPr lang="en-US" dirty="0"/>
              <a:t>Fairs and Festivals Booths (varies)</a:t>
            </a:r>
          </a:p>
          <a:p>
            <a:pPr lvl="1"/>
            <a:r>
              <a:rPr lang="en-US" dirty="0"/>
              <a:t>Garden Faire (April)</a:t>
            </a:r>
          </a:p>
          <a:p>
            <a:pPr lvl="1"/>
            <a:r>
              <a:rPr lang="en-US" dirty="0"/>
              <a:t>Mother’s Day Garden Tour (May)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Fall In Love with Gardening</a:t>
            </a:r>
          </a:p>
        </p:txBody>
      </p:sp>
      <p:pic>
        <p:nvPicPr>
          <p:cNvPr id="8" name="Picture Placeholder 7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FFB59E72-9372-42EB-BDC1-7A7CC852F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b="13240"/>
          <a:stretch/>
        </p:blipFill>
        <p:spPr>
          <a:xfrm>
            <a:off x="457200" y="1905335"/>
            <a:ext cx="8229600" cy="4038600"/>
          </a:xfr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15200" y="6356350"/>
            <a:ext cx="1371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47B3-6545-4169-A702-DAEE4D6E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Fall Opportunities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4177034-D2E4-FB35-8B42-5ECBE47E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356350"/>
            <a:ext cx="1371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564ADD-412F-7896-0E7B-AF7C1D96AF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7917919"/>
              </p:ext>
            </p:extLst>
          </p:nvPr>
        </p:nvGraphicFramePr>
        <p:xfrm>
          <a:off x="457200" y="1911350"/>
          <a:ext cx="8229600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37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EB9E7F-42D4-40E3-8CB9-AE37B1E8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Fall Garden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539FF-7387-43B0-952F-D5C38F86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356350"/>
            <a:ext cx="1371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0F69A801-93C0-F570-B809-200A16221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181299"/>
              </p:ext>
            </p:extLst>
          </p:nvPr>
        </p:nvGraphicFramePr>
        <p:xfrm>
          <a:off x="457200" y="1981200"/>
          <a:ext cx="8229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778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D5ED-4498-4D68-BC47-8D8B5197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New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F41D-7908-4F13-A711-5EE830B8C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Good time to plant shrubs and trees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Good time to plant cool season veggies such as cabbage, broccoli, lettuce, radish, and some root crops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27DEE-6C0E-4F56-BDD7-2948744E7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733800"/>
            <a:ext cx="4267200" cy="274320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1480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18BF7E-F85E-43D1-B4CD-559AAEC5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603D658-D997-49DB-BE19-5FE9A8E734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07" r="507"/>
          <a:stretch/>
        </p:blipFill>
        <p:spPr>
          <a:xfrm>
            <a:off x="814916" y="611187"/>
            <a:ext cx="7514167" cy="5635625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09932103"/>
      </p:ext>
    </p:extLst>
  </p:cSld>
  <p:clrMapOvr>
    <a:masterClrMapping/>
  </p:clrMapOvr>
</p:sld>
</file>

<file path=ppt/theme/theme1.xml><?xml version="1.0" encoding="utf-8"?>
<a:theme xmlns:a="http://schemas.openxmlformats.org/drawingml/2006/main" name="UCANR Intro slides 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G Content slides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(no bottom logo)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299935</Template>
  <TotalTime>3654</TotalTime>
  <Words>831</Words>
  <Application>Microsoft Office PowerPoint</Application>
  <PresentationFormat>On-screen Show (4:3)</PresentationFormat>
  <Paragraphs>153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apercuregular</vt:lpstr>
      <vt:lpstr>Arial</vt:lpstr>
      <vt:lpstr>Calibri</vt:lpstr>
      <vt:lpstr>Wingdings</vt:lpstr>
      <vt:lpstr>UCANR Intro slides </vt:lpstr>
      <vt:lpstr>MG Content slides</vt:lpstr>
      <vt:lpstr>Content (no bottom logo)</vt:lpstr>
      <vt:lpstr>“Fall” in Love with Gardening</vt:lpstr>
      <vt:lpstr>Who Are Master Gardeners?</vt:lpstr>
      <vt:lpstr>Who Are Master Gardeners?</vt:lpstr>
      <vt:lpstr>Who Are Master Gardeners?</vt:lpstr>
      <vt:lpstr>Fall In Love with Gardening</vt:lpstr>
      <vt:lpstr>Fall Opportunities</vt:lpstr>
      <vt:lpstr>Fall Garden Activities</vt:lpstr>
      <vt:lpstr>Planting New Plants</vt:lpstr>
      <vt:lpstr>PowerPoint Presentation</vt:lpstr>
      <vt:lpstr>Get Your Lawn Ready for Winter</vt:lpstr>
      <vt:lpstr>PowerPoint Presentation</vt:lpstr>
      <vt:lpstr>Prep the Perennial Garden</vt:lpstr>
      <vt:lpstr>Refresh your Vegetable Garden for Next Year</vt:lpstr>
      <vt:lpstr>Refresh your Vegetable Garden for Next Year</vt:lpstr>
      <vt:lpstr>PowerPoint Presentation</vt:lpstr>
      <vt:lpstr>Care for Trees and Shrubs</vt:lpstr>
      <vt:lpstr>Care for Trees and Shrubs</vt:lpstr>
      <vt:lpstr>Clean up Annuals and Containers</vt:lpstr>
      <vt:lpstr>Clean up Annuals and Containers</vt:lpstr>
      <vt:lpstr>Organize Tools and Gardening Gear</vt:lpstr>
      <vt:lpstr>Organize Tools and Gardening Gear</vt:lpstr>
      <vt:lpstr>Disposing of Pesticides and Fertilizers</vt:lpstr>
      <vt:lpstr>Record Your Season</vt:lpstr>
      <vt:lpstr>References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Nadine Hart</dc:creator>
  <cp:lastModifiedBy>Barbara Villareal</cp:lastModifiedBy>
  <cp:revision>8</cp:revision>
  <dcterms:created xsi:type="dcterms:W3CDTF">2019-08-07T21:26:16Z</dcterms:created>
  <dcterms:modified xsi:type="dcterms:W3CDTF">2022-08-19T15:01:41Z</dcterms:modified>
</cp:coreProperties>
</file>