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00" r:id="rId2"/>
    <p:sldId id="28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97"/>
  </p:normalViewPr>
  <p:slideViewPr>
    <p:cSldViewPr snapToGrid="0" snapToObjects="1">
      <p:cViewPr varScale="1">
        <p:scale>
          <a:sx n="74" d="100"/>
          <a:sy n="74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029E4-35A2-0243-9033-AC010839C910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0E658-AC5D-4149-9EA7-8F690BD8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30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94162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95253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88859-DA39-A545-A7E9-16F3D109B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F6799C-B554-7142-A8D2-0E643381B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8FB0C-95CE-E240-A169-F0DC39BAB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CD05F-D474-114A-ABF1-ED0A1EF8B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274A6-B96A-F449-8DF9-3CF65E67E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3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AA7D5-763F-B04D-BEED-9031C140E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4DF835-F4F3-0A41-BDCF-6B9866E471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8B1EF-F6BB-844D-BAE0-90E568420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A3A9A-466F-CF45-9B1E-B0D364DF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A9177-7D8F-8343-9631-F8B94B723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93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6CCC2A-565F-8D46-ABE5-3C6D077CC7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EF7B4-E01B-4D47-AD7C-0FB7E8CE4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D5826-7B4F-5445-BFB5-6A430F271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23E8D-A9B4-D54D-B94F-BCC29002F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E0970-1572-7F4D-8946-5076039E8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84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Only">
  <p:cSld name="4_Title 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3"/>
          <p:cNvSpPr txBox="1">
            <a:spLocks noGrp="1"/>
          </p:cNvSpPr>
          <p:nvPr>
            <p:ph type="title"/>
          </p:nvPr>
        </p:nvSpPr>
        <p:spPr>
          <a:xfrm>
            <a:off x="684734" y="313786"/>
            <a:ext cx="10817839" cy="767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rial"/>
              <a:buNone/>
              <a:defRPr sz="2625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Google Shape;2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3083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2CDC4-79E2-5340-ACB7-4780FD29C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AEC83-04FD-434C-9F20-E17D25D64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F55A5-56A8-0C47-AE61-BDD86F41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16451-DC43-D048-9093-74CACD32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CB5B3-8DDF-344E-B607-742137678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2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FF0C4-256B-B043-ACCE-0B1444ED4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05C56F-123C-A549-84D5-EE661ADE1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3B2DB-6913-F741-8D0F-50DCE2377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6F91B-C621-E046-B55E-9E5C91A78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765D2-C08A-444C-A7F5-1E37E1496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D80D2-D87C-EE47-AD08-B144539D5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DE5B6-4C1B-1848-B698-39E1B3E9F6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7D590C-07FF-2C4D-A0C7-421597A11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B523DE-6448-8B46-A2AB-5720470A9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73FF77-1E77-034D-A0C9-25CFD144D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75834-23A0-E741-82A0-9764B2574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9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23E7A-E9BD-3640-8CF2-78130D79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3456D-6BF8-C843-8009-6B7D0866D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B7F49-0DD5-5948-B69D-0212D5ADA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8498E5-4D97-BF46-A791-C3FDE81FF0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4A267-167B-FC47-9DB0-235E895BAD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26773E-734F-054A-8D9D-EA2E3319A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04ACCA-1596-934B-85AB-D378F2F0A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41A086-A4C5-F243-98AB-51FB3137D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5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202AC-255F-4D43-A95B-F8586EFF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2E4EC-C0C0-A048-BAD2-824D9F556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358499-D894-8F48-B4F2-030F3A774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6C8B50-ECC6-B248-AF3D-B8505091B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2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75C176-3543-ED43-9BD5-562A75F78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B47B83-866E-224B-88F6-9B61E0E4F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C76ED0-AB4A-1D49-B08C-7F91DC5D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9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8EBE-5BAD-684B-AC42-3501A6FC9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34AEB-9574-8E41-BE2A-9F6BB112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0409E9-FB96-4D41-A8DE-0284F8B66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863BB-77F5-2B45-86F4-AEFD53663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95DB4-45DF-6B4B-A33C-CC09BAE1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B9BC7-10BB-7B48-B8FD-0C5F20CC0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7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D9648-0E7B-B445-9CC2-AC8F184EE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27DA0C-65F7-7C4F-BE63-6BEB8EDAA6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28B8FB-2819-E84A-9D34-80D735B24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E0E983-F4E3-4442-95D6-355A3E73D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EAD61-CF13-2940-95F3-EB061353B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D62C2-D0EE-1F46-B8FD-5C44DEE8E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7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51A4D4-AA32-3D4F-96BE-00CE11A34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49EBA-AD96-9048-B422-11472D2BC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E49D1-E87E-9449-AF99-8170B5853A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59FC9-CDAA-6944-8457-29995808140B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C0CC3-1157-6E4D-BEC5-EA415DE3DA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6CEE3-4C77-464F-B5A7-B318DD9E9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50CF1-0225-5C4D-B662-A14B7EC51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9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3084400-3CC1-4A4C-AC99-867F21846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3955" y="1840438"/>
            <a:ext cx="7624088" cy="3487384"/>
          </a:xfrm>
        </p:spPr>
        <p:txBody>
          <a:bodyPr/>
          <a:lstStyle/>
          <a:p>
            <a:pPr marL="85725" indent="0" algn="ctr">
              <a:buNone/>
            </a:pPr>
            <a:r>
              <a:rPr lang="en-US" dirty="0"/>
              <a:t>This presentation was recorded</a:t>
            </a:r>
          </a:p>
          <a:p>
            <a:pPr marL="85725" indent="0" algn="ctr">
              <a:buNone/>
            </a:pPr>
            <a:r>
              <a:rPr lang="en-US" dirty="0"/>
              <a:t>and will be posted on </a:t>
            </a:r>
            <a:r>
              <a:rPr lang="en-US"/>
              <a:t>our website </a:t>
            </a:r>
            <a:r>
              <a:rPr lang="en-US" dirty="0"/>
              <a:t>soon.</a:t>
            </a:r>
          </a:p>
          <a:p>
            <a:pPr marL="85725" indent="0" algn="ctr">
              <a:buNone/>
            </a:pPr>
            <a:endParaRPr lang="en-US" dirty="0"/>
          </a:p>
          <a:p>
            <a:pPr marL="85725" indent="0" algn="ctr">
              <a:buNone/>
            </a:pPr>
            <a:r>
              <a:rPr lang="en-US" dirty="0"/>
              <a:t>Look for more workshops on our website</a:t>
            </a:r>
          </a:p>
          <a:p>
            <a:pPr marL="85725" indent="0" algn="ctr">
              <a:buNone/>
            </a:pPr>
            <a:r>
              <a:rPr lang="en-US" dirty="0"/>
              <a:t>and on our Facebook page.</a:t>
            </a:r>
          </a:p>
          <a:p>
            <a:pPr marL="85725" indent="0" algn="ctr">
              <a:buNone/>
            </a:pPr>
            <a:endParaRPr lang="en-US" i="1" dirty="0"/>
          </a:p>
        </p:txBody>
      </p:sp>
      <p:sp>
        <p:nvSpPr>
          <p:cNvPr id="9" name="Google Shape;101;p1">
            <a:extLst>
              <a:ext uri="{FF2B5EF4-FFF2-40B4-BE49-F238E27FC236}">
                <a16:creationId xmlns:a16="http://schemas.microsoft.com/office/drawing/2014/main" id="{ED97F3AC-68CD-A541-9BE8-D4CBFBC0A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87886" y="409744"/>
            <a:ext cx="7216227" cy="57564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buClr>
                <a:srgbClr val="FFFFFF"/>
              </a:buClr>
              <a:buSzPts val="3200"/>
            </a:pPr>
            <a:r>
              <a:rPr lang="en-US" sz="3600" dirty="0">
                <a:solidFill>
                  <a:srgbClr val="FFFFFF"/>
                </a:solidFill>
              </a:rPr>
              <a:t>Thank you for joining us today.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2364024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86"/>
    </mc:Choice>
    <mc:Fallback xmlns="">
      <p:transition spd="slow" advTm="808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1;p1">
            <a:extLst>
              <a:ext uri="{FF2B5EF4-FFF2-40B4-BE49-F238E27FC236}">
                <a16:creationId xmlns:a16="http://schemas.microsoft.com/office/drawing/2014/main" id="{F517EA30-E1CE-8B40-BC6A-C45D5FE931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58941" y="361769"/>
            <a:ext cx="7074117" cy="57564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buClr>
                <a:srgbClr val="FFFFFF"/>
              </a:buClr>
              <a:buSzPts val="3200"/>
            </a:pPr>
            <a:r>
              <a:rPr lang="en-US" sz="3600" dirty="0">
                <a:solidFill>
                  <a:srgbClr val="FFFFFF"/>
                </a:solidFill>
              </a:rPr>
              <a:t>Thank you for joining us today.</a:t>
            </a:r>
            <a:endParaRPr sz="3600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3084400-3CC1-4A4C-AC99-867F21846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828" y="1695632"/>
            <a:ext cx="8948344" cy="4322108"/>
          </a:xfrm>
        </p:spPr>
        <p:txBody>
          <a:bodyPr/>
          <a:lstStyle/>
          <a:p>
            <a:pPr marL="85725" indent="0" algn="ctr">
              <a:buNone/>
            </a:pPr>
            <a:r>
              <a:rPr lang="en-US" b="1" u="sng" dirty="0"/>
              <a:t>For more information</a:t>
            </a:r>
            <a:r>
              <a:rPr lang="en-US" b="1" dirty="0"/>
              <a:t>:</a:t>
            </a:r>
          </a:p>
          <a:p>
            <a:pPr marL="85725" indent="0" algn="ctr">
              <a:buNone/>
            </a:pPr>
            <a:endParaRPr lang="en-US" sz="1100" b="1" dirty="0"/>
          </a:p>
          <a:p>
            <a:pPr marL="85725" indent="0" algn="ctr">
              <a:buNone/>
            </a:pPr>
            <a:r>
              <a:rPr lang="en-US" b="1" dirty="0"/>
              <a:t>Website: </a:t>
            </a:r>
            <a:r>
              <a:rPr lang="en-US" b="1" dirty="0" err="1"/>
              <a:t>pcmg.ucanr.org</a:t>
            </a:r>
            <a:endParaRPr lang="en-US" b="1" dirty="0"/>
          </a:p>
          <a:p>
            <a:pPr marL="85725" indent="0" algn="ctr">
              <a:buNone/>
            </a:pPr>
            <a:r>
              <a:rPr lang="en-US" sz="2400" b="1" dirty="0"/>
              <a:t>Facebook: https://www.facebook.com/PlacerCountyMasterGardeners/</a:t>
            </a:r>
          </a:p>
          <a:p>
            <a:pPr marL="85725" indent="0" algn="ctr">
              <a:buNone/>
            </a:pPr>
            <a:r>
              <a:rPr lang="en-US" sz="2400" b="1" dirty="0"/>
              <a:t>Hotline: (530) 889-7388</a:t>
            </a:r>
          </a:p>
          <a:p>
            <a:pPr marL="85725" indent="0" algn="ctr">
              <a:buNone/>
            </a:pPr>
            <a:r>
              <a:rPr lang="en-US" sz="2400" dirty="0"/>
              <a:t>(Calls are recorded and answered remotely.)</a:t>
            </a:r>
            <a:endParaRPr lang="en-US" sz="1600" b="1" dirty="0"/>
          </a:p>
          <a:p>
            <a:pPr marL="85725" indent="0" algn="ctr">
              <a:buNone/>
            </a:pPr>
            <a:endParaRPr lang="en-US" sz="2400" b="1" dirty="0"/>
          </a:p>
          <a:p>
            <a:pPr algn="ctr">
              <a:buFont typeface="Wingdings" pitchFamily="2" charset="2"/>
              <a:buChar char="Ø"/>
            </a:pPr>
            <a:r>
              <a:rPr lang="en-US" sz="2400" b="1" dirty="0"/>
              <a:t>   Resources related to this presentation are available</a:t>
            </a:r>
          </a:p>
          <a:p>
            <a:pPr marL="85725" indent="0" algn="ctr">
              <a:buNone/>
            </a:pPr>
            <a:r>
              <a:rPr lang="en-US" sz="2400" b="1" dirty="0"/>
              <a:t>on our website under today’s workshop title.</a:t>
            </a:r>
            <a:endParaRPr lang="en-US" sz="2000" b="1" strike="sngStrike" dirty="0"/>
          </a:p>
        </p:txBody>
      </p:sp>
    </p:spTree>
    <p:extLst>
      <p:ext uri="{BB962C8B-B14F-4D97-AF65-F5344CB8AC3E}">
        <p14:creationId xmlns:p14="http://schemas.microsoft.com/office/powerpoint/2010/main" val="27351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562"/>
    </mc:Choice>
    <mc:Fallback xmlns="">
      <p:transition spd="slow" advTm="150562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93</Words>
  <Application>Microsoft Office PowerPoint</Application>
  <PresentationFormat>Widescreen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Thank you for joining us today.</vt:lpstr>
      <vt:lpstr>Thank you for joining us today.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 for joining us today.</dc:title>
  <dc:creator>Peggy Beltramo</dc:creator>
  <cp:lastModifiedBy>Barbara Villareal</cp:lastModifiedBy>
  <cp:revision>8</cp:revision>
  <dcterms:created xsi:type="dcterms:W3CDTF">2020-10-05T18:23:37Z</dcterms:created>
  <dcterms:modified xsi:type="dcterms:W3CDTF">2021-01-24T18:23:54Z</dcterms:modified>
</cp:coreProperties>
</file>