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80" r:id="rId3"/>
    <p:sldId id="276" r:id="rId4"/>
    <p:sldId id="273" r:id="rId5"/>
    <p:sldId id="281" r:id="rId6"/>
    <p:sldId id="283" r:id="rId7"/>
    <p:sldId id="277" r:id="rId8"/>
    <p:sldId id="286" r:id="rId9"/>
    <p:sldId id="284" r:id="rId10"/>
    <p:sldId id="288" r:id="rId11"/>
    <p:sldId id="279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14663-A406-40DC-83CE-D9FDA470B320}" v="11" dt="2022-09-29T23:57:02.307"/>
    <p1510:client id="{8E8DA0BF-2A1F-4DC8-AD22-CF4AE1639A5B}" v="51" dt="2022-10-06T19:11:36.533"/>
    <p1510:client id="{9379FC2B-699E-426E-9E29-983D53D3FF5F}" v="454" dt="2022-09-23T21:40:47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114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Leaf" userId="2Vo0m4bYEsHOXK6vO0umFT2HYFX3c02npHH8bRj3Ydk=" providerId="None" clId="Web-{9379FC2B-699E-426E-9E29-983D53D3FF5F}"/>
    <pc:docChg chg="addSld delSld modSld">
      <pc:chgData name="Scott Leaf" userId="2Vo0m4bYEsHOXK6vO0umFT2HYFX3c02npHH8bRj3Ydk=" providerId="None" clId="Web-{9379FC2B-699E-426E-9E29-983D53D3FF5F}" dt="2022-09-23T21:40:47.413" v="433"/>
      <pc:docMkLst>
        <pc:docMk/>
      </pc:docMkLst>
      <pc:sldChg chg="modSp">
        <pc:chgData name="Scott Leaf" userId="2Vo0m4bYEsHOXK6vO0umFT2HYFX3c02npHH8bRj3Ydk=" providerId="None" clId="Web-{9379FC2B-699E-426E-9E29-983D53D3FF5F}" dt="2022-09-23T21:20:32.522" v="26" actId="1076"/>
        <pc:sldMkLst>
          <pc:docMk/>
          <pc:sldMk cId="2912848397" sldId="258"/>
        </pc:sldMkLst>
        <pc:spChg chg="mod">
          <ac:chgData name="Scott Leaf" userId="2Vo0m4bYEsHOXK6vO0umFT2HYFX3c02npHH8bRj3Ydk=" providerId="None" clId="Web-{9379FC2B-699E-426E-9E29-983D53D3FF5F}" dt="2022-09-23T21:19:24.176" v="24" actId="14100"/>
          <ac:spMkLst>
            <pc:docMk/>
            <pc:sldMk cId="2912848397" sldId="258"/>
            <ac:spMk id="2" creationId="{B93571D4-4813-B74C-AE0C-C482ABC74A6E}"/>
          </ac:spMkLst>
        </pc:spChg>
        <pc:spChg chg="mod">
          <ac:chgData name="Scott Leaf" userId="2Vo0m4bYEsHOXK6vO0umFT2HYFX3c02npHH8bRj3Ydk=" providerId="None" clId="Web-{9379FC2B-699E-426E-9E29-983D53D3FF5F}" dt="2022-09-23T21:20:26.959" v="25" actId="1076"/>
          <ac:spMkLst>
            <pc:docMk/>
            <pc:sldMk cId="2912848397" sldId="258"/>
            <ac:spMk id="9" creationId="{EC6F5575-47FE-8F41-88EB-DBBF04A2B9EA}"/>
          </ac:spMkLst>
        </pc:spChg>
        <pc:spChg chg="mod">
          <ac:chgData name="Scott Leaf" userId="2Vo0m4bYEsHOXK6vO0umFT2HYFX3c02npHH8bRj3Ydk=" providerId="None" clId="Web-{9379FC2B-699E-426E-9E29-983D53D3FF5F}" dt="2022-09-23T21:20:32.522" v="26" actId="1076"/>
          <ac:spMkLst>
            <pc:docMk/>
            <pc:sldMk cId="2912848397" sldId="258"/>
            <ac:spMk id="10" creationId="{C904AADE-5565-7D47-94AA-541EF2D88F82}"/>
          </ac:spMkLst>
        </pc:spChg>
      </pc:sldChg>
      <pc:sldChg chg="addSp delSp modSp mod modClrScheme chgLayout">
        <pc:chgData name="Scott Leaf" userId="2Vo0m4bYEsHOXK6vO0umFT2HYFX3c02npHH8bRj3Ydk=" providerId="None" clId="Web-{9379FC2B-699E-426E-9E29-983D53D3FF5F}" dt="2022-09-23T21:38:45.502" v="399" actId="20577"/>
        <pc:sldMkLst>
          <pc:docMk/>
          <pc:sldMk cId="1418786335" sldId="273"/>
        </pc:sldMkLst>
        <pc:spChg chg="add del mod ord">
          <ac:chgData name="Scott Leaf" userId="2Vo0m4bYEsHOXK6vO0umFT2HYFX3c02npHH8bRj3Ydk=" providerId="None" clId="Web-{9379FC2B-699E-426E-9E29-983D53D3FF5F}" dt="2022-09-23T21:34:00.491" v="278"/>
          <ac:spMkLst>
            <pc:docMk/>
            <pc:sldMk cId="1418786335" sldId="273"/>
            <ac:spMk id="2" creationId="{A81821F5-BCF4-F883-CC27-3D38386077C1}"/>
          </ac:spMkLst>
        </pc:spChg>
        <pc:spChg chg="add mod">
          <ac:chgData name="Scott Leaf" userId="2Vo0m4bYEsHOXK6vO0umFT2HYFX3c02npHH8bRj3Ydk=" providerId="None" clId="Web-{9379FC2B-699E-426E-9E29-983D53D3FF5F}" dt="2022-09-23T21:37:22.295" v="339" actId="1076"/>
          <ac:spMkLst>
            <pc:docMk/>
            <pc:sldMk cId="1418786335" sldId="273"/>
            <ac:spMk id="3" creationId="{9233F797-C332-32FE-3831-09E91B39D8E5}"/>
          </ac:spMkLst>
        </pc:spChg>
        <pc:spChg chg="add del mod">
          <ac:chgData name="Scott Leaf" userId="2Vo0m4bYEsHOXK6vO0umFT2HYFX3c02npHH8bRj3Ydk=" providerId="None" clId="Web-{9379FC2B-699E-426E-9E29-983D53D3FF5F}" dt="2022-09-23T21:35:46.307" v="314"/>
          <ac:spMkLst>
            <pc:docMk/>
            <pc:sldMk cId="1418786335" sldId="273"/>
            <ac:spMk id="4" creationId="{A9031C44-3803-C82D-E10F-17DB7785A81E}"/>
          </ac:spMkLst>
        </pc:spChg>
        <pc:spChg chg="add mod">
          <ac:chgData name="Scott Leaf" userId="2Vo0m4bYEsHOXK6vO0umFT2HYFX3c02npHH8bRj3Ydk=" providerId="None" clId="Web-{9379FC2B-699E-426E-9E29-983D53D3FF5F}" dt="2022-09-23T21:37:45.296" v="349" actId="20577"/>
          <ac:spMkLst>
            <pc:docMk/>
            <pc:sldMk cId="1418786335" sldId="273"/>
            <ac:spMk id="5" creationId="{E4595125-B703-DA9E-7016-ACB89CA9C321}"/>
          </ac:spMkLst>
        </pc:spChg>
        <pc:spChg chg="add mod">
          <ac:chgData name="Scott Leaf" userId="2Vo0m4bYEsHOXK6vO0umFT2HYFX3c02npHH8bRj3Ydk=" providerId="None" clId="Web-{9379FC2B-699E-426E-9E29-983D53D3FF5F}" dt="2022-09-23T21:38:45.502" v="399" actId="20577"/>
          <ac:spMkLst>
            <pc:docMk/>
            <pc:sldMk cId="1418786335" sldId="273"/>
            <ac:spMk id="6" creationId="{6C38B6F5-A816-5E58-56BD-0CA63EDF5511}"/>
          </ac:spMkLst>
        </pc:spChg>
        <pc:spChg chg="mod ord">
          <ac:chgData name="Scott Leaf" userId="2Vo0m4bYEsHOXK6vO0umFT2HYFX3c02npHH8bRj3Ydk=" providerId="None" clId="Web-{9379FC2B-699E-426E-9E29-983D53D3FF5F}" dt="2022-09-23T21:35:37.354" v="311" actId="20577"/>
          <ac:spMkLst>
            <pc:docMk/>
            <pc:sldMk cId="1418786335" sldId="273"/>
            <ac:spMk id="7" creationId="{E098DF60-3906-8E4E-5B03-A2EA0D26B927}"/>
          </ac:spMkLst>
        </pc:spChg>
        <pc:spChg chg="mod">
          <ac:chgData name="Scott Leaf" userId="2Vo0m4bYEsHOXK6vO0umFT2HYFX3c02npHH8bRj3Ydk=" providerId="None" clId="Web-{9379FC2B-699E-426E-9E29-983D53D3FF5F}" dt="2022-09-23T21:38:05.453" v="356" actId="20577"/>
          <ac:spMkLst>
            <pc:docMk/>
            <pc:sldMk cId="1418786335" sldId="273"/>
            <ac:spMk id="8" creationId="{AEF7F27A-3762-5ED5-94F7-6847E12CC40E}"/>
          </ac:spMkLst>
        </pc:spChg>
        <pc:spChg chg="mod">
          <ac:chgData name="Scott Leaf" userId="2Vo0m4bYEsHOXK6vO0umFT2HYFX3c02npHH8bRj3Ydk=" providerId="None" clId="Web-{9379FC2B-699E-426E-9E29-983D53D3FF5F}" dt="2022-09-23T21:37:07.404" v="336" actId="1076"/>
          <ac:spMkLst>
            <pc:docMk/>
            <pc:sldMk cId="1418786335" sldId="273"/>
            <ac:spMk id="10" creationId="{40B37668-FD09-ECF8-E1F7-0F508D9C365D}"/>
          </ac:spMkLst>
        </pc:spChg>
        <pc:spChg chg="mod">
          <ac:chgData name="Scott Leaf" userId="2Vo0m4bYEsHOXK6vO0umFT2HYFX3c02npHH8bRj3Ydk=" providerId="None" clId="Web-{9379FC2B-699E-426E-9E29-983D53D3FF5F}" dt="2022-09-23T21:37:13.326" v="337" actId="1076"/>
          <ac:spMkLst>
            <pc:docMk/>
            <pc:sldMk cId="1418786335" sldId="273"/>
            <ac:spMk id="11" creationId="{17777442-E87F-AA5E-1A2D-D8F20C9A2081}"/>
          </ac:spMkLst>
        </pc:spChg>
      </pc:sldChg>
      <pc:sldChg chg="addSp delSp modSp mod modClrScheme chgLayout">
        <pc:chgData name="Scott Leaf" userId="2Vo0m4bYEsHOXK6vO0umFT2HYFX3c02npHH8bRj3Ydk=" providerId="None" clId="Web-{9379FC2B-699E-426E-9E29-983D53D3FF5F}" dt="2022-09-23T21:40:47.413" v="433"/>
        <pc:sldMkLst>
          <pc:docMk/>
          <pc:sldMk cId="1743792032" sldId="276"/>
        </pc:sldMkLst>
        <pc:spChg chg="add del mod ord">
          <ac:chgData name="Scott Leaf" userId="2Vo0m4bYEsHOXK6vO0umFT2HYFX3c02npHH8bRj3Ydk=" providerId="None" clId="Web-{9379FC2B-699E-426E-9E29-983D53D3FF5F}" dt="2022-09-23T21:39:36.410" v="404"/>
          <ac:spMkLst>
            <pc:docMk/>
            <pc:sldMk cId="1743792032" sldId="276"/>
            <ac:spMk id="3" creationId="{67FB0948-7E49-FDE3-9580-FE703E433287}"/>
          </ac:spMkLst>
        </pc:spChg>
        <pc:spChg chg="add del mod ord">
          <ac:chgData name="Scott Leaf" userId="2Vo0m4bYEsHOXK6vO0umFT2HYFX3c02npHH8bRj3Ydk=" providerId="None" clId="Web-{9379FC2B-699E-426E-9E29-983D53D3FF5F}" dt="2022-09-23T21:40:33.443" v="427"/>
          <ac:spMkLst>
            <pc:docMk/>
            <pc:sldMk cId="1743792032" sldId="276"/>
            <ac:spMk id="4" creationId="{50472DB4-4CCF-ADDE-0DE1-C7B7B84471D5}"/>
          </ac:spMkLst>
        </pc:spChg>
        <pc:spChg chg="add del mod ord">
          <ac:chgData name="Scott Leaf" userId="2Vo0m4bYEsHOXK6vO0umFT2HYFX3c02npHH8bRj3Ydk=" providerId="None" clId="Web-{9379FC2B-699E-426E-9E29-983D53D3FF5F}" dt="2022-09-23T21:40:47.413" v="433"/>
          <ac:spMkLst>
            <pc:docMk/>
            <pc:sldMk cId="1743792032" sldId="276"/>
            <ac:spMk id="7" creationId="{DB648ADD-E284-9833-A47B-75CAA383C1B0}"/>
          </ac:spMkLst>
        </pc:spChg>
        <pc:spChg chg="mod ord">
          <ac:chgData name="Scott Leaf" userId="2Vo0m4bYEsHOXK6vO0umFT2HYFX3c02npHH8bRj3Ydk=" providerId="None" clId="Web-{9379FC2B-699E-426E-9E29-983D53D3FF5F}" dt="2022-09-23T21:40:43.553" v="432"/>
          <ac:spMkLst>
            <pc:docMk/>
            <pc:sldMk cId="1743792032" sldId="276"/>
            <ac:spMk id="8" creationId="{42314D6B-0297-8A47-ACD9-0D488A241308}"/>
          </ac:spMkLst>
        </pc:spChg>
        <pc:spChg chg="mod">
          <ac:chgData name="Scott Leaf" userId="2Vo0m4bYEsHOXK6vO0umFT2HYFX3c02npHH8bRj3Ydk=" providerId="None" clId="Web-{9379FC2B-699E-426E-9E29-983D53D3FF5F}" dt="2022-09-23T21:40:39.616" v="428" actId="1076"/>
          <ac:spMkLst>
            <pc:docMk/>
            <pc:sldMk cId="1743792032" sldId="276"/>
            <ac:spMk id="9" creationId="{00000000-0000-0000-0000-000000000000}"/>
          </ac:spMkLst>
        </pc:spChg>
        <pc:spChg chg="mod">
          <ac:chgData name="Scott Leaf" userId="2Vo0m4bYEsHOXK6vO0umFT2HYFX3c02npHH8bRj3Ydk=" providerId="None" clId="Web-{9379FC2B-699E-426E-9E29-983D53D3FF5F}" dt="2022-09-23T21:39:43.629" v="406" actId="1076"/>
          <ac:spMkLst>
            <pc:docMk/>
            <pc:sldMk cId="1743792032" sldId="276"/>
            <ac:spMk id="28" creationId="{9C33B8CB-00E8-9702-4CC1-E08DEC416CA4}"/>
          </ac:spMkLst>
        </pc:spChg>
        <pc:spChg chg="mod">
          <ac:chgData name="Scott Leaf" userId="2Vo0m4bYEsHOXK6vO0umFT2HYFX3c02npHH8bRj3Ydk=" providerId="None" clId="Web-{9379FC2B-699E-426E-9E29-983D53D3FF5F}" dt="2022-09-23T21:39:19.503" v="401"/>
          <ac:spMkLst>
            <pc:docMk/>
            <pc:sldMk cId="1743792032" sldId="276"/>
            <ac:spMk id="29" creationId="{32A6EC4F-B140-E97A-1B22-CAE5A5A4C39F}"/>
          </ac:spMkLst>
        </pc:spChg>
        <pc:spChg chg="mod">
          <ac:chgData name="Scott Leaf" userId="2Vo0m4bYEsHOXK6vO0umFT2HYFX3c02npHH8bRj3Ydk=" providerId="None" clId="Web-{9379FC2B-699E-426E-9E29-983D53D3FF5F}" dt="2022-09-23T21:39:26.253" v="402"/>
          <ac:spMkLst>
            <pc:docMk/>
            <pc:sldMk cId="1743792032" sldId="276"/>
            <ac:spMk id="30" creationId="{A0327A90-2021-4ED7-BB79-CE145EF50A36}"/>
          </ac:spMkLst>
        </pc:spChg>
        <pc:spChg chg="mod">
          <ac:chgData name="Scott Leaf" userId="2Vo0m4bYEsHOXK6vO0umFT2HYFX3c02npHH8bRj3Ydk=" providerId="None" clId="Web-{9379FC2B-699E-426E-9E29-983D53D3FF5F}" dt="2022-09-23T21:40:39.819" v="430" actId="1076"/>
          <ac:spMkLst>
            <pc:docMk/>
            <pc:sldMk cId="1743792032" sldId="276"/>
            <ac:spMk id="41" creationId="{A2047CCE-BB9B-230D-2100-FE0C58E56C91}"/>
          </ac:spMkLst>
        </pc:spChg>
        <pc:spChg chg="mod">
          <ac:chgData name="Scott Leaf" userId="2Vo0m4bYEsHOXK6vO0umFT2HYFX3c02npHH8bRj3Ydk=" providerId="None" clId="Web-{9379FC2B-699E-426E-9E29-983D53D3FF5F}" dt="2022-09-23T21:40:39.819" v="431" actId="1076"/>
          <ac:spMkLst>
            <pc:docMk/>
            <pc:sldMk cId="1743792032" sldId="276"/>
            <ac:spMk id="42" creationId="{A1D999F9-627A-ACB5-39A0-B0334685371D}"/>
          </ac:spMkLst>
        </pc:spChg>
        <pc:grpChg chg="mod">
          <ac:chgData name="Scott Leaf" userId="2Vo0m4bYEsHOXK6vO0umFT2HYFX3c02npHH8bRj3Ydk=" providerId="None" clId="Web-{9379FC2B-699E-426E-9E29-983D53D3FF5F}" dt="2022-09-23T21:40:39.803" v="429" actId="1076"/>
          <ac:grpSpMkLst>
            <pc:docMk/>
            <pc:sldMk cId="1743792032" sldId="276"/>
            <ac:grpSpMk id="2" creationId="{196C5371-8E8A-AA9B-E6AA-E8B089DD00AF}"/>
          </ac:grpSpMkLst>
        </pc:grpChg>
      </pc:sldChg>
      <pc:sldChg chg="addSp delSp modSp mod modClrScheme chgLayout">
        <pc:chgData name="Scott Leaf" userId="2Vo0m4bYEsHOXK6vO0umFT2HYFX3c02npHH8bRj3Ydk=" providerId="None" clId="Web-{9379FC2B-699E-426E-9E29-983D53D3FF5F}" dt="2022-09-23T21:32:43.144" v="264" actId="1076"/>
        <pc:sldMkLst>
          <pc:docMk/>
          <pc:sldMk cId="3543890804" sldId="277"/>
        </pc:sldMkLst>
        <pc:spChg chg="add del mod ord">
          <ac:chgData name="Scott Leaf" userId="2Vo0m4bYEsHOXK6vO0umFT2HYFX3c02npHH8bRj3Ydk=" providerId="None" clId="Web-{9379FC2B-699E-426E-9E29-983D53D3FF5F}" dt="2022-09-23T21:31:04.500" v="243"/>
          <ac:spMkLst>
            <pc:docMk/>
            <pc:sldMk cId="3543890804" sldId="277"/>
            <ac:spMk id="2" creationId="{C9670FD0-604D-DF67-6C27-45E806A51698}"/>
          </ac:spMkLst>
        </pc:spChg>
        <pc:spChg chg="mod ord">
          <ac:chgData name="Scott Leaf" userId="2Vo0m4bYEsHOXK6vO0umFT2HYFX3c02npHH8bRj3Ydk=" providerId="None" clId="Web-{9379FC2B-699E-426E-9E29-983D53D3FF5F}" dt="2022-09-23T21:30:56.577" v="241"/>
          <ac:spMkLst>
            <pc:docMk/>
            <pc:sldMk cId="3543890804" sldId="277"/>
            <ac:spMk id="7" creationId="{E098DF60-3906-8E4E-5B03-A2EA0D26B927}"/>
          </ac:spMkLst>
        </pc:spChg>
        <pc:spChg chg="mod">
          <ac:chgData name="Scott Leaf" userId="2Vo0m4bYEsHOXK6vO0umFT2HYFX3c02npHH8bRj3Ydk=" providerId="None" clId="Web-{9379FC2B-699E-426E-9E29-983D53D3FF5F}" dt="2022-09-23T21:31:14.344" v="245" actId="20577"/>
          <ac:spMkLst>
            <pc:docMk/>
            <pc:sldMk cId="3543890804" sldId="277"/>
            <ac:spMk id="67" creationId="{386BEF8B-8FB1-AFE2-219E-168296F07921}"/>
          </ac:spMkLst>
        </pc:spChg>
        <pc:spChg chg="mod">
          <ac:chgData name="Scott Leaf" userId="2Vo0m4bYEsHOXK6vO0umFT2HYFX3c02npHH8bRj3Ydk=" providerId="None" clId="Web-{9379FC2B-699E-426E-9E29-983D53D3FF5F}" dt="2022-09-23T21:32:20.221" v="260"/>
          <ac:spMkLst>
            <pc:docMk/>
            <pc:sldMk cId="3543890804" sldId="277"/>
            <ac:spMk id="82" creationId="{5F7142E9-6CC1-0913-CB41-A7EED1D9EFF0}"/>
          </ac:spMkLst>
        </pc:spChg>
        <pc:picChg chg="mod">
          <ac:chgData name="Scott Leaf" userId="2Vo0m4bYEsHOXK6vO0umFT2HYFX3c02npHH8bRj3Ydk=" providerId="None" clId="Web-{9379FC2B-699E-426E-9E29-983D53D3FF5F}" dt="2022-09-23T21:32:43.144" v="264" actId="1076"/>
          <ac:picMkLst>
            <pc:docMk/>
            <pc:sldMk cId="3543890804" sldId="277"/>
            <ac:picMk id="74" creationId="{E62099B5-DC4F-28DB-8F08-9A522B177C8B}"/>
          </ac:picMkLst>
        </pc:picChg>
        <pc:picChg chg="mod">
          <ac:chgData name="Scott Leaf" userId="2Vo0m4bYEsHOXK6vO0umFT2HYFX3c02npHH8bRj3Ydk=" providerId="None" clId="Web-{9379FC2B-699E-426E-9E29-983D53D3FF5F}" dt="2022-09-23T21:32:20.096" v="258"/>
          <ac:picMkLst>
            <pc:docMk/>
            <pc:sldMk cId="3543890804" sldId="277"/>
            <ac:picMk id="80" creationId="{23F44C2E-6991-D183-D0F8-3D609BBC5EE0}"/>
          </ac:picMkLst>
        </pc:picChg>
        <pc:cxnChg chg="mod">
          <ac:chgData name="Scott Leaf" userId="2Vo0m4bYEsHOXK6vO0umFT2HYFX3c02npHH8bRj3Ydk=" providerId="None" clId="Web-{9379FC2B-699E-426E-9E29-983D53D3FF5F}" dt="2022-09-23T21:32:00.502" v="251"/>
          <ac:cxnSpMkLst>
            <pc:docMk/>
            <pc:sldMk cId="3543890804" sldId="277"/>
            <ac:cxnSpMk id="72" creationId="{B2B3282A-1999-4B45-E8BE-BC346C5555CB}"/>
          </ac:cxnSpMkLst>
        </pc:cxnChg>
        <pc:cxnChg chg="mod">
          <ac:chgData name="Scott Leaf" userId="2Vo0m4bYEsHOXK6vO0umFT2HYFX3c02npHH8bRj3Ydk=" providerId="None" clId="Web-{9379FC2B-699E-426E-9E29-983D53D3FF5F}" dt="2022-09-23T21:32:37.097" v="262" actId="14100"/>
          <ac:cxnSpMkLst>
            <pc:docMk/>
            <pc:sldMk cId="3543890804" sldId="277"/>
            <ac:cxnSpMk id="75" creationId="{895DD5BF-F916-C3F9-5A39-7175E578EF1C}"/>
          </ac:cxnSpMkLst>
        </pc:cxnChg>
        <pc:cxnChg chg="mod">
          <ac:chgData name="Scott Leaf" userId="2Vo0m4bYEsHOXK6vO0umFT2HYFX3c02npHH8bRj3Ydk=" providerId="None" clId="Web-{9379FC2B-699E-426E-9E29-983D53D3FF5F}" dt="2022-09-23T21:32:00.517" v="253"/>
          <ac:cxnSpMkLst>
            <pc:docMk/>
            <pc:sldMk cId="3543890804" sldId="277"/>
            <ac:cxnSpMk id="77" creationId="{1FADAFF2-DC01-211C-C2FA-01AC3DCFFA09}"/>
          </ac:cxnSpMkLst>
        </pc:cxnChg>
        <pc:cxnChg chg="mod">
          <ac:chgData name="Scott Leaf" userId="2Vo0m4bYEsHOXK6vO0umFT2HYFX3c02npHH8bRj3Ydk=" providerId="None" clId="Web-{9379FC2B-699E-426E-9E29-983D53D3FF5F}" dt="2022-09-23T21:32:00.517" v="254"/>
          <ac:cxnSpMkLst>
            <pc:docMk/>
            <pc:sldMk cId="3543890804" sldId="277"/>
            <ac:cxnSpMk id="79" creationId="{FB21B0E4-C14B-C392-060C-4034AE722794}"/>
          </ac:cxnSpMkLst>
        </pc:cxnChg>
        <pc:cxnChg chg="mod">
          <ac:chgData name="Scott Leaf" userId="2Vo0m4bYEsHOXK6vO0umFT2HYFX3c02npHH8bRj3Ydk=" providerId="None" clId="Web-{9379FC2B-699E-426E-9E29-983D53D3FF5F}" dt="2022-09-23T21:32:20.159" v="259"/>
          <ac:cxnSpMkLst>
            <pc:docMk/>
            <pc:sldMk cId="3543890804" sldId="277"/>
            <ac:cxnSpMk id="81" creationId="{9937043B-8998-E2DC-3CBB-D7FC697D9641}"/>
          </ac:cxnSpMkLst>
        </pc:cxnChg>
        <pc:cxnChg chg="mod">
          <ac:chgData name="Scott Leaf" userId="2Vo0m4bYEsHOXK6vO0umFT2HYFX3c02npHH8bRj3Ydk=" providerId="None" clId="Web-{9379FC2B-699E-426E-9E29-983D53D3FF5F}" dt="2022-09-23T21:32:00.533" v="255"/>
          <ac:cxnSpMkLst>
            <pc:docMk/>
            <pc:sldMk cId="3543890804" sldId="277"/>
            <ac:cxnSpMk id="89" creationId="{B7D4DAF7-8C85-3E13-DD0D-509EE8F749BA}"/>
          </ac:cxnSpMkLst>
        </pc:cxnChg>
      </pc:sldChg>
      <pc:sldChg chg="addSp delSp modSp mod modClrScheme chgLayout">
        <pc:chgData name="Scott Leaf" userId="2Vo0m4bYEsHOXK6vO0umFT2HYFX3c02npHH8bRj3Ydk=" providerId="None" clId="Web-{9379FC2B-699E-426E-9E29-983D53D3FF5F}" dt="2022-09-23T21:24:00.015" v="79" actId="20577"/>
        <pc:sldMkLst>
          <pc:docMk/>
          <pc:sldMk cId="2125012731" sldId="279"/>
        </pc:sldMkLst>
        <pc:spChg chg="add mod ord">
          <ac:chgData name="Scott Leaf" userId="2Vo0m4bYEsHOXK6vO0umFT2HYFX3c02npHH8bRj3Ydk=" providerId="None" clId="Web-{9379FC2B-699E-426E-9E29-983D53D3FF5F}" dt="2022-09-23T21:23:52.999" v="74" actId="20577"/>
          <ac:spMkLst>
            <pc:docMk/>
            <pc:sldMk cId="2125012731" sldId="279"/>
            <ac:spMk id="2" creationId="{341A244B-B824-A828-B4B3-F3C894396A17}"/>
          </ac:spMkLst>
        </pc:spChg>
        <pc:spChg chg="del">
          <ac:chgData name="Scott Leaf" userId="2Vo0m4bYEsHOXK6vO0umFT2HYFX3c02npHH8bRj3Ydk=" providerId="None" clId="Web-{9379FC2B-699E-426E-9E29-983D53D3FF5F}" dt="2022-09-23T21:23:22.638" v="63"/>
          <ac:spMkLst>
            <pc:docMk/>
            <pc:sldMk cId="2125012731" sldId="279"/>
            <ac:spMk id="5" creationId="{4B4B814D-4E7F-EBA6-D2ED-DC6F98DC89C1}"/>
          </ac:spMkLst>
        </pc:spChg>
        <pc:spChg chg="mod ord">
          <ac:chgData name="Scott Leaf" userId="2Vo0m4bYEsHOXK6vO0umFT2HYFX3c02npHH8bRj3Ydk=" providerId="None" clId="Web-{9379FC2B-699E-426E-9E29-983D53D3FF5F}" dt="2022-09-23T21:24:00.015" v="79" actId="20577"/>
          <ac:spMkLst>
            <pc:docMk/>
            <pc:sldMk cId="2125012731" sldId="279"/>
            <ac:spMk id="7" creationId="{E098DF60-3906-8E4E-5B03-A2EA0D26B927}"/>
          </ac:spMkLst>
        </pc:spChg>
      </pc:sldChg>
      <pc:sldChg chg="addSp delSp modSp mod modClrScheme modShow chgLayout">
        <pc:chgData name="Scott Leaf" userId="2Vo0m4bYEsHOXK6vO0umFT2HYFX3c02npHH8bRj3Ydk=" providerId="None" clId="Web-{9379FC2B-699E-426E-9E29-983D53D3FF5F}" dt="2022-09-23T21:21:26.540" v="38" actId="20577"/>
        <pc:sldMkLst>
          <pc:docMk/>
          <pc:sldMk cId="127724706" sldId="280"/>
        </pc:sldMkLst>
        <pc:spChg chg="add del mod ord">
          <ac:chgData name="Scott Leaf" userId="2Vo0m4bYEsHOXK6vO0umFT2HYFX3c02npHH8bRj3Ydk=" providerId="None" clId="Web-{9379FC2B-699E-426E-9E29-983D53D3FF5F}" dt="2022-09-23T21:21:13.961" v="33"/>
          <ac:spMkLst>
            <pc:docMk/>
            <pc:sldMk cId="127724706" sldId="280"/>
            <ac:spMk id="2" creationId="{2AAF3BA0-99E5-3E26-8AAF-EEA8DEFAE63D}"/>
          </ac:spMkLst>
        </pc:spChg>
        <pc:spChg chg="mod ord">
          <ac:chgData name="Scott Leaf" userId="2Vo0m4bYEsHOXK6vO0umFT2HYFX3c02npHH8bRj3Ydk=" providerId="None" clId="Web-{9379FC2B-699E-426E-9E29-983D53D3FF5F}" dt="2022-09-23T21:21:11.336" v="32"/>
          <ac:spMkLst>
            <pc:docMk/>
            <pc:sldMk cId="127724706" sldId="280"/>
            <ac:spMk id="3" creationId="{F1C7B7D3-97E5-1C44-9537-E21BDC2CA2A3}"/>
          </ac:spMkLst>
        </pc:spChg>
        <pc:spChg chg="mod">
          <ac:chgData name="Scott Leaf" userId="2Vo0m4bYEsHOXK6vO0umFT2HYFX3c02npHH8bRj3Ydk=" providerId="None" clId="Web-{9379FC2B-699E-426E-9E29-983D53D3FF5F}" dt="2022-09-23T21:21:26.540" v="38" actId="20577"/>
          <ac:spMkLst>
            <pc:docMk/>
            <pc:sldMk cId="127724706" sldId="280"/>
            <ac:spMk id="6" creationId="{1BF6D9FC-910F-1525-C50A-1A95182B59B9}"/>
          </ac:spMkLst>
        </pc:spChg>
      </pc:sldChg>
      <pc:sldChg chg="modSp mod modClrScheme chgLayout">
        <pc:chgData name="Scott Leaf" userId="2Vo0m4bYEsHOXK6vO0umFT2HYFX3c02npHH8bRj3Ydk=" providerId="None" clId="Web-{9379FC2B-699E-426E-9E29-983D53D3FF5F}" dt="2022-09-23T21:33:20.567" v="271" actId="1076"/>
        <pc:sldMkLst>
          <pc:docMk/>
          <pc:sldMk cId="3332141469" sldId="281"/>
        </pc:sldMkLst>
        <pc:spChg chg="mod ord">
          <ac:chgData name="Scott Leaf" userId="2Vo0m4bYEsHOXK6vO0umFT2HYFX3c02npHH8bRj3Ydk=" providerId="None" clId="Web-{9379FC2B-699E-426E-9E29-983D53D3FF5F}" dt="2022-09-23T21:33:09.051" v="269"/>
          <ac:spMkLst>
            <pc:docMk/>
            <pc:sldMk cId="3332141469" sldId="281"/>
            <ac:spMk id="2" creationId="{72CA37BA-2C72-25A0-5C64-8D1EDABDC93E}"/>
          </ac:spMkLst>
        </pc:spChg>
        <pc:picChg chg="mod ord">
          <ac:chgData name="Scott Leaf" userId="2Vo0m4bYEsHOXK6vO0umFT2HYFX3c02npHH8bRj3Ydk=" providerId="None" clId="Web-{9379FC2B-699E-426E-9E29-983D53D3FF5F}" dt="2022-09-23T21:33:13.630" v="270" actId="1076"/>
          <ac:picMkLst>
            <pc:docMk/>
            <pc:sldMk cId="3332141469" sldId="281"/>
            <ac:picMk id="7" creationId="{E53EF809-2F93-AE12-5FEB-DBA4C87F1E86}"/>
          </ac:picMkLst>
        </pc:picChg>
        <pc:picChg chg="mod">
          <ac:chgData name="Scott Leaf" userId="2Vo0m4bYEsHOXK6vO0umFT2HYFX3c02npHH8bRj3Ydk=" providerId="None" clId="Web-{9379FC2B-699E-426E-9E29-983D53D3FF5F}" dt="2022-09-23T21:33:20.567" v="271" actId="1076"/>
          <ac:picMkLst>
            <pc:docMk/>
            <pc:sldMk cId="3332141469" sldId="281"/>
            <ac:picMk id="12" creationId="{449BFDED-D09A-53F3-12AF-4934DC17D726}"/>
          </ac:picMkLst>
        </pc:picChg>
      </pc:sldChg>
      <pc:sldChg chg="addSp delSp modSp mod modClrScheme chgLayout">
        <pc:chgData name="Scott Leaf" userId="2Vo0m4bYEsHOXK6vO0umFT2HYFX3c02npHH8bRj3Ydk=" providerId="None" clId="Web-{9379FC2B-699E-426E-9E29-983D53D3FF5F}" dt="2022-09-23T21:32:58.395" v="266"/>
        <pc:sldMkLst>
          <pc:docMk/>
          <pc:sldMk cId="2858889331" sldId="283"/>
        </pc:sldMkLst>
        <pc:spChg chg="mod ord">
          <ac:chgData name="Scott Leaf" userId="2Vo0m4bYEsHOXK6vO0umFT2HYFX3c02npHH8bRj3Ydk=" providerId="None" clId="Web-{9379FC2B-699E-426E-9E29-983D53D3FF5F}" dt="2022-09-23T21:32:54.801" v="265"/>
          <ac:spMkLst>
            <pc:docMk/>
            <pc:sldMk cId="2858889331" sldId="283"/>
            <ac:spMk id="2" creationId="{7551525E-9E26-BFCA-C182-E9BE9535EC59}"/>
          </ac:spMkLst>
        </pc:spChg>
        <pc:spChg chg="add del mod ord">
          <ac:chgData name="Scott Leaf" userId="2Vo0m4bYEsHOXK6vO0umFT2HYFX3c02npHH8bRj3Ydk=" providerId="None" clId="Web-{9379FC2B-699E-426E-9E29-983D53D3FF5F}" dt="2022-09-23T21:32:58.395" v="266"/>
          <ac:spMkLst>
            <pc:docMk/>
            <pc:sldMk cId="2858889331" sldId="283"/>
            <ac:spMk id="3" creationId="{BA9796F3-B629-DFF2-358F-B9CBF1ABF644}"/>
          </ac:spMkLst>
        </pc:spChg>
      </pc:sldChg>
      <pc:sldChg chg="addSp delSp modSp mod modClrScheme chgLayout">
        <pc:chgData name="Scott Leaf" userId="2Vo0m4bYEsHOXK6vO0umFT2HYFX3c02npHH8bRj3Ydk=" providerId="None" clId="Web-{9379FC2B-699E-426E-9E29-983D53D3FF5F}" dt="2022-09-23T21:30:41.749" v="240" actId="1076"/>
        <pc:sldMkLst>
          <pc:docMk/>
          <pc:sldMk cId="4204666012" sldId="284"/>
        </pc:sldMkLst>
        <pc:spChg chg="add mod ord">
          <ac:chgData name="Scott Leaf" userId="2Vo0m4bYEsHOXK6vO0umFT2HYFX3c02npHH8bRj3Ydk=" providerId="None" clId="Web-{9379FC2B-699E-426E-9E29-983D53D3FF5F}" dt="2022-09-23T21:29:49.356" v="231" actId="20577"/>
          <ac:spMkLst>
            <pc:docMk/>
            <pc:sldMk cId="4204666012" sldId="284"/>
            <ac:spMk id="2" creationId="{18ED6798-EE74-9C49-FDF5-F71AFE219628}"/>
          </ac:spMkLst>
        </pc:spChg>
        <pc:spChg chg="mod ord">
          <ac:chgData name="Scott Leaf" userId="2Vo0m4bYEsHOXK6vO0umFT2HYFX3c02npHH8bRj3Ydk=" providerId="None" clId="Web-{9379FC2B-699E-426E-9E29-983D53D3FF5F}" dt="2022-09-23T21:26:06.629" v="113" actId="20577"/>
          <ac:spMkLst>
            <pc:docMk/>
            <pc:sldMk cId="4204666012" sldId="284"/>
            <ac:spMk id="7" creationId="{E098DF60-3906-8E4E-5B03-A2EA0D26B927}"/>
          </ac:spMkLst>
        </pc:spChg>
        <pc:spChg chg="del mod">
          <ac:chgData name="Scott Leaf" userId="2Vo0m4bYEsHOXK6vO0umFT2HYFX3c02npHH8bRj3Ydk=" providerId="None" clId="Web-{9379FC2B-699E-426E-9E29-983D53D3FF5F}" dt="2022-09-23T21:22:33.011" v="51"/>
          <ac:spMkLst>
            <pc:docMk/>
            <pc:sldMk cId="4204666012" sldId="284"/>
            <ac:spMk id="8" creationId="{AEF7F27A-3762-5ED5-94F7-6847E12CC40E}"/>
          </ac:spMkLst>
        </pc:spChg>
        <pc:picChg chg="add mod">
          <ac:chgData name="Scott Leaf" userId="2Vo0m4bYEsHOXK6vO0umFT2HYFX3c02npHH8bRj3Ydk=" providerId="None" clId="Web-{9379FC2B-699E-426E-9E29-983D53D3FF5F}" dt="2022-09-23T21:28:56.463" v="205" actId="1076"/>
          <ac:picMkLst>
            <pc:docMk/>
            <pc:sldMk cId="4204666012" sldId="284"/>
            <ac:picMk id="3" creationId="{825C13BD-9907-3D5C-F8C3-71B0550ECF19}"/>
          </ac:picMkLst>
        </pc:picChg>
        <pc:picChg chg="add del mod">
          <ac:chgData name="Scott Leaf" userId="2Vo0m4bYEsHOXK6vO0umFT2HYFX3c02npHH8bRj3Ydk=" providerId="None" clId="Web-{9379FC2B-699E-426E-9E29-983D53D3FF5F}" dt="2022-09-23T21:29:54.622" v="235"/>
          <ac:picMkLst>
            <pc:docMk/>
            <pc:sldMk cId="4204666012" sldId="284"/>
            <ac:picMk id="4" creationId="{D7497519-99F2-2F0B-18D2-CA6DFA8B78EF}"/>
          </ac:picMkLst>
        </pc:picChg>
        <pc:picChg chg="add del mod">
          <ac:chgData name="Scott Leaf" userId="2Vo0m4bYEsHOXK6vO0umFT2HYFX3c02npHH8bRj3Ydk=" providerId="None" clId="Web-{9379FC2B-699E-426E-9E29-983D53D3FF5F}" dt="2022-09-23T21:30:35.983" v="238"/>
          <ac:picMkLst>
            <pc:docMk/>
            <pc:sldMk cId="4204666012" sldId="284"/>
            <ac:picMk id="5" creationId="{F9ABD498-5E83-23F7-E213-769E5955F553}"/>
          </ac:picMkLst>
        </pc:picChg>
        <pc:picChg chg="add mod">
          <ac:chgData name="Scott Leaf" userId="2Vo0m4bYEsHOXK6vO0umFT2HYFX3c02npHH8bRj3Ydk=" providerId="None" clId="Web-{9379FC2B-699E-426E-9E29-983D53D3FF5F}" dt="2022-09-23T21:30:41.749" v="240" actId="1076"/>
          <ac:picMkLst>
            <pc:docMk/>
            <pc:sldMk cId="4204666012" sldId="284"/>
            <ac:picMk id="6" creationId="{52EFEAD5-534C-C3D1-4251-02953A2A840B}"/>
          </ac:picMkLst>
        </pc:picChg>
      </pc:sldChg>
      <pc:sldChg chg="addSp delSp modSp mod modClrScheme chgLayout">
        <pc:chgData name="Scott Leaf" userId="2Vo0m4bYEsHOXK6vO0umFT2HYFX3c02npHH8bRj3Ydk=" providerId="None" clId="Web-{9379FC2B-699E-426E-9E29-983D53D3FF5F}" dt="2022-09-23T21:27:32.554" v="145" actId="1076"/>
        <pc:sldMkLst>
          <pc:docMk/>
          <pc:sldMk cId="198986682" sldId="286"/>
        </pc:sldMkLst>
        <pc:spChg chg="mod ord">
          <ac:chgData name="Scott Leaf" userId="2Vo0m4bYEsHOXK6vO0umFT2HYFX3c02npHH8bRj3Ydk=" providerId="None" clId="Web-{9379FC2B-699E-426E-9E29-983D53D3FF5F}" dt="2022-09-23T21:25:10.986" v="97" actId="20577"/>
          <ac:spMkLst>
            <pc:docMk/>
            <pc:sldMk cId="198986682" sldId="286"/>
            <ac:spMk id="2" creationId="{C7E4E0C6-5FE1-97DC-7542-23A81C680CF6}"/>
          </ac:spMkLst>
        </pc:spChg>
        <pc:spChg chg="add del mod ord">
          <ac:chgData name="Scott Leaf" userId="2Vo0m4bYEsHOXK6vO0umFT2HYFX3c02npHH8bRj3Ydk=" providerId="None" clId="Web-{9379FC2B-699E-426E-9E29-983D53D3FF5F}" dt="2022-09-23T21:25:04.955" v="93"/>
          <ac:spMkLst>
            <pc:docMk/>
            <pc:sldMk cId="198986682" sldId="286"/>
            <ac:spMk id="3" creationId="{7D6B87D4-D5F8-83D4-D7C1-ADDCD36FA2C3}"/>
          </ac:spMkLst>
        </pc:spChg>
        <pc:spChg chg="mod">
          <ac:chgData name="Scott Leaf" userId="2Vo0m4bYEsHOXK6vO0umFT2HYFX3c02npHH8bRj3Ydk=" providerId="None" clId="Web-{9379FC2B-699E-426E-9E29-983D53D3FF5F}" dt="2022-09-23T21:24:31.110" v="84" actId="1076"/>
          <ac:spMkLst>
            <pc:docMk/>
            <pc:sldMk cId="198986682" sldId="286"/>
            <ac:spMk id="34" creationId="{CF141A2E-411C-EE04-2546-FE363071EA64}"/>
          </ac:spMkLst>
        </pc:spChg>
        <pc:grpChg chg="mod">
          <ac:chgData name="Scott Leaf" userId="2Vo0m4bYEsHOXK6vO0umFT2HYFX3c02npHH8bRj3Ydk=" providerId="None" clId="Web-{9379FC2B-699E-426E-9E29-983D53D3FF5F}" dt="2022-09-23T21:24:31.078" v="82" actId="1076"/>
          <ac:grpSpMkLst>
            <pc:docMk/>
            <pc:sldMk cId="198986682" sldId="286"/>
            <ac:grpSpMk id="18" creationId="{1B8F4317-0507-7642-0414-57CEAF20B7CC}"/>
          </ac:grpSpMkLst>
        </pc:grpChg>
        <pc:grpChg chg="mod">
          <ac:chgData name="Scott Leaf" userId="2Vo0m4bYEsHOXK6vO0umFT2HYFX3c02npHH8bRj3Ydk=" providerId="None" clId="Web-{9379FC2B-699E-426E-9E29-983D53D3FF5F}" dt="2022-09-23T21:27:08.928" v="139" actId="1076"/>
          <ac:grpSpMkLst>
            <pc:docMk/>
            <pc:sldMk cId="198986682" sldId="286"/>
            <ac:grpSpMk id="30" creationId="{20CB5728-796C-18AF-2B28-8265822A4919}"/>
          </ac:grpSpMkLst>
        </pc:grpChg>
        <pc:picChg chg="mod">
          <ac:chgData name="Scott Leaf" userId="2Vo0m4bYEsHOXK6vO0umFT2HYFX3c02npHH8bRj3Ydk=" providerId="None" clId="Web-{9379FC2B-699E-426E-9E29-983D53D3FF5F}" dt="2022-09-23T21:27:32.554" v="145" actId="1076"/>
          <ac:picMkLst>
            <pc:docMk/>
            <pc:sldMk cId="198986682" sldId="286"/>
            <ac:picMk id="27" creationId="{79DB6F8E-4F82-C7D7-E171-4587A37B74BC}"/>
          </ac:picMkLst>
        </pc:picChg>
        <pc:picChg chg="mod">
          <ac:chgData name="Scott Leaf" userId="2Vo0m4bYEsHOXK6vO0umFT2HYFX3c02npHH8bRj3Ydk=" providerId="None" clId="Web-{9379FC2B-699E-426E-9E29-983D53D3FF5F}" dt="2022-09-23T21:27:27.241" v="144" actId="1076"/>
          <ac:picMkLst>
            <pc:docMk/>
            <pc:sldMk cId="198986682" sldId="286"/>
            <ac:picMk id="28" creationId="{4DAB30B2-4379-175B-DF2A-D85FB5418C8D}"/>
          </ac:picMkLst>
        </pc:picChg>
        <pc:picChg chg="mod">
          <ac:chgData name="Scott Leaf" userId="2Vo0m4bYEsHOXK6vO0umFT2HYFX3c02npHH8bRj3Ydk=" providerId="None" clId="Web-{9379FC2B-699E-426E-9E29-983D53D3FF5F}" dt="2022-09-23T21:27:23.835" v="143" actId="1076"/>
          <ac:picMkLst>
            <pc:docMk/>
            <pc:sldMk cId="198986682" sldId="286"/>
            <ac:picMk id="29" creationId="{59178B1D-71D3-A566-447A-C240E91BF9A0}"/>
          </ac:picMkLst>
        </pc:picChg>
        <pc:cxnChg chg="mod">
          <ac:chgData name="Scott Leaf" userId="2Vo0m4bYEsHOXK6vO0umFT2HYFX3c02npHH8bRj3Ydk=" providerId="None" clId="Web-{9379FC2B-699E-426E-9E29-983D53D3FF5F}" dt="2022-09-23T21:24:31.094" v="83" actId="1076"/>
          <ac:cxnSpMkLst>
            <pc:docMk/>
            <pc:sldMk cId="198986682" sldId="286"/>
            <ac:cxnSpMk id="33" creationId="{1036896C-28DD-C92B-8B89-57CEA4564E13}"/>
          </ac:cxnSpMkLst>
        </pc:cxnChg>
      </pc:sldChg>
      <pc:sldChg chg="addSp delSp modSp mod modClrScheme chgLayout">
        <pc:chgData name="Scott Leaf" userId="2Vo0m4bYEsHOXK6vO0umFT2HYFX3c02npHH8bRj3Ydk=" providerId="None" clId="Web-{9379FC2B-699E-426E-9E29-983D53D3FF5F}" dt="2022-09-23T21:21:45.541" v="48"/>
        <pc:sldMkLst>
          <pc:docMk/>
          <pc:sldMk cId="2075864789" sldId="287"/>
        </pc:sldMkLst>
        <pc:spChg chg="add del mod ord">
          <ac:chgData name="Scott Leaf" userId="2Vo0m4bYEsHOXK6vO0umFT2HYFX3c02npHH8bRj3Ydk=" providerId="None" clId="Web-{9379FC2B-699E-426E-9E29-983D53D3FF5F}" dt="2022-09-23T21:21:45.541" v="48"/>
          <ac:spMkLst>
            <pc:docMk/>
            <pc:sldMk cId="2075864789" sldId="287"/>
            <ac:spMk id="2" creationId="{3D57C947-BE87-9F97-413F-85414DE2DA8D}"/>
          </ac:spMkLst>
        </pc:spChg>
        <pc:spChg chg="mod ord">
          <ac:chgData name="Scott Leaf" userId="2Vo0m4bYEsHOXK6vO0umFT2HYFX3c02npHH8bRj3Ydk=" providerId="None" clId="Web-{9379FC2B-699E-426E-9E29-983D53D3FF5F}" dt="2022-09-23T21:21:44.041" v="47"/>
          <ac:spMkLst>
            <pc:docMk/>
            <pc:sldMk cId="2075864789" sldId="287"/>
            <ac:spMk id="7" creationId="{E098DF60-3906-8E4E-5B03-A2EA0D26B927}"/>
          </ac:spMkLst>
        </pc:spChg>
      </pc:sldChg>
      <pc:sldChg chg="add replId">
        <pc:chgData name="Scott Leaf" userId="2Vo0m4bYEsHOXK6vO0umFT2HYFX3c02npHH8bRj3Ydk=" providerId="None" clId="Web-{9379FC2B-699E-426E-9E29-983D53D3FF5F}" dt="2022-09-23T21:25:32.268" v="100"/>
        <pc:sldMkLst>
          <pc:docMk/>
          <pc:sldMk cId="188176113" sldId="288"/>
        </pc:sldMkLst>
      </pc:sldChg>
      <pc:sldChg chg="new del">
        <pc:chgData name="Scott Leaf" userId="2Vo0m4bYEsHOXK6vO0umFT2HYFX3c02npHH8bRj3Ydk=" providerId="None" clId="Web-{9379FC2B-699E-426E-9E29-983D53D3FF5F}" dt="2022-09-23T21:20:59.742" v="30"/>
        <pc:sldMkLst>
          <pc:docMk/>
          <pc:sldMk cId="777710905" sldId="288"/>
        </pc:sldMkLst>
      </pc:sldChg>
      <pc:sldChg chg="new del">
        <pc:chgData name="Scott Leaf" userId="2Vo0m4bYEsHOXK6vO0umFT2HYFX3c02npHH8bRj3Ydk=" providerId="None" clId="Web-{9379FC2B-699E-426E-9E29-983D53D3FF5F}" dt="2022-09-23T21:33:50.631" v="276"/>
        <pc:sldMkLst>
          <pc:docMk/>
          <pc:sldMk cId="2047760794" sldId="289"/>
        </pc:sldMkLst>
      </pc:sldChg>
    </pc:docChg>
  </pc:docChgLst>
  <pc:docChgLst>
    <pc:chgData name="Patricia Glass" clId="Web-{59B14663-A406-40DC-83CE-D9FDA470B320}"/>
    <pc:docChg chg="modSld">
      <pc:chgData name="Patricia Glass" userId="" providerId="" clId="Web-{59B14663-A406-40DC-83CE-D9FDA470B320}" dt="2022-09-29T23:57:02.307" v="3" actId="20577"/>
      <pc:docMkLst>
        <pc:docMk/>
      </pc:docMkLst>
      <pc:sldChg chg="modSp">
        <pc:chgData name="Patricia Glass" userId="" providerId="" clId="Web-{59B14663-A406-40DC-83CE-D9FDA470B320}" dt="2022-09-29T23:57:02.307" v="3" actId="20577"/>
        <pc:sldMkLst>
          <pc:docMk/>
          <pc:sldMk cId="188176113" sldId="288"/>
        </pc:sldMkLst>
        <pc:spChg chg="mod">
          <ac:chgData name="Patricia Glass" userId="" providerId="" clId="Web-{59B14663-A406-40DC-83CE-D9FDA470B320}" dt="2022-09-29T23:57:02.307" v="3" actId="20577"/>
          <ac:spMkLst>
            <pc:docMk/>
            <pc:sldMk cId="188176113" sldId="288"/>
            <ac:spMk id="2" creationId="{18ED6798-EE74-9C49-FDF5-F71AFE219628}"/>
          </ac:spMkLst>
        </pc:spChg>
      </pc:sldChg>
    </pc:docChg>
  </pc:docChgLst>
  <pc:docChgLst>
    <pc:chgData name="Patricia Glass" userId="Bf44F9YJJ+YJon/7WXHUqMhblQtmuCtEfOwT/C3UNc0=" providerId="None" clId="Web-{59B14663-A406-40DC-83CE-D9FDA470B320}"/>
    <pc:docChg chg="modSld">
      <pc:chgData name="Patricia Glass" userId="Bf44F9YJJ+YJon/7WXHUqMhblQtmuCtEfOwT/C3UNc0=" providerId="None" clId="Web-{59B14663-A406-40DC-83CE-D9FDA470B320}" dt="2022-09-29T20:57:17.503" v="5" actId="20577"/>
      <pc:docMkLst>
        <pc:docMk/>
      </pc:docMkLst>
      <pc:sldChg chg="modSp">
        <pc:chgData name="Patricia Glass" userId="Bf44F9YJJ+YJon/7WXHUqMhblQtmuCtEfOwT/C3UNc0=" providerId="None" clId="Web-{59B14663-A406-40DC-83CE-D9FDA470B320}" dt="2022-09-29T20:57:17.503" v="5" actId="20577"/>
        <pc:sldMkLst>
          <pc:docMk/>
          <pc:sldMk cId="2912848397" sldId="258"/>
        </pc:sldMkLst>
        <pc:spChg chg="mod">
          <ac:chgData name="Patricia Glass" userId="Bf44F9YJJ+YJon/7WXHUqMhblQtmuCtEfOwT/C3UNc0=" providerId="None" clId="Web-{59B14663-A406-40DC-83CE-D9FDA470B320}" dt="2022-09-29T20:57:17.503" v="5" actId="20577"/>
          <ac:spMkLst>
            <pc:docMk/>
            <pc:sldMk cId="2912848397" sldId="258"/>
            <ac:spMk id="9" creationId="{EC6F5575-47FE-8F41-88EB-DBBF04A2B9EA}"/>
          </ac:spMkLst>
        </pc:spChg>
      </pc:sldChg>
    </pc:docChg>
  </pc:docChgLst>
  <pc:docChgLst>
    <pc:chgData name="Patricia Glass" userId="Bf44F9YJJ+YJon/7WXHUqMhblQtmuCtEfOwT/C3UNc0=" providerId="None" clId="Web-{8E8DA0BF-2A1F-4DC8-AD22-CF4AE1639A5B}"/>
    <pc:docChg chg="modSld">
      <pc:chgData name="Patricia Glass" userId="Bf44F9YJJ+YJon/7WXHUqMhblQtmuCtEfOwT/C3UNc0=" providerId="None" clId="Web-{8E8DA0BF-2A1F-4DC8-AD22-CF4AE1639A5B}" dt="2022-10-06T19:11:36.533" v="57" actId="20577"/>
      <pc:docMkLst>
        <pc:docMk/>
      </pc:docMkLst>
      <pc:sldChg chg="modSp">
        <pc:chgData name="Patricia Glass" userId="Bf44F9YJJ+YJon/7WXHUqMhblQtmuCtEfOwT/C3UNc0=" providerId="None" clId="Web-{8E8DA0BF-2A1F-4DC8-AD22-CF4AE1639A5B}" dt="2022-10-06T19:09:21.499" v="44" actId="20577"/>
        <pc:sldMkLst>
          <pc:docMk/>
          <pc:sldMk cId="2125012731" sldId="279"/>
        </pc:sldMkLst>
        <pc:spChg chg="mod">
          <ac:chgData name="Patricia Glass" userId="Bf44F9YJJ+YJon/7WXHUqMhblQtmuCtEfOwT/C3UNc0=" providerId="None" clId="Web-{8E8DA0BF-2A1F-4DC8-AD22-CF4AE1639A5B}" dt="2022-10-06T19:09:21.499" v="44" actId="20577"/>
          <ac:spMkLst>
            <pc:docMk/>
            <pc:sldMk cId="2125012731" sldId="279"/>
            <ac:spMk id="2" creationId="{341A244B-B824-A828-B4B3-F3C894396A17}"/>
          </ac:spMkLst>
        </pc:spChg>
      </pc:sldChg>
      <pc:sldChg chg="modSp">
        <pc:chgData name="Patricia Glass" userId="Bf44F9YJJ+YJon/7WXHUqMhblQtmuCtEfOwT/C3UNc0=" providerId="None" clId="Web-{8E8DA0BF-2A1F-4DC8-AD22-CF4AE1639A5B}" dt="2022-10-06T19:08:23.732" v="35" actId="20577"/>
        <pc:sldMkLst>
          <pc:docMk/>
          <pc:sldMk cId="127724706" sldId="280"/>
        </pc:sldMkLst>
        <pc:spChg chg="mod">
          <ac:chgData name="Patricia Glass" userId="Bf44F9YJJ+YJon/7WXHUqMhblQtmuCtEfOwT/C3UNc0=" providerId="None" clId="Web-{8E8DA0BF-2A1F-4DC8-AD22-CF4AE1639A5B}" dt="2022-10-06T19:08:23.732" v="35" actId="20577"/>
          <ac:spMkLst>
            <pc:docMk/>
            <pc:sldMk cId="127724706" sldId="280"/>
            <ac:spMk id="6" creationId="{1BF6D9FC-910F-1525-C50A-1A95182B59B9}"/>
          </ac:spMkLst>
        </pc:spChg>
      </pc:sldChg>
      <pc:sldChg chg="modSp">
        <pc:chgData name="Patricia Glass" userId="Bf44F9YJJ+YJon/7WXHUqMhblQtmuCtEfOwT/C3UNc0=" providerId="None" clId="Web-{8E8DA0BF-2A1F-4DC8-AD22-CF4AE1639A5B}" dt="2022-10-06T19:11:36.533" v="57" actId="20577"/>
        <pc:sldMkLst>
          <pc:docMk/>
          <pc:sldMk cId="188176113" sldId="288"/>
        </pc:sldMkLst>
        <pc:spChg chg="mod">
          <ac:chgData name="Patricia Glass" userId="Bf44F9YJJ+YJon/7WXHUqMhblQtmuCtEfOwT/C3UNc0=" providerId="None" clId="Web-{8E8DA0BF-2A1F-4DC8-AD22-CF4AE1639A5B}" dt="2022-10-06T19:11:36.533" v="57" actId="20577"/>
          <ac:spMkLst>
            <pc:docMk/>
            <pc:sldMk cId="188176113" sldId="288"/>
            <ac:spMk id="2" creationId="{18ED6798-EE74-9C49-FDF5-F71AFE2196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2" y="905258"/>
            <a:ext cx="7160581" cy="2028042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Arial"/>
                <a:cs typeface="Arial"/>
              </a:rPr>
              <a:t>UCPath Roadmap's Improved Navigation </a:t>
            </a:r>
            <a:r>
              <a:rPr lang="en-US" sz="5400" dirty="0">
                <a:latin typeface="Arial"/>
                <a:cs typeface="Arial"/>
              </a:rPr>
              <a:t>Webinar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9364" y="3603434"/>
            <a:ext cx="3414109" cy="660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Presented by:</a:t>
            </a:r>
            <a:endParaRPr lang="en-US" sz="1600" dirty="0"/>
          </a:p>
          <a:p>
            <a:r>
              <a:rPr lang="en-US" sz="1600" dirty="0">
                <a:latin typeface="Arial"/>
                <a:cs typeface="Arial"/>
              </a:rPr>
              <a:t>Ankith Mamindla &amp; Patricia Glass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0266" y="4552549"/>
            <a:ext cx="2859088" cy="531813"/>
          </a:xfrm>
        </p:spPr>
        <p:txBody>
          <a:bodyPr/>
          <a:lstStyle/>
          <a:p>
            <a:r>
              <a:rPr lang="en-US" dirty="0"/>
              <a:t>10/06/2022</a:t>
            </a: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8DF60-3906-8E4E-5B03-A2EA0D26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Demo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ED6798-EE74-9C49-FDF5-F71AFE21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Basics and Navigations</a:t>
            </a:r>
            <a:endParaRPr lang="en-US" dirty="0"/>
          </a:p>
          <a:p>
            <a:pPr marL="1371600" lvl="2" indent="-457200"/>
            <a:r>
              <a:rPr lang="en-US" sz="2400" dirty="0">
                <a:latin typeface="Arial"/>
                <a:cs typeface="Arial"/>
              </a:rPr>
              <a:t>Peoplesoft Menu to Peoplesoft Homepage</a:t>
            </a:r>
          </a:p>
          <a:p>
            <a:pPr marL="1371600" lvl="2" indent="-457200"/>
            <a:r>
              <a:rPr lang="en-US" sz="2400" dirty="0">
                <a:latin typeface="Arial"/>
                <a:cs typeface="Arial"/>
              </a:rPr>
              <a:t>New Window Functionality  </a:t>
            </a:r>
          </a:p>
          <a:p>
            <a:r>
              <a:rPr lang="en-US" dirty="0">
                <a:latin typeface="Arial"/>
                <a:cs typeface="Arial"/>
              </a:rPr>
              <a:t>Navigation Paths</a:t>
            </a:r>
          </a:p>
          <a:p>
            <a:pPr marL="1371600" lvl="2" indent="-457200"/>
            <a:r>
              <a:rPr lang="en-US" sz="2400" dirty="0">
                <a:latin typeface="Arial"/>
                <a:cs typeface="Arial"/>
              </a:rPr>
              <a:t>Tiles and Folders</a:t>
            </a:r>
          </a:p>
          <a:p>
            <a:pPr marL="1371600" lvl="2" indent="-457200"/>
            <a:r>
              <a:rPr lang="en-US" sz="2400" dirty="0">
                <a:latin typeface="Arial"/>
                <a:cs typeface="Arial"/>
              </a:rPr>
              <a:t>Global Search</a:t>
            </a:r>
          </a:p>
          <a:p>
            <a:pPr marL="1371600" lvl="2" indent="-457200"/>
            <a:r>
              <a:rPr lang="en-US" sz="2400" dirty="0" err="1">
                <a:latin typeface="Arial"/>
                <a:cs typeface="Arial"/>
              </a:rPr>
              <a:t>NavBar</a:t>
            </a:r>
            <a:r>
              <a:rPr lang="en-US" sz="2400" dirty="0">
                <a:latin typeface="Arial"/>
                <a:cs typeface="Arial"/>
              </a:rPr>
              <a:t> </a:t>
            </a:r>
          </a:p>
          <a:p>
            <a:pPr marL="1828800" lvl="3">
              <a:buAutoNum type="arabicPeriod"/>
            </a:pPr>
            <a:r>
              <a:rPr lang="en-US" sz="2000" dirty="0">
                <a:latin typeface="Arial"/>
                <a:cs typeface="Arial"/>
              </a:rPr>
              <a:t>Recent Places</a:t>
            </a:r>
          </a:p>
          <a:p>
            <a:pPr marL="1828800" lvl="3">
              <a:buAutoNum type="arabicPeriod"/>
            </a:pPr>
            <a:r>
              <a:rPr lang="en-US" sz="2000" dirty="0">
                <a:latin typeface="Arial"/>
                <a:cs typeface="Arial"/>
              </a:rPr>
              <a:t>My Favorites</a:t>
            </a:r>
          </a:p>
          <a:p>
            <a:pPr marL="1828800" lvl="3">
              <a:buAutoNum type="arabicPeriod"/>
            </a:pPr>
            <a:r>
              <a:rPr lang="en-US" sz="2000" dirty="0">
                <a:latin typeface="Arial"/>
                <a:cs typeface="Arial"/>
              </a:rPr>
              <a:t>Navigator</a:t>
            </a:r>
          </a:p>
          <a:p>
            <a:pPr marL="1371600" lvl="2" indent="-457200"/>
            <a:endParaRPr lang="en-US" sz="2200" dirty="0">
              <a:latin typeface="Arial"/>
              <a:cs typeface="Arial"/>
            </a:endParaRPr>
          </a:p>
          <a:p>
            <a:pPr marL="1371600" lvl="2" indent="-457200">
              <a:buAutoNum type="arabicPeriod"/>
            </a:pPr>
            <a:endParaRPr lang="en-US" sz="2400"/>
          </a:p>
          <a:p>
            <a:pPr marL="1371600" lvl="2" indent="-457200"/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7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8DF60-3906-8E4E-5B03-A2EA0D26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Good to Know – Tips &amp; Recommendations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A244B-B824-A828-B4B3-F3C89439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Use </a:t>
            </a:r>
            <a:r>
              <a:rPr lang="en-US" dirty="0" err="1">
                <a:latin typeface="Arial"/>
                <a:cs typeface="Arial"/>
              </a:rPr>
              <a:t>NavBar</a:t>
            </a:r>
            <a:r>
              <a:rPr lang="en-US" dirty="0">
                <a:latin typeface="Arial"/>
                <a:cs typeface="Arial"/>
              </a:rPr>
              <a:t> for adding Favorites (instead of the Navigation Collection)</a:t>
            </a:r>
          </a:p>
          <a:p>
            <a:r>
              <a:rPr lang="en-US" dirty="0">
                <a:latin typeface="Arial"/>
                <a:cs typeface="Arial"/>
              </a:rPr>
              <a:t>Recent Places only stores five pages accessed from Navigator</a:t>
            </a:r>
          </a:p>
          <a:p>
            <a:r>
              <a:rPr lang="en-US" dirty="0">
                <a:latin typeface="Arial"/>
                <a:cs typeface="Arial"/>
              </a:rPr>
              <a:t>Global Search – Enter complete word for results and only page names</a:t>
            </a:r>
          </a:p>
          <a:p>
            <a:r>
              <a:rPr lang="en-US" dirty="0">
                <a:latin typeface="Arial"/>
                <a:cs typeface="Arial"/>
              </a:rPr>
              <a:t>Cannot Go Back to UCPath Portal from Homepage Tab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01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8DF60-3906-8E4E-5B03-A2EA0D26B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Arial"/>
                <a:cs typeface="Arial"/>
              </a:rPr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7586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C7B7D3-97E5-1C44-9537-E21BDC2C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6D9FC-910F-1525-C50A-1A95182B59B9}"/>
              </a:ext>
            </a:extLst>
          </p:cNvPr>
          <p:cNvSpPr txBox="1">
            <a:spLocks/>
          </p:cNvSpPr>
          <p:nvPr/>
        </p:nvSpPr>
        <p:spPr>
          <a:xfrm>
            <a:off x="420949" y="1644341"/>
            <a:ext cx="10515600" cy="44901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 Meeting – Published online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Intro to Improved Navigation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Project Go Live &amp; Impact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Current UCPath Navigation and Pages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Improved UCPath Navigation &amp; Pages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System Demonstration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Basics and Navigations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Global Search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Arial"/>
                <a:cs typeface="Arial"/>
              </a:rPr>
              <a:t>NavBar</a:t>
            </a:r>
          </a:p>
          <a:p>
            <a:pPr marL="1371600" lvl="2" indent="-457200" algn="l">
              <a:buAutoNum type="arabicPeriod"/>
            </a:pPr>
            <a:r>
              <a:rPr lang="en-US" dirty="0">
                <a:latin typeface="Arial"/>
                <a:cs typeface="Arial"/>
              </a:rPr>
              <a:t>Recent Places</a:t>
            </a:r>
            <a:endParaRPr lang="en-US" sz="2400" dirty="0"/>
          </a:p>
          <a:p>
            <a:pPr marL="1371600" lvl="2" indent="-457200" algn="l">
              <a:buAutoNum type="arabicPeriod"/>
            </a:pPr>
            <a:r>
              <a:rPr lang="en-US" dirty="0">
                <a:latin typeface="Arial"/>
                <a:cs typeface="Arial"/>
              </a:rPr>
              <a:t>My Favorites</a:t>
            </a:r>
          </a:p>
          <a:p>
            <a:pPr marL="1371600" lvl="2" indent="-457200" algn="l">
              <a:buAutoNum type="arabicPeriod"/>
            </a:pPr>
            <a:r>
              <a:rPr lang="en-US" dirty="0">
                <a:latin typeface="Arial"/>
                <a:cs typeface="Arial"/>
              </a:rPr>
              <a:t>Navigator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Training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Good To Know – Tips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Questions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314D6B-0297-8A47-ACD9-0D488A24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Improved Navigation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673" y="4078872"/>
            <a:ext cx="11623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6C5371-8E8A-AA9B-E6AA-E8B089DD00AF}"/>
              </a:ext>
            </a:extLst>
          </p:cNvPr>
          <p:cNvGrpSpPr/>
          <p:nvPr/>
        </p:nvGrpSpPr>
        <p:grpSpPr>
          <a:xfrm>
            <a:off x="88775" y="1465671"/>
            <a:ext cx="10496098" cy="4954896"/>
            <a:chOff x="-1" y="1410798"/>
            <a:chExt cx="10863176" cy="49548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76EE471-F847-3258-B7BD-05BEE15EBCFA}"/>
                </a:ext>
              </a:extLst>
            </p:cNvPr>
            <p:cNvSpPr/>
            <p:nvPr/>
          </p:nvSpPr>
          <p:spPr>
            <a:xfrm flipH="1">
              <a:off x="8319918" y="2332446"/>
              <a:ext cx="1620782" cy="55351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100000">
                  <a:sysClr val="window" lastClr="FFFF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>
              <a:outerShdw blurRad="215900" dist="23000" dir="5400000" rotWithShape="0">
                <a:srgbClr val="000000">
                  <a:alpha val="35000"/>
                </a:srgbClr>
              </a:outerShdw>
              <a:reflection stA="27000" endPos="65000" dist="50800" dir="5400000" sy="-100000" algn="bl" rotWithShape="0"/>
              <a:softEdge rad="19050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DD9F00-8277-6976-E965-75A1CAE7D116}"/>
                </a:ext>
              </a:extLst>
            </p:cNvPr>
            <p:cNvSpPr/>
            <p:nvPr/>
          </p:nvSpPr>
          <p:spPr>
            <a:xfrm flipH="1">
              <a:off x="8794228" y="4503147"/>
              <a:ext cx="2068947" cy="58799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100000">
                  <a:sysClr val="window" lastClr="FFFF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>
              <a:outerShdw blurRad="215900" dist="23000" dir="5400000" rotWithShape="0">
                <a:srgbClr val="000000">
                  <a:alpha val="35000"/>
                </a:srgbClr>
              </a:outerShdw>
              <a:reflection stA="27000" endPos="65000" dist="50800" dir="5400000" sy="-100000" algn="bl" rotWithShape="0"/>
              <a:softEdge rad="19050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D18288-5020-7158-D641-BBF5B047725B}"/>
                </a:ext>
              </a:extLst>
            </p:cNvPr>
            <p:cNvSpPr/>
            <p:nvPr/>
          </p:nvSpPr>
          <p:spPr>
            <a:xfrm>
              <a:off x="3225" y="5239409"/>
              <a:ext cx="5158872" cy="1126285"/>
            </a:xfrm>
            <a:prstGeom prst="rect">
              <a:avLst/>
            </a:prstGeom>
            <a:solidFill>
              <a:srgbClr val="E44C9A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BBF7B0-D1CA-430B-4BA4-E215F264B83A}"/>
                </a:ext>
              </a:extLst>
            </p:cNvPr>
            <p:cNvSpPr/>
            <p:nvPr/>
          </p:nvSpPr>
          <p:spPr>
            <a:xfrm>
              <a:off x="-1" y="3307058"/>
              <a:ext cx="5805861" cy="1355060"/>
            </a:xfrm>
            <a:prstGeom prst="rect">
              <a:avLst/>
            </a:prstGeom>
            <a:solidFill>
              <a:srgbClr val="FFB51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0BBC1D-76F6-F168-2E32-472F1D37E359}"/>
                </a:ext>
              </a:extLst>
            </p:cNvPr>
            <p:cNvSpPr/>
            <p:nvPr/>
          </p:nvSpPr>
          <p:spPr>
            <a:xfrm>
              <a:off x="0" y="1601177"/>
              <a:ext cx="4923935" cy="974361"/>
            </a:xfrm>
            <a:prstGeom prst="rect">
              <a:avLst/>
            </a:prstGeom>
            <a:solidFill>
              <a:srgbClr val="1295D8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0614E4-A4BD-978E-A7F1-43F144A88EE2}"/>
                </a:ext>
              </a:extLst>
            </p:cNvPr>
            <p:cNvSpPr txBox="1"/>
            <p:nvPr/>
          </p:nvSpPr>
          <p:spPr>
            <a:xfrm>
              <a:off x="9633397" y="1740185"/>
              <a:ext cx="11618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295D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GOAL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BEEBF2-C282-A4C7-24CC-7426E63B7DF3}"/>
                </a:ext>
              </a:extLst>
            </p:cNvPr>
            <p:cNvGrpSpPr/>
            <p:nvPr/>
          </p:nvGrpSpPr>
          <p:grpSpPr>
            <a:xfrm>
              <a:off x="8121667" y="4933393"/>
              <a:ext cx="1400175" cy="1352549"/>
              <a:chOff x="6515098" y="5172074"/>
              <a:chExt cx="1400175" cy="1352549"/>
            </a:xfrm>
          </p:grpSpPr>
          <p:sp>
            <p:nvSpPr>
              <p:cNvPr id="15" name="Circle: Hollow 14">
                <a:extLst>
                  <a:ext uri="{FF2B5EF4-FFF2-40B4-BE49-F238E27FC236}">
                    <a16:creationId xmlns:a16="http://schemas.microsoft.com/office/drawing/2014/main" id="{BCDFA592-9A32-F94D-63A4-9025D807A172}"/>
                  </a:ext>
                </a:extLst>
              </p:cNvPr>
              <p:cNvSpPr/>
              <p:nvPr/>
            </p:nvSpPr>
            <p:spPr>
              <a:xfrm>
                <a:off x="6515098" y="5172074"/>
                <a:ext cx="1400175" cy="1352549"/>
              </a:xfrm>
              <a:prstGeom prst="donut">
                <a:avLst>
                  <a:gd name="adj" fmla="val 8026"/>
                </a:avLst>
              </a:prstGeom>
              <a:solidFill>
                <a:srgbClr val="E44C9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6" name="Graphic 15" descr="Classroom outline">
                <a:extLst>
                  <a:ext uri="{FF2B5EF4-FFF2-40B4-BE49-F238E27FC236}">
                    <a16:creationId xmlns:a16="http://schemas.microsoft.com/office/drawing/2014/main" id="{E55410EE-1A9B-9F0F-CB37-C13675B41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57985" y="536137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D49CE7-BC7A-FB37-F7E3-2E5E343D179A}"/>
                </a:ext>
              </a:extLst>
            </p:cNvPr>
            <p:cNvGrpSpPr/>
            <p:nvPr/>
          </p:nvGrpSpPr>
          <p:grpSpPr>
            <a:xfrm>
              <a:off x="8220042" y="1410798"/>
              <a:ext cx="1247069" cy="1188720"/>
              <a:chOff x="6639215" y="1418988"/>
              <a:chExt cx="1247069" cy="1188720"/>
            </a:xfrm>
          </p:grpSpPr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8AC67E7D-9D2A-A215-4339-BC8B9084230D}"/>
                  </a:ext>
                </a:extLst>
              </p:cNvPr>
              <p:cNvSpPr/>
              <p:nvPr/>
            </p:nvSpPr>
            <p:spPr>
              <a:xfrm>
                <a:off x="6639215" y="1418988"/>
                <a:ext cx="1247069" cy="1188720"/>
              </a:xfrm>
              <a:prstGeom prst="donut">
                <a:avLst>
                  <a:gd name="adj" fmla="val 8026"/>
                </a:avLst>
              </a:prstGeom>
              <a:solidFill>
                <a:srgbClr val="1295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9" name="Graphic 18" descr="Target outline">
                <a:extLst>
                  <a:ext uri="{FF2B5EF4-FFF2-40B4-BE49-F238E27FC236}">
                    <a16:creationId xmlns:a16="http://schemas.microsoft.com/office/drawing/2014/main" id="{D70EA7B1-D4F5-6E2A-E91D-F17B1D141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01833" y="153720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B79E3AE-BA32-931E-19B6-96A2AF70F49B}"/>
                </a:ext>
              </a:extLst>
            </p:cNvPr>
            <p:cNvGrpSpPr/>
            <p:nvPr/>
          </p:nvGrpSpPr>
          <p:grpSpPr>
            <a:xfrm>
              <a:off x="8525997" y="2865168"/>
              <a:ext cx="1991802" cy="1924052"/>
              <a:chOff x="5314411" y="2976322"/>
              <a:chExt cx="1991802" cy="1924052"/>
            </a:xfrm>
          </p:grpSpPr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25A33191-5154-CDF2-5042-31666B956E36}"/>
                  </a:ext>
                </a:extLst>
              </p:cNvPr>
              <p:cNvSpPr/>
              <p:nvPr/>
            </p:nvSpPr>
            <p:spPr>
              <a:xfrm>
                <a:off x="5314411" y="2976322"/>
                <a:ext cx="1991802" cy="1924052"/>
              </a:xfrm>
              <a:prstGeom prst="donut">
                <a:avLst>
                  <a:gd name="adj" fmla="val 8026"/>
                </a:avLst>
              </a:prstGeom>
              <a:solidFill>
                <a:srgbClr val="FFB51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2" name="Graphic 21" descr="Target Audience outline">
                <a:extLst>
                  <a:ext uri="{FF2B5EF4-FFF2-40B4-BE49-F238E27FC236}">
                    <a16:creationId xmlns:a16="http://schemas.microsoft.com/office/drawing/2014/main" id="{D74D688F-EFE3-648F-207F-F38FE9AD8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65125" y="3349667"/>
                <a:ext cx="1090373" cy="1090373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749DE22-91C5-3B46-0D5C-303E0712E7D7}"/>
                </a:ext>
              </a:extLst>
            </p:cNvPr>
            <p:cNvGrpSpPr/>
            <p:nvPr/>
          </p:nvGrpSpPr>
          <p:grpSpPr>
            <a:xfrm>
              <a:off x="4924393" y="1744829"/>
              <a:ext cx="3295650" cy="731520"/>
              <a:chOff x="2867025" y="1866900"/>
              <a:chExt cx="3295650" cy="73152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CEA77C-69C0-B4E2-E9DF-7909A9C79D36}"/>
                  </a:ext>
                </a:extLst>
              </p:cNvPr>
              <p:cNvCxnSpPr/>
              <p:nvPr/>
            </p:nvCxnSpPr>
            <p:spPr>
              <a:xfrm flipH="1">
                <a:off x="3419475" y="2200275"/>
                <a:ext cx="2743200" cy="0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AC9BB7E-D19D-A689-A360-ED47DA8667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49905" y="2232660"/>
                <a:ext cx="731520" cy="0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5C55FA-E02C-BE81-D88F-EB3F437DAE58}"/>
                  </a:ext>
                </a:extLst>
              </p:cNvPr>
              <p:cNvCxnSpPr/>
              <p:nvPr/>
            </p:nvCxnSpPr>
            <p:spPr>
              <a:xfrm flipH="1">
                <a:off x="2867025" y="1866900"/>
                <a:ext cx="548640" cy="0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BB2D25F-0E8A-B2AE-1495-BD59E71EA39F}"/>
                  </a:ext>
                </a:extLst>
              </p:cNvPr>
              <p:cNvCxnSpPr/>
              <p:nvPr/>
            </p:nvCxnSpPr>
            <p:spPr>
              <a:xfrm flipH="1">
                <a:off x="2867025" y="2598420"/>
                <a:ext cx="548640" cy="0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33B8CB-00E8-9702-4CC1-E08DEC416CA4}"/>
                </a:ext>
              </a:extLst>
            </p:cNvPr>
            <p:cNvSpPr txBox="1"/>
            <p:nvPr/>
          </p:nvSpPr>
          <p:spPr>
            <a:xfrm>
              <a:off x="3225" y="1695090"/>
              <a:ext cx="4781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117725" algn="l"/>
                </a:tabLst>
                <a:defRPr/>
              </a:pP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cs typeface="Calibri"/>
                </a:rPr>
                <a:t>Improve UCPath transactor experience by deploying Fluid navigation, a more intuitive, modernized solution</a:t>
              </a:r>
              <a:endParaRPr lang="en-US" alt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A6EC4F-B140-E97A-1B22-CAE5A5A4C39F}"/>
                </a:ext>
              </a:extLst>
            </p:cNvPr>
            <p:cNvSpPr txBox="1"/>
            <p:nvPr/>
          </p:nvSpPr>
          <p:spPr>
            <a:xfrm>
              <a:off x="-1" y="3043452"/>
              <a:ext cx="6019221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11772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Fluid Navigation is deployed to internal users and transactors without significant User issues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11772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UCPath Portal integration with Fluid Navigation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117725" algn="l"/>
                </a:tabLst>
                <a:defRPr/>
              </a:pP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Fluid Navigation adoption is a starting point to take advantage of new UCPath functionality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327A90-2021-4ED7-BB79-CE145EF50A36}"/>
                </a:ext>
              </a:extLst>
            </p:cNvPr>
            <p:cNvSpPr txBox="1"/>
            <p:nvPr/>
          </p:nvSpPr>
          <p:spPr>
            <a:xfrm>
              <a:off x="46948" y="5157019"/>
              <a:ext cx="523659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117725" algn="l"/>
                </a:tabLst>
                <a:defRPr/>
              </a:pPr>
              <a:endPara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117725" algn="l"/>
                </a:tabLst>
                <a:defRPr/>
              </a:pP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No changes to ESS and MSS pages.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117725" algn="l"/>
                </a:tabLst>
                <a:defRPr/>
              </a:pP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All pages will maintain the look and feel without disruption to the overall functionality.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58B4205-F63C-AF6F-DA08-3E4CD85A4E48}"/>
                </a:ext>
              </a:extLst>
            </p:cNvPr>
            <p:cNvGrpSpPr/>
            <p:nvPr/>
          </p:nvGrpSpPr>
          <p:grpSpPr>
            <a:xfrm>
              <a:off x="5806935" y="3432360"/>
              <a:ext cx="2743200" cy="1188720"/>
              <a:chOff x="2867025" y="1724025"/>
              <a:chExt cx="3316543" cy="118872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44FC75-74A2-7CBE-FBE6-6C6F899CC06B}"/>
                  </a:ext>
                </a:extLst>
              </p:cNvPr>
              <p:cNvCxnSpPr/>
              <p:nvPr/>
            </p:nvCxnSpPr>
            <p:spPr>
              <a:xfrm flipH="1">
                <a:off x="3419475" y="2200275"/>
                <a:ext cx="2764093" cy="0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F8D3F0-4F7A-37AB-35F0-D1B8572CD6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821305" y="2318385"/>
                <a:ext cx="1188720" cy="0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0206BE-D086-E827-53DB-C3DD0BE57298}"/>
                  </a:ext>
                </a:extLst>
              </p:cNvPr>
              <p:cNvCxnSpPr/>
              <p:nvPr/>
            </p:nvCxnSpPr>
            <p:spPr>
              <a:xfrm flipH="1">
                <a:off x="2867025" y="1734760"/>
                <a:ext cx="548640" cy="0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3EFC379-726B-3918-CCC7-3A00E6BCFD4A}"/>
                  </a:ext>
                </a:extLst>
              </p:cNvPr>
              <p:cNvCxnSpPr/>
              <p:nvPr/>
            </p:nvCxnSpPr>
            <p:spPr>
              <a:xfrm flipH="1">
                <a:off x="2867025" y="2902615"/>
                <a:ext cx="548640" cy="0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4C1970-0E89-8490-E7B6-8AA619655A8C}"/>
                </a:ext>
              </a:extLst>
            </p:cNvPr>
            <p:cNvGrpSpPr/>
            <p:nvPr/>
          </p:nvGrpSpPr>
          <p:grpSpPr>
            <a:xfrm>
              <a:off x="5163796" y="5385988"/>
              <a:ext cx="2929890" cy="731520"/>
              <a:chOff x="2867025" y="1866900"/>
              <a:chExt cx="2929890" cy="73152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DFBDA03-4FE6-08F8-8424-9E437F9767FE}"/>
                  </a:ext>
                </a:extLst>
              </p:cNvPr>
              <p:cNvCxnSpPr/>
              <p:nvPr/>
            </p:nvCxnSpPr>
            <p:spPr>
              <a:xfrm flipH="1">
                <a:off x="3419475" y="2200275"/>
                <a:ext cx="2377440" cy="0"/>
              </a:xfrm>
              <a:prstGeom prst="line">
                <a:avLst/>
              </a:prstGeom>
              <a:ln w="9525">
                <a:solidFill>
                  <a:srgbClr val="E44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AD569A4-2929-581E-BA26-D0BC418BC6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49905" y="2232660"/>
                <a:ext cx="731520" cy="0"/>
              </a:xfrm>
              <a:prstGeom prst="line">
                <a:avLst/>
              </a:prstGeom>
              <a:ln w="9525">
                <a:solidFill>
                  <a:srgbClr val="E44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7BB9FEB-B0CC-9CC6-2B62-A41126EAFB3A}"/>
                  </a:ext>
                </a:extLst>
              </p:cNvPr>
              <p:cNvCxnSpPr/>
              <p:nvPr/>
            </p:nvCxnSpPr>
            <p:spPr>
              <a:xfrm flipH="1">
                <a:off x="2867025" y="1866900"/>
                <a:ext cx="548640" cy="0"/>
              </a:xfrm>
              <a:prstGeom prst="line">
                <a:avLst/>
              </a:prstGeom>
              <a:ln w="9525">
                <a:solidFill>
                  <a:srgbClr val="E44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D370766-B1F9-E02F-F765-E49CF468F882}"/>
                  </a:ext>
                </a:extLst>
              </p:cNvPr>
              <p:cNvCxnSpPr/>
              <p:nvPr/>
            </p:nvCxnSpPr>
            <p:spPr>
              <a:xfrm flipH="1">
                <a:off x="2867025" y="2598420"/>
                <a:ext cx="548640" cy="0"/>
              </a:xfrm>
              <a:prstGeom prst="line">
                <a:avLst/>
              </a:prstGeom>
              <a:ln w="9525">
                <a:solidFill>
                  <a:srgbClr val="E44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2047CCE-BB9B-230D-2100-FE0C58E56C91}"/>
              </a:ext>
            </a:extLst>
          </p:cNvPr>
          <p:cNvSpPr txBox="1"/>
          <p:nvPr/>
        </p:nvSpPr>
        <p:spPr>
          <a:xfrm>
            <a:off x="10463000" y="3703106"/>
            <a:ext cx="1517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B5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D999F9-627A-ACB5-39A0-B0334685371D}"/>
              </a:ext>
            </a:extLst>
          </p:cNvPr>
          <p:cNvSpPr txBox="1"/>
          <p:nvPr/>
        </p:nvSpPr>
        <p:spPr>
          <a:xfrm>
            <a:off x="9638599" y="5497456"/>
            <a:ext cx="139993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E44C9A"/>
                </a:solidFill>
                <a:latin typeface="Calibri"/>
                <a:cs typeface="Calibri"/>
              </a:rPr>
              <a:t>CHANGES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E44C9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8DF60-3906-8E4E-5B03-A2EA0D26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Key Dates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EF7F27A-3762-5ED5-94F7-6847E12CC40E}"/>
              </a:ext>
            </a:extLst>
          </p:cNvPr>
          <p:cNvSpPr txBox="1">
            <a:spLocks/>
          </p:cNvSpPr>
          <p:nvPr/>
        </p:nvSpPr>
        <p:spPr>
          <a:xfrm>
            <a:off x="431142" y="2952122"/>
            <a:ext cx="10402888" cy="17153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  <a:cs typeface="Arial"/>
              </a:rPr>
              <a:t>Go Live cutover is </a:t>
            </a:r>
            <a:r>
              <a:rPr lang="en-US" sz="2000" b="1" dirty="0">
                <a:latin typeface="Arial"/>
                <a:cs typeface="Arial"/>
              </a:rPr>
              <a:t>October 15th</a:t>
            </a:r>
          </a:p>
          <a:p>
            <a:r>
              <a:rPr lang="en-US" sz="2000" dirty="0"/>
              <a:t>Impacted Modules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BN, WFA, AM, PY, GL, TAM &amp; E-Performance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Impacted Audience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Transactors and Inquiry users</a:t>
            </a:r>
            <a:endParaRPr lang="en-US" sz="20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0B37668-FD09-ECF8-E1F7-0F508D9C365D}"/>
              </a:ext>
            </a:extLst>
          </p:cNvPr>
          <p:cNvSpPr txBox="1">
            <a:spLocks/>
          </p:cNvSpPr>
          <p:nvPr/>
        </p:nvSpPr>
        <p:spPr>
          <a:xfrm>
            <a:off x="366877" y="5089595"/>
            <a:ext cx="11302598" cy="1859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000" dirty="0">
                <a:latin typeface="Arial"/>
                <a:cs typeface="Arial"/>
              </a:rPr>
              <a:t>Log into </a:t>
            </a:r>
            <a:r>
              <a:rPr lang="en-US" sz="2000" dirty="0" err="1">
                <a:latin typeface="Arial"/>
                <a:cs typeface="Arial"/>
              </a:rPr>
              <a:t>UCPath</a:t>
            </a:r>
            <a:r>
              <a:rPr lang="en-US" sz="2000" dirty="0">
                <a:latin typeface="Arial"/>
                <a:cs typeface="Arial"/>
              </a:rPr>
              <a:t> and check your favorites (All the bookmarks you transferred to Favorites will be here) </a:t>
            </a:r>
            <a:endParaRPr lang="en-US" sz="2000" dirty="0"/>
          </a:p>
          <a:p>
            <a:pPr marL="342900" indent="-342900"/>
            <a:r>
              <a:rPr lang="en-US" sz="2000" dirty="0">
                <a:latin typeface="Arial"/>
                <a:cs typeface="Arial"/>
              </a:rPr>
              <a:t>Check for your access, no access changed. </a:t>
            </a:r>
            <a:endParaRPr lang="en-US" sz="2000" dirty="0"/>
          </a:p>
          <a:p>
            <a:pPr marL="342900" indent="-342900"/>
            <a:r>
              <a:rPr lang="en-US" sz="2000" dirty="0">
                <a:latin typeface="Arial"/>
                <a:cs typeface="Arial"/>
              </a:rPr>
              <a:t>Continue business as usual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777442-E87F-AA5E-1A2D-D8F20C9A2081}"/>
              </a:ext>
            </a:extLst>
          </p:cNvPr>
          <p:cNvSpPr txBox="1">
            <a:spLocks/>
          </p:cNvSpPr>
          <p:nvPr/>
        </p:nvSpPr>
        <p:spPr>
          <a:xfrm>
            <a:off x="283051" y="4416916"/>
            <a:ext cx="9962866" cy="66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"/>
                <a:cs typeface="Arial"/>
              </a:rPr>
              <a:t>Things to do at Go-Live – Monday, Oct 17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33F797-C332-32FE-3831-09E91B39D8E5}"/>
              </a:ext>
            </a:extLst>
          </p:cNvPr>
          <p:cNvSpPr txBox="1">
            <a:spLocks/>
          </p:cNvSpPr>
          <p:nvPr/>
        </p:nvSpPr>
        <p:spPr>
          <a:xfrm>
            <a:off x="365677" y="2342072"/>
            <a:ext cx="9962866" cy="66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"/>
                <a:cs typeface="Arial"/>
              </a:rPr>
              <a:t>Cutover – UCPath downtime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595125-B703-DA9E-7016-ACB89CA9C321}"/>
              </a:ext>
            </a:extLst>
          </p:cNvPr>
          <p:cNvSpPr txBox="1">
            <a:spLocks/>
          </p:cNvSpPr>
          <p:nvPr/>
        </p:nvSpPr>
        <p:spPr>
          <a:xfrm>
            <a:off x="365676" y="1332192"/>
            <a:ext cx="9962866" cy="66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"/>
                <a:cs typeface="Arial"/>
              </a:rPr>
              <a:t>Go-Live Prep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8B6F5-A816-5E58-56BD-0CA63EDF5511}"/>
              </a:ext>
            </a:extLst>
          </p:cNvPr>
          <p:cNvSpPr txBox="1">
            <a:spLocks/>
          </p:cNvSpPr>
          <p:nvPr/>
        </p:nvSpPr>
        <p:spPr>
          <a:xfrm>
            <a:off x="431141" y="1933061"/>
            <a:ext cx="10402888" cy="503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  <a:cs typeface="Arial"/>
              </a:rPr>
              <a:t>Set up Favorites instead of Bookmarks (see prior communications)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878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37BA-2C72-25A0-5C64-8D1EDABD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UCPath Navigation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3EF809-2F93-AE12-5FEB-DBA4C87F1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16" y="1504300"/>
            <a:ext cx="1973594" cy="4351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9BFDED-D09A-53F3-12AF-4934DC17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95" y="1447826"/>
            <a:ext cx="4559987" cy="4189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3ADB31-DC4B-AAA8-9F2D-9D88D4045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654" y="1502911"/>
            <a:ext cx="4777418" cy="418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525E-9E26-BFCA-C182-E9BE9535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Improved Homepage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74E625-CA9F-81BA-6BED-C36A19E894AE}"/>
              </a:ext>
            </a:extLst>
          </p:cNvPr>
          <p:cNvGrpSpPr/>
          <p:nvPr/>
        </p:nvGrpSpPr>
        <p:grpSpPr>
          <a:xfrm>
            <a:off x="2372705" y="511998"/>
            <a:ext cx="8622200" cy="5185053"/>
            <a:chOff x="2621280" y="929247"/>
            <a:chExt cx="8622200" cy="51850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D1AF32-7E3B-B9DC-9436-E383386B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1280" y="1714961"/>
              <a:ext cx="8622200" cy="4399339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8EA6EDF-99F1-92F4-DCF9-6EA0009A4A7E}"/>
                </a:ext>
              </a:extLst>
            </p:cNvPr>
            <p:cNvCxnSpPr/>
            <p:nvPr/>
          </p:nvCxnSpPr>
          <p:spPr>
            <a:xfrm flipV="1">
              <a:off x="8877670" y="1420427"/>
              <a:ext cx="443883" cy="1580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E7AD230-EAEF-B796-AFA9-3F36D99B6A68}"/>
                </a:ext>
              </a:extLst>
            </p:cNvPr>
            <p:cNvSpPr/>
            <p:nvPr/>
          </p:nvSpPr>
          <p:spPr>
            <a:xfrm>
              <a:off x="7981875" y="929247"/>
              <a:ext cx="2849731" cy="49118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Opens in a NEW browser tab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DB3F3E4-BDED-B3C8-7901-73F0F5033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38" y="1297711"/>
            <a:ext cx="2146068" cy="43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8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8DF60-3906-8E4E-5B03-A2EA0D26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Improved Navigation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EF7F27A-3762-5ED5-94F7-6847E12CC40E}"/>
              </a:ext>
            </a:extLst>
          </p:cNvPr>
          <p:cNvSpPr txBox="1">
            <a:spLocks/>
          </p:cNvSpPr>
          <p:nvPr/>
        </p:nvSpPr>
        <p:spPr>
          <a:xfrm>
            <a:off x="82489" y="984660"/>
            <a:ext cx="10402888" cy="469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386BEF8B-8FB1-AFE2-219E-168296F07921}"/>
              </a:ext>
            </a:extLst>
          </p:cNvPr>
          <p:cNvSpPr txBox="1">
            <a:spLocks/>
          </p:cNvSpPr>
          <p:nvPr/>
        </p:nvSpPr>
        <p:spPr>
          <a:xfrm>
            <a:off x="-299107" y="3838017"/>
            <a:ext cx="6432248" cy="2608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/>
                <a:cs typeface="Arial"/>
              </a:rPr>
              <a:t>Homepage Collection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Workforce Administration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Recruiting </a:t>
            </a:r>
            <a:endParaRPr lang="en-US" sz="160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Performance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General Ledger Administration</a:t>
            </a:r>
          </a:p>
          <a:p>
            <a:pPr marL="914400" lvl="2" indent="0">
              <a:buNone/>
            </a:pPr>
            <a:endParaRPr lang="en-US" sz="1400" dirty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/>
                <a:cs typeface="Arial"/>
              </a:rPr>
              <a:t>Navigation Collections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list of pages and folders on the left pane are the </a:t>
            </a:r>
            <a:r>
              <a:rPr lang="en-US" sz="16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Navigation</a:t>
            </a:r>
            <a:r>
              <a:rPr lang="en-US" sz="16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6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Collection </a:t>
            </a:r>
            <a:r>
              <a:rPr lang="en-US" sz="16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for this Tile</a:t>
            </a:r>
            <a:endParaRPr lang="en-US" sz="1600" dirty="0">
              <a:latin typeface="Arial"/>
              <a:cs typeface="Arial"/>
            </a:endParaRPr>
          </a:p>
          <a:p>
            <a:pPr marL="457200" lvl="1" indent="0" algn="l">
              <a:buNone/>
            </a:pPr>
            <a:endParaRPr lang="en-US" sz="18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C302A063-3824-C8A6-C4B6-C2FB2F489249}"/>
              </a:ext>
            </a:extLst>
          </p:cNvPr>
          <p:cNvSpPr txBox="1">
            <a:spLocks/>
          </p:cNvSpPr>
          <p:nvPr/>
        </p:nvSpPr>
        <p:spPr>
          <a:xfrm>
            <a:off x="82489" y="984660"/>
            <a:ext cx="10402888" cy="469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0CF08E9-CCCD-A247-893B-E085E8A23EC7}"/>
              </a:ext>
            </a:extLst>
          </p:cNvPr>
          <p:cNvGrpSpPr/>
          <p:nvPr/>
        </p:nvGrpSpPr>
        <p:grpSpPr>
          <a:xfrm>
            <a:off x="6775286" y="3268071"/>
            <a:ext cx="4942829" cy="2794000"/>
            <a:chOff x="5777933" y="1778153"/>
            <a:chExt cx="4942829" cy="279400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3F44C2E-6991-D183-D0F8-3D609BBC5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7933" y="1778153"/>
              <a:ext cx="2062480" cy="2794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937043B-8998-E2DC-3CBB-D7FC697D9641}"/>
                </a:ext>
              </a:extLst>
            </p:cNvPr>
            <p:cNvCxnSpPr>
              <a:cxnSpLocks/>
              <a:endCxn id="82" idx="1"/>
            </p:cNvCxnSpPr>
            <p:nvPr/>
          </p:nvCxnSpPr>
          <p:spPr>
            <a:xfrm flipV="1">
              <a:off x="6592585" y="2018592"/>
              <a:ext cx="1757841" cy="65583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5F7142E9-6CC1-0913-CB41-A7EED1D9EFF0}"/>
                </a:ext>
              </a:extLst>
            </p:cNvPr>
            <p:cNvSpPr/>
            <p:nvPr/>
          </p:nvSpPr>
          <p:spPr>
            <a:xfrm>
              <a:off x="8350426" y="1845299"/>
              <a:ext cx="2370336" cy="346585"/>
            </a:xfrm>
            <a:prstGeom prst="roundRect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Folders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B3282A-1999-4B45-E8BE-BC346C5555CB}"/>
              </a:ext>
            </a:extLst>
          </p:cNvPr>
          <p:cNvCxnSpPr>
            <a:cxnSpLocks/>
            <a:endCxn id="82" idx="1"/>
          </p:cNvCxnSpPr>
          <p:nvPr/>
        </p:nvCxnSpPr>
        <p:spPr>
          <a:xfrm flipV="1">
            <a:off x="7927289" y="3508510"/>
            <a:ext cx="1420490" cy="1295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E62099B5-DC4F-28DB-8F08-9A522B177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92" y="925735"/>
            <a:ext cx="6475498" cy="2908059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95DD5BF-F916-C3F9-5A39-7175E578EF1C}"/>
              </a:ext>
            </a:extLst>
          </p:cNvPr>
          <p:cNvCxnSpPr>
            <a:cxnSpLocks/>
          </p:cNvCxnSpPr>
          <p:nvPr/>
        </p:nvCxnSpPr>
        <p:spPr>
          <a:xfrm flipV="1">
            <a:off x="3819519" y="599324"/>
            <a:ext cx="5555802" cy="6547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3639352-CD77-12ED-9E5A-0D21FAEEAC48}"/>
              </a:ext>
            </a:extLst>
          </p:cNvPr>
          <p:cNvSpPr/>
          <p:nvPr/>
        </p:nvSpPr>
        <p:spPr>
          <a:xfrm>
            <a:off x="9347778" y="399339"/>
            <a:ext cx="2370337" cy="3448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Homepage Collection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FADAFF2-DC01-211C-C2FA-01AC3DCFFA09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5410700" y="1285671"/>
            <a:ext cx="3937079" cy="3885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21D824B-8027-0FD4-4B20-4EF8D465CBC9}"/>
              </a:ext>
            </a:extLst>
          </p:cNvPr>
          <p:cNvSpPr/>
          <p:nvPr/>
        </p:nvSpPr>
        <p:spPr>
          <a:xfrm>
            <a:off x="9347779" y="1113229"/>
            <a:ext cx="2370336" cy="3448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Tiles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B21B0E4-C14B-C392-060C-4034AE722794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5410700" y="1285671"/>
            <a:ext cx="3937079" cy="1369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296371A-AA86-944F-A5F5-F95D7C6DFCF1}"/>
              </a:ext>
            </a:extLst>
          </p:cNvPr>
          <p:cNvSpPr/>
          <p:nvPr/>
        </p:nvSpPr>
        <p:spPr>
          <a:xfrm>
            <a:off x="9347779" y="2438254"/>
            <a:ext cx="2370336" cy="346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Navigation Collection</a:t>
            </a:r>
          </a:p>
        </p:txBody>
      </p: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B7D4DAF7-8C85-3E13-DD0D-509EE8F749BA}"/>
              </a:ext>
            </a:extLst>
          </p:cNvPr>
          <p:cNvCxnSpPr>
            <a:cxnSpLocks/>
            <a:stCxn id="80" idx="0"/>
            <a:endCxn id="87" idx="1"/>
          </p:cNvCxnSpPr>
          <p:nvPr/>
        </p:nvCxnSpPr>
        <p:spPr>
          <a:xfrm rot="5400000" flipH="1" flipV="1">
            <a:off x="8248890" y="2169183"/>
            <a:ext cx="656524" cy="154125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89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E0C6-5FE1-97DC-7542-23A81C68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NavBar</a:t>
            </a:r>
            <a:r>
              <a:rPr lang="en-US" dirty="0">
                <a:latin typeface="Arial"/>
                <a:cs typeface="Arial"/>
              </a:rPr>
              <a:t> Overview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8F4317-0507-7642-0414-57CEAF20B7CC}"/>
              </a:ext>
            </a:extLst>
          </p:cNvPr>
          <p:cNvGrpSpPr/>
          <p:nvPr/>
        </p:nvGrpSpPr>
        <p:grpSpPr>
          <a:xfrm>
            <a:off x="399158" y="1858206"/>
            <a:ext cx="3651574" cy="2831028"/>
            <a:chOff x="8159474" y="2813484"/>
            <a:chExt cx="3651574" cy="283102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BE3AF-6F57-1304-ACCE-6EC51337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9474" y="2813484"/>
              <a:ext cx="1392035" cy="2831028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B724F9-7C64-2BBC-F8BF-3569FAC3B81C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9402241" y="3107929"/>
              <a:ext cx="894436" cy="13693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5BAFD04-82A1-D573-E400-71291D1A89C9}"/>
                </a:ext>
              </a:extLst>
            </p:cNvPr>
            <p:cNvSpPr/>
            <p:nvPr/>
          </p:nvSpPr>
          <p:spPr>
            <a:xfrm>
              <a:off x="10296677" y="4331750"/>
              <a:ext cx="1514371" cy="29097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NavBar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86ADB3A-C655-270E-515E-719C0B766E6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8859915" y="3087063"/>
              <a:ext cx="1411236" cy="617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FF97C3F-A882-2435-56AC-A682540887D6}"/>
                </a:ext>
              </a:extLst>
            </p:cNvPr>
            <p:cNvSpPr/>
            <p:nvPr/>
          </p:nvSpPr>
          <p:spPr>
            <a:xfrm>
              <a:off x="10271151" y="3551872"/>
              <a:ext cx="1527134" cy="30539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Global Search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AEAEB77-0BF9-A74C-1A49-7D7A505CFF52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flipV="1">
              <a:off x="8533331" y="2934367"/>
              <a:ext cx="1737820" cy="131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9178B1D-71D3-A566-447A-C240E91B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828" y="1526879"/>
            <a:ext cx="1755157" cy="29144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CB5728-796C-18AF-2B28-8265822A4919}"/>
              </a:ext>
            </a:extLst>
          </p:cNvPr>
          <p:cNvGrpSpPr/>
          <p:nvPr/>
        </p:nvGrpSpPr>
        <p:grpSpPr>
          <a:xfrm>
            <a:off x="4259463" y="1524496"/>
            <a:ext cx="7661429" cy="4953147"/>
            <a:chOff x="4163627" y="1331701"/>
            <a:chExt cx="7812350" cy="4953147"/>
          </a:xfrm>
          <a:noFill/>
        </p:grpSpPr>
        <p:sp>
          <p:nvSpPr>
            <p:cNvPr id="26" name="Content Placeholder 5">
              <a:extLst>
                <a:ext uri="{FF2B5EF4-FFF2-40B4-BE49-F238E27FC236}">
                  <a16:creationId xmlns:a16="http://schemas.microsoft.com/office/drawing/2014/main" id="{DD81C598-DF95-27EC-1230-185691F3A9D9}"/>
                </a:ext>
              </a:extLst>
            </p:cNvPr>
            <p:cNvSpPr txBox="1">
              <a:spLocks/>
            </p:cNvSpPr>
            <p:nvPr/>
          </p:nvSpPr>
          <p:spPr>
            <a:xfrm>
              <a:off x="4163627" y="4002690"/>
              <a:ext cx="7812350" cy="2282158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l"/>
              <a:r>
                <a:rPr lang="en-US" sz="2000" b="1" dirty="0" err="1">
                  <a:solidFill>
                    <a:schemeClr val="tx1"/>
                  </a:solidFill>
                </a:rPr>
                <a:t>NavBar</a:t>
              </a:r>
              <a:r>
                <a:rPr lang="en-US" sz="2000" b="1" dirty="0">
                  <a:solidFill>
                    <a:schemeClr val="tx1"/>
                  </a:solidFill>
                </a:rPr>
                <a:t>:</a:t>
              </a:r>
            </a:p>
            <a:p>
              <a:pPr lvl="2">
                <a:buFont typeface="Wingdings" panose="05000000000000000000" pitchFamily="2" charset="2"/>
                <a:buChar char="Ø"/>
              </a:pPr>
              <a:r>
                <a:rPr lang="en-US" sz="1800" b="1" dirty="0">
                  <a:solidFill>
                    <a:srgbClr val="666666"/>
                  </a:solidFill>
                </a:rPr>
                <a:t>Recent Places </a:t>
              </a:r>
              <a:r>
                <a:rPr lang="en-US" sz="1800" dirty="0">
                  <a:solidFill>
                    <a:srgbClr val="666666"/>
                  </a:solidFill>
                </a:rPr>
                <a:t>lists the last five pages you have navigated to.  Select any of these to jump to that page.</a:t>
              </a:r>
            </a:p>
            <a:p>
              <a:pPr lvl="2">
                <a:buFont typeface="Wingdings" panose="05000000000000000000" pitchFamily="2" charset="2"/>
                <a:buChar char="Ø"/>
              </a:pPr>
              <a:r>
                <a:rPr lang="en-US" sz="1800" b="1" dirty="0">
                  <a:solidFill>
                    <a:srgbClr val="6666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My</a:t>
              </a:r>
              <a:r>
                <a:rPr lang="en-US" sz="1800" dirty="0">
                  <a:solidFill>
                    <a:srgbClr val="6666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>
                  <a:solidFill>
                    <a:srgbClr val="6666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Favorites</a:t>
              </a:r>
              <a:r>
                <a:rPr lang="en-US" sz="1800" dirty="0">
                  <a:solidFill>
                    <a:srgbClr val="6666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gives you access to any of your saved </a:t>
              </a:r>
              <a:r>
                <a:rPr lang="en-US" sz="1800" b="1" dirty="0">
                  <a:solidFill>
                    <a:srgbClr val="6666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Favorites</a:t>
              </a:r>
              <a:r>
                <a:rPr lang="en-US" sz="1800" dirty="0">
                  <a:solidFill>
                    <a:srgbClr val="6666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and allows you to edit them here.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lvl="2">
                <a:buFont typeface="Wingdings" panose="05000000000000000000" pitchFamily="2" charset="2"/>
                <a:buChar char="Ø"/>
              </a:pPr>
              <a:r>
                <a:rPr lang="en-US" sz="1800" b="1" dirty="0">
                  <a:solidFill>
                    <a:srgbClr val="6666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Navigator</a:t>
              </a:r>
              <a:r>
                <a:rPr lang="en-US" sz="1800" dirty="0">
                  <a:solidFill>
                    <a:srgbClr val="6666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lets you navigate to PeopleSoft pages using the menu selections you’re using now.</a:t>
              </a:r>
            </a:p>
            <a:p>
              <a:pPr marL="914400" lvl="2" indent="0">
                <a:buNone/>
              </a:pPr>
              <a:endParaRPr lang="en-US" sz="2000" dirty="0"/>
            </a:p>
            <a:p>
              <a:pPr lvl="1" algn="l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9DB6F8E-4F82-C7D7-E171-4587A37B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3194" y="1331701"/>
              <a:ext cx="2038868" cy="1898818"/>
            </a:xfrm>
            <a:prstGeom prst="rect">
              <a:avLst/>
            </a:prstGeom>
            <a:grpFill/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AB30B2-4379-175B-DF2A-D85FB5418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2952" y="1333744"/>
              <a:ext cx="2146911" cy="1943880"/>
            </a:xfrm>
            <a:prstGeom prst="rect">
              <a:avLst/>
            </a:prstGeom>
            <a:grpFill/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B17C7C-86BF-25E0-5639-3B29588511D2}"/>
              </a:ext>
            </a:extLst>
          </p:cNvPr>
          <p:cNvSpPr/>
          <p:nvPr/>
        </p:nvSpPr>
        <p:spPr>
          <a:xfrm>
            <a:off x="2510835" y="1826393"/>
            <a:ext cx="1527134" cy="3053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19898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8DF60-3906-8E4E-5B03-A2EA0D26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Navigating Back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ED6798-EE74-9C49-FDF5-F71AFE21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en-US" dirty="0">
                <a:latin typeface="Arial"/>
                <a:cs typeface="Arial"/>
              </a:rPr>
              <a:t>Multiple ways to return back or to your main Navigation Collection</a:t>
            </a:r>
          </a:p>
          <a:p>
            <a:pPr lvl="1">
              <a:buFont typeface="Arial"/>
            </a:pPr>
            <a:r>
              <a:rPr lang="en-US" dirty="0">
                <a:latin typeface="Arial"/>
                <a:cs typeface="Arial"/>
              </a:rPr>
              <a:t>Use the contextual back button from within a Tile</a:t>
            </a:r>
          </a:p>
          <a:p>
            <a:pPr lvl="2" indent="-457200">
              <a:buFont typeface="Arial"/>
            </a:pPr>
            <a:r>
              <a:rPr lang="en-US" dirty="0">
                <a:latin typeface="Arial"/>
                <a:cs typeface="Arial"/>
              </a:rPr>
              <a:t>Excludes Portal </a:t>
            </a:r>
            <a:r>
              <a:rPr lang="en-US" dirty="0" err="1">
                <a:latin typeface="Arial"/>
                <a:cs typeface="Arial"/>
              </a:rPr>
              <a:t>Workcenters</a:t>
            </a:r>
            <a:r>
              <a:rPr lang="en-US" dirty="0">
                <a:latin typeface="Arial"/>
                <a:cs typeface="Arial"/>
              </a:rPr>
              <a:t> (ex. Recruiting, Performance Management)</a:t>
            </a:r>
          </a:p>
          <a:p>
            <a:pPr lvl="2" indent="-457200">
              <a:buFont typeface="Arial"/>
            </a:pPr>
            <a:endParaRPr lang="en-US" dirty="0">
              <a:latin typeface="Arial"/>
              <a:cs typeface="Arial"/>
            </a:endParaRPr>
          </a:p>
          <a:p>
            <a:pPr lvl="2" indent="-457200">
              <a:buFont typeface="Arial"/>
            </a:pPr>
            <a:endParaRPr lang="en-US" dirty="0">
              <a:latin typeface="Arial"/>
              <a:cs typeface="Arial"/>
            </a:endParaRPr>
          </a:p>
          <a:p>
            <a:pPr lvl="2" indent="-457200">
              <a:buFont typeface="Arial"/>
            </a:pPr>
            <a:endParaRPr lang="en-US" dirty="0">
              <a:latin typeface="Arial"/>
              <a:cs typeface="Arial"/>
            </a:endParaRPr>
          </a:p>
          <a:p>
            <a:pPr lvl="2" indent="-457200">
              <a:buFont typeface="Arial"/>
            </a:pPr>
            <a:endParaRPr lang="en-US" dirty="0">
              <a:latin typeface="Arial"/>
              <a:cs typeface="Arial"/>
            </a:endParaRPr>
          </a:p>
          <a:p>
            <a:pPr lvl="1">
              <a:buFont typeface="Arial"/>
            </a:pPr>
            <a:r>
              <a:rPr lang="en-US" dirty="0">
                <a:latin typeface="Arial"/>
                <a:cs typeface="Arial"/>
              </a:rPr>
              <a:t>Click the home icon on the top right</a:t>
            </a:r>
          </a:p>
          <a:p>
            <a:pPr lvl="1">
              <a:buFont typeface="Arial"/>
            </a:pPr>
            <a:endParaRPr lang="en-US" dirty="0">
              <a:latin typeface="Arial"/>
              <a:cs typeface="Arial"/>
            </a:endParaRPr>
          </a:p>
          <a:p>
            <a:pPr lvl="1">
              <a:buFont typeface="Arial"/>
            </a:pPr>
            <a:endParaRPr lang="en-US" dirty="0">
              <a:latin typeface="Arial"/>
              <a:cs typeface="Arial"/>
            </a:endParaRPr>
          </a:p>
          <a:p>
            <a:pPr lvl="1">
              <a:buFont typeface="Arial"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25C13BD-9907-3D5C-F8C3-71B0550E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92" y="3594995"/>
            <a:ext cx="5662669" cy="824781"/>
          </a:xfrm>
          <a:prstGeom prst="rect">
            <a:avLst/>
          </a:prstGeom>
        </p:spPr>
      </p:pic>
      <p:pic>
        <p:nvPicPr>
          <p:cNvPr id="6" name="Picture 8" descr="Application&#10;&#10;Description automatically generated">
            <a:extLst>
              <a:ext uri="{FF2B5EF4-FFF2-40B4-BE49-F238E27FC236}">
                <a16:creationId xmlns:a16="http://schemas.microsoft.com/office/drawing/2014/main" id="{52EFEAD5-534C-C3D1-4251-02953A2A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92" y="5232439"/>
            <a:ext cx="2743200" cy="7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3550</TotalTime>
  <Words>467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UCPath Roadmap's Improved Navigation Webinar</vt:lpstr>
      <vt:lpstr>Agenda</vt:lpstr>
      <vt:lpstr>Improved Navigation </vt:lpstr>
      <vt:lpstr>Key Dates</vt:lpstr>
      <vt:lpstr>Current UCPath Navigation</vt:lpstr>
      <vt:lpstr>New Improved Homepage</vt:lpstr>
      <vt:lpstr>New Improved Navigation</vt:lpstr>
      <vt:lpstr>NavBar Overview</vt:lpstr>
      <vt:lpstr>Navigating Back</vt:lpstr>
      <vt:lpstr>System Demo</vt:lpstr>
      <vt:lpstr>Good to Know – Tips &amp; Recommendations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Ankith Mamindla (Contractor)</cp:lastModifiedBy>
  <cp:revision>203</cp:revision>
  <dcterms:created xsi:type="dcterms:W3CDTF">2019-09-30T22:39:57Z</dcterms:created>
  <dcterms:modified xsi:type="dcterms:W3CDTF">2022-10-06T19:11:40Z</dcterms:modified>
</cp:coreProperties>
</file>