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1e7e7ad35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1e7e7ad35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1e7e7ad35_0_2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111e7e7ad35_0_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e7e7ad35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11e7e7ad35_0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1e7e7ad35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1e7e7ad35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1e7e7ad35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1e7e7ad35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1e7e7ad35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1e7e7ad35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1e7e7ad35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1e7e7ad35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1e7e7ad35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11e7e7ad35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1e7e7ad35_0_3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11e7e7ad35_0_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Freshdesk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Searching for Tickets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only tickets completed by Linda S in the last 7 days are listed.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69225"/>
            <a:ext cx="6709824" cy="377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843747" y="354815"/>
            <a:ext cx="6498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at the Tickets list</a:t>
            </a:r>
            <a:endParaRPr/>
          </a:p>
        </p:txBody>
      </p:sp>
      <p:cxnSp>
        <p:nvCxnSpPr>
          <p:cNvPr id="136" name="Google Shape;136;p26"/>
          <p:cNvCxnSpPr/>
          <p:nvPr/>
        </p:nvCxnSpPr>
        <p:spPr>
          <a:xfrm flipH="1" rot="10800000">
            <a:off x="315470" y="2215657"/>
            <a:ext cx="670800" cy="7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-140" r="0" t="0"/>
          <a:stretch/>
        </p:blipFill>
        <p:spPr>
          <a:xfrm>
            <a:off x="986126" y="1194673"/>
            <a:ext cx="6048068" cy="378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C</a:t>
            </a:r>
            <a:r>
              <a:rPr lang="en"/>
              <a:t>lick in the Search field and type a word you would find in the ticket.  For example:  “citrus psyllid”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 b="0" l="-140" r="0" t="0"/>
          <a:stretch/>
        </p:blipFill>
        <p:spPr>
          <a:xfrm>
            <a:off x="910976" y="1682873"/>
            <a:ext cx="6048068" cy="3783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27"/>
          <p:cNvCxnSpPr/>
          <p:nvPr/>
        </p:nvCxnSpPr>
        <p:spPr>
          <a:xfrm>
            <a:off x="4322389" y="2160874"/>
            <a:ext cx="150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22729" y="281354"/>
            <a:ext cx="85791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"/>
              <a:t>Press enter - and Freshdesk will list  all tickets that contain “citrus psyllid”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763" y="1239554"/>
            <a:ext cx="6398482" cy="359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Filtering for tickets	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limit a search for tickets by filtering for tickets for a specific  Master Gardener, or a limited date range, like yesterday, or last week or the past 30 days. 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628650" y="273853"/>
            <a:ext cx="7886700" cy="14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3859"/>
              <a:t>The Filters panel is to the right of the ticket list. Created in the last 30 days is the default period for tickets listed</a:t>
            </a:r>
            <a:endParaRPr sz="3859"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50" y="1838225"/>
            <a:ext cx="6198451" cy="283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30"/>
          <p:cNvCxnSpPr/>
          <p:nvPr/>
        </p:nvCxnSpPr>
        <p:spPr>
          <a:xfrm>
            <a:off x="4196689" y="3254174"/>
            <a:ext cx="150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4" name="Google Shape;164;p30"/>
          <p:cNvCxnSpPr/>
          <p:nvPr/>
        </p:nvCxnSpPr>
        <p:spPr>
          <a:xfrm>
            <a:off x="4292764" y="4439249"/>
            <a:ext cx="150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628650" y="273845"/>
            <a:ext cx="78867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3859"/>
              <a:t>To see only tickets created in the last 7 days.  Click on the pop down arrow of the Created filter and select Last 7 days.  Then to apply that new filter, click the Apply button at the bottom of the filter window.</a:t>
            </a:r>
            <a:endParaRPr sz="385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628650" y="273853"/>
            <a:ext cx="7886700" cy="14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3859"/>
              <a:t>After you click “Apply” the list will list tickets from the past 7 days.</a:t>
            </a:r>
            <a:endParaRPr sz="3859"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500" y="1567378"/>
            <a:ext cx="5508350" cy="3098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628650" y="273849"/>
            <a:ext cx="78867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" sz="3859"/>
              <a:t>Now scroll down the filters list till you see Master Gardener at the bottom.  Then select a Master Gardener from the list.  In this example I selected “Linda S” and pressed the “Apply” button</a:t>
            </a:r>
            <a:endParaRPr sz="385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