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0"/>
  </p:notesMasterIdLst>
  <p:sldIdLst>
    <p:sldId id="260" r:id="rId2"/>
    <p:sldId id="257" r:id="rId3"/>
    <p:sldId id="272" r:id="rId4"/>
    <p:sldId id="262" r:id="rId5"/>
    <p:sldId id="273" r:id="rId6"/>
    <p:sldId id="275" r:id="rId7"/>
    <p:sldId id="276" r:id="rId8"/>
    <p:sldId id="274" r:id="rId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5A9E"/>
    <a:srgbClr val="FBB131"/>
    <a:srgbClr val="91C24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6520" autoAdjust="0"/>
    <p:restoredTop sz="68326" autoAdjust="0"/>
  </p:normalViewPr>
  <p:slideViewPr>
    <p:cSldViewPr snapToGrid="0">
      <p:cViewPr varScale="1">
        <p:scale>
          <a:sx n="34" d="100"/>
          <a:sy n="34" d="100"/>
        </p:scale>
        <p:origin x="544" y="52"/>
      </p:cViewPr>
      <p:guideLst/>
    </p:cSldViewPr>
  </p:slideViewPr>
  <p:notesTextViewPr>
    <p:cViewPr>
      <p:scale>
        <a:sx n="1" d="1"/>
        <a:sy n="1" d="1"/>
      </p:scale>
      <p:origin x="0" y="0"/>
    </p:cViewPr>
  </p:notesTextViewPr>
  <p:sorterViewPr>
    <p:cViewPr>
      <p:scale>
        <a:sx n="100" d="100"/>
        <a:sy n="100" d="100"/>
      </p:scale>
      <p:origin x="0" y="-2214"/>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63E98AD-7B51-4DC6-82E1-521A52F6A235}" type="datetimeFigureOut">
              <a:rPr lang="en-US" smtClean="0"/>
              <a:t>9/23/2020</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2C40387-D8E8-4747-B676-98ED036C8F01}" type="slidenum">
              <a:rPr lang="en-US" smtClean="0"/>
              <a:t>‹#›</a:t>
            </a:fld>
            <a:endParaRPr lang="en-US" dirty="0"/>
          </a:p>
        </p:txBody>
      </p:sp>
    </p:spTree>
    <p:extLst>
      <p:ext uri="{BB962C8B-B14F-4D97-AF65-F5344CB8AC3E}">
        <p14:creationId xmlns:p14="http://schemas.microsoft.com/office/powerpoint/2010/main" val="103125731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ow.ly/vQec30eF7LB" TargetMode="External"/><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ow.ly/vQec30eF7LB" TargetMode="External"/><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Questions? Contact: </a:t>
            </a:r>
          </a:p>
          <a:p>
            <a:r>
              <a:rPr lang="en-US" dirty="0" err="1"/>
              <a:t>Tamekia</a:t>
            </a:r>
            <a:r>
              <a:rPr lang="en-US" baseline="0" dirty="0"/>
              <a:t> Wilkins, Program Evaluation Coordinator</a:t>
            </a:r>
            <a:br>
              <a:rPr lang="en-US" baseline="0" dirty="0"/>
            </a:br>
            <a:r>
              <a:rPr lang="en-US" baseline="0" dirty="0"/>
              <a:t>mgevaluation@ucanr.edu	</a:t>
            </a:r>
            <a:br>
              <a:rPr lang="en-US" baseline="0" dirty="0"/>
            </a:br>
            <a:r>
              <a:rPr lang="en-US" baseline="0" dirty="0"/>
              <a:t>(530)750-1368</a:t>
            </a:r>
            <a:endParaRPr lang="en-US" dirty="0"/>
          </a:p>
        </p:txBody>
      </p:sp>
      <p:sp>
        <p:nvSpPr>
          <p:cNvPr id="4" name="Slide Number Placeholder 3"/>
          <p:cNvSpPr>
            <a:spLocks noGrp="1"/>
          </p:cNvSpPr>
          <p:nvPr>
            <p:ph type="sldNum" sz="quarter" idx="10"/>
          </p:nvPr>
        </p:nvSpPr>
        <p:spPr/>
        <p:txBody>
          <a:bodyPr/>
          <a:lstStyle/>
          <a:p>
            <a:fld id="{E2C40387-D8E8-4747-B676-98ED036C8F01}" type="slidenum">
              <a:rPr lang="en-US" smtClean="0"/>
              <a:t>1</a:t>
            </a:fld>
            <a:endParaRPr lang="en-US" dirty="0"/>
          </a:p>
        </p:txBody>
      </p:sp>
    </p:spTree>
    <p:extLst>
      <p:ext uri="{BB962C8B-B14F-4D97-AF65-F5344CB8AC3E}">
        <p14:creationId xmlns:p14="http://schemas.microsoft.com/office/powerpoint/2010/main" val="245201503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Questions? Contact: </a:t>
            </a:r>
          </a:p>
          <a:p>
            <a:r>
              <a:rPr lang="en-US" dirty="0" err="1"/>
              <a:t>Tamekia</a:t>
            </a:r>
            <a:r>
              <a:rPr lang="en-US" baseline="0" dirty="0"/>
              <a:t> Wilkins, Program Evaluation Coordinator</a:t>
            </a:r>
            <a:br>
              <a:rPr lang="en-US" baseline="0" dirty="0"/>
            </a:br>
            <a:r>
              <a:rPr lang="en-US" baseline="0" dirty="0"/>
              <a:t>mgevaluation@ucanr.edu	</a:t>
            </a:r>
            <a:br>
              <a:rPr lang="en-US" baseline="0" dirty="0"/>
            </a:br>
            <a:r>
              <a:rPr lang="en-US" baseline="0" dirty="0"/>
              <a:t>(530)750-1368</a:t>
            </a:r>
            <a:br>
              <a:rPr lang="en-US" baseline="0" dirty="0"/>
            </a:br>
            <a:endParaRPr lang="en-US" dirty="0"/>
          </a:p>
          <a:p>
            <a:endParaRPr lang="en-US" dirty="0"/>
          </a:p>
        </p:txBody>
      </p:sp>
      <p:sp>
        <p:nvSpPr>
          <p:cNvPr id="4" name="Slide Number Placeholder 3"/>
          <p:cNvSpPr>
            <a:spLocks noGrp="1"/>
          </p:cNvSpPr>
          <p:nvPr>
            <p:ph type="sldNum" sz="quarter" idx="10"/>
          </p:nvPr>
        </p:nvSpPr>
        <p:spPr/>
        <p:txBody>
          <a:bodyPr/>
          <a:lstStyle/>
          <a:p>
            <a:fld id="{E2C40387-D8E8-4747-B676-98ED036C8F01}" type="slidenum">
              <a:rPr lang="en-US" smtClean="0"/>
              <a:t>2</a:t>
            </a:fld>
            <a:endParaRPr lang="en-US" dirty="0"/>
          </a:p>
        </p:txBody>
      </p:sp>
    </p:spTree>
    <p:extLst>
      <p:ext uri="{BB962C8B-B14F-4D97-AF65-F5344CB8AC3E}">
        <p14:creationId xmlns:p14="http://schemas.microsoft.com/office/powerpoint/2010/main" val="394557854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Who?</a:t>
            </a:r>
            <a:r>
              <a:rPr lang="en-US" b="0" dirty="0"/>
              <a:t/>
            </a:r>
            <a:br>
              <a:rPr lang="en-US" b="0" dirty="0"/>
            </a:br>
            <a:r>
              <a:rPr lang="en-US" b="0" baseline="0" dirty="0">
                <a:solidFill>
                  <a:srgbClr val="C00000"/>
                </a:solidFill>
              </a:rPr>
              <a:t>This phase of the evaluation focuses on members of the public who participate in public education events led by MG Volunteers. Volunteers may attend public education events; however, they will not be included in this phase of evaluation. Volunteers often bring a higher level of knowledge about home gardening and thus, have the potential to skew the data. To ensure that this does not happen and that we capture behavior change among attendees who have </a:t>
            </a:r>
            <a:r>
              <a:rPr lang="en-US" b="0" u="sng" baseline="0" dirty="0">
                <a:solidFill>
                  <a:srgbClr val="C00000"/>
                </a:solidFill>
              </a:rPr>
              <a:t>not</a:t>
            </a:r>
            <a:r>
              <a:rPr lang="en-US" b="0" baseline="0" dirty="0">
                <a:solidFill>
                  <a:srgbClr val="C00000"/>
                </a:solidFill>
              </a:rPr>
              <a:t> gone through volunteer training which provides tools for gardening we must exclude Volunteers. However, we do want to learn more about Volunteers’ gardening and leading events. To do so, there will be a Phase 2 of evaluation. More details about Phase 2 will come in the future.</a:t>
            </a:r>
          </a:p>
          <a:p>
            <a:endParaRPr lang="en-US" b="0" baseline="0" dirty="0"/>
          </a:p>
          <a:p>
            <a:r>
              <a:rPr lang="en-US" b="1" baseline="0" dirty="0"/>
              <a:t>When? </a:t>
            </a:r>
          </a:p>
          <a:p>
            <a:r>
              <a:rPr lang="en-US" b="0" baseline="0" dirty="0"/>
              <a:t>As early as September 7, 2017. The start time for counties will differ. As the Program Coordinator it will be important for you to provide a more definite start date. For example, we understand that some counties use online registrations and that registration for these events happen ahead of time. Until the required language is included on the sign-ins (online or paper), participants’ information cannot be used to collect data. Therefore, the goal is to have each county start as soon as possible for the individual county. We would like everyone to have started by January 1, 2018. Starting means obtaining and submitting contact information from qualifying workshops and events.</a:t>
            </a:r>
          </a:p>
          <a:p>
            <a:endParaRPr lang="en-US" b="0" baseline="0" dirty="0"/>
          </a:p>
          <a:p>
            <a:r>
              <a:rPr lang="en-US" b="1" baseline="0" dirty="0"/>
              <a:t>Where? </a:t>
            </a:r>
            <a:r>
              <a:rPr lang="en-US" b="0" baseline="0" dirty="0"/>
              <a:t/>
            </a:r>
            <a:br>
              <a:rPr lang="en-US" b="0" baseline="0" dirty="0"/>
            </a:br>
            <a:r>
              <a:rPr lang="en-US" b="0" baseline="0" dirty="0"/>
              <a:t>The data that is collected will be valuable to your county. Counties will receive a report of findings on a quarterly basis which will show local outreach efforts and the impact that has been made. Information included in reports can also be used for demographic purposes and aid in the discussion of who we are serving. It can lead to discussions of how we can strengthen our county’s program. </a:t>
            </a:r>
            <a:endParaRPr lang="en-US" dirty="0"/>
          </a:p>
        </p:txBody>
      </p:sp>
      <p:sp>
        <p:nvSpPr>
          <p:cNvPr id="4" name="Slide Number Placeholder 3"/>
          <p:cNvSpPr>
            <a:spLocks noGrp="1"/>
          </p:cNvSpPr>
          <p:nvPr>
            <p:ph type="sldNum" sz="quarter" idx="10"/>
          </p:nvPr>
        </p:nvSpPr>
        <p:spPr/>
        <p:txBody>
          <a:bodyPr/>
          <a:lstStyle/>
          <a:p>
            <a:fld id="{E2C40387-D8E8-4747-B676-98ED036C8F01}" type="slidenum">
              <a:rPr lang="en-US" smtClean="0"/>
              <a:t>3</a:t>
            </a:fld>
            <a:endParaRPr lang="en-US" dirty="0"/>
          </a:p>
        </p:txBody>
      </p:sp>
    </p:spTree>
    <p:extLst>
      <p:ext uri="{BB962C8B-B14F-4D97-AF65-F5344CB8AC3E}">
        <p14:creationId xmlns:p14="http://schemas.microsoft.com/office/powerpoint/2010/main" val="358325146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What?</a:t>
            </a:r>
            <a:r>
              <a:rPr lang="en-US" b="1" baseline="0" dirty="0"/>
              <a:t>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baseline="0" dirty="0"/>
              <a:t>Qualifying events and workshops are often at least 30 minutes in duration for all participants at the same time during in-person events. For virtual events, workshops should be at least 15 minutes in duration. All events must have an intended, pre-determined, educational focus.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baseline="0" dirty="0"/>
              <a:t>Events with high educational components are used because they are the best basis for determining </a:t>
            </a:r>
            <a:r>
              <a:rPr lang="en-US" b="0" baseline="0" dirty="0">
                <a:solidFill>
                  <a:srgbClr val="C00000"/>
                </a:solidFill>
              </a:rPr>
              <a:t>behavior change.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baseline="0" dirty="0">
                <a:solidFill>
                  <a:srgbClr val="C00000"/>
                </a:solidFill>
              </a:rPr>
              <a:t>Classes conducted at a demonstration garden, workshops to a group of home gardeners, and seminars for community garden coordinators and public school teachers are some examples of qualifying public education events that we are evaluating. We are not evaluating tours in demonstration gardens, demonstrations at farmer’s markets, 1-to-1 technical assistance with the public, or trainings for MG Volunteers. These events are not a part of the evaluation because we are less able to measure behavior change consistently. For example, people may stop by a booth at the farmer’s market to see a demonstration and stay for a few minutes. Because this is the nature of events at farmers’ markets, for example, we are less able to assess participants’ behavior change. We are less certain about the education that was received by those participants who only saw a small portion of the demonstration. Behavior change</a:t>
            </a:r>
            <a:r>
              <a:rPr lang="en-US" b="0" baseline="0" dirty="0"/>
              <a:t> needs more interaction with the program than a few minutes at a farmer’s market.</a:t>
            </a:r>
            <a:endParaRPr lang="en-US" dirty="0"/>
          </a:p>
        </p:txBody>
      </p:sp>
      <p:sp>
        <p:nvSpPr>
          <p:cNvPr id="4" name="Slide Number Placeholder 3"/>
          <p:cNvSpPr>
            <a:spLocks noGrp="1"/>
          </p:cNvSpPr>
          <p:nvPr>
            <p:ph type="sldNum" sz="quarter" idx="10"/>
          </p:nvPr>
        </p:nvSpPr>
        <p:spPr/>
        <p:txBody>
          <a:bodyPr/>
          <a:lstStyle/>
          <a:p>
            <a:fld id="{E2C40387-D8E8-4747-B676-98ED036C8F01}" type="slidenum">
              <a:rPr lang="en-US" smtClean="0"/>
              <a:t>4</a:t>
            </a:fld>
            <a:endParaRPr lang="en-US" dirty="0"/>
          </a:p>
        </p:txBody>
      </p:sp>
    </p:spTree>
    <p:extLst>
      <p:ext uri="{BB962C8B-B14F-4D97-AF65-F5344CB8AC3E}">
        <p14:creationId xmlns:p14="http://schemas.microsoft.com/office/powerpoint/2010/main" val="207000139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Why? </a:t>
            </a:r>
          </a:p>
          <a:p>
            <a:r>
              <a:rPr lang="en-US" b="0" baseline="0" dirty="0"/>
              <a:t>Telling the story of the program is becoming a critical program need – having data supports our case for more program support from our current and future stakeholders and partners. This is an exciting time for our program to lay the foundation for more stable program funding at the local level!</a:t>
            </a:r>
          </a:p>
          <a:p>
            <a:endParaRPr lang="en-US" b="0" baseline="0" dirty="0"/>
          </a:p>
          <a:p>
            <a:r>
              <a:rPr lang="en-US" b="0" baseline="0" dirty="0"/>
              <a:t>For example, results from the pilot showed that 70% of participants (who took the survey) reported behavior change in bin composting, indicating that they started or improved this composting practice. This information is very useful for local county waste management who are looking for partners to help divert green waste in landfills.</a:t>
            </a:r>
          </a:p>
          <a:p>
            <a:endParaRPr lang="en-US" b="0" baseline="0" dirty="0"/>
          </a:p>
          <a:p>
            <a:r>
              <a:rPr lang="en-US" b="0" baseline="0" dirty="0"/>
              <a:t>Another example: Nearly 80% of participants reported behavior change in their use of mulch which will reduce the amount of water needed to water plants.</a:t>
            </a:r>
          </a:p>
          <a:p>
            <a:endParaRPr lang="en-US" b="0" baseline="0" dirty="0"/>
          </a:p>
          <a:p>
            <a:r>
              <a:rPr lang="en-US" b="0" baseline="0" dirty="0"/>
              <a:t>Additional findings from the pilot can be found here: </a:t>
            </a:r>
            <a:r>
              <a:rPr lang="en-US" sz="1200" u="sng" kern="1200" dirty="0">
                <a:solidFill>
                  <a:schemeClr val="tx1"/>
                </a:solidFill>
                <a:effectLst/>
                <a:latin typeface="+mn-lt"/>
                <a:ea typeface="+mn-ea"/>
                <a:cs typeface="+mn-cs"/>
                <a:hlinkClick r:id="rId3"/>
              </a:rPr>
              <a:t>http://ow.ly/vQec30eF7LB</a:t>
            </a:r>
            <a:endParaRPr lang="en-US" b="0" dirty="0"/>
          </a:p>
        </p:txBody>
      </p:sp>
      <p:sp>
        <p:nvSpPr>
          <p:cNvPr id="4" name="Slide Number Placeholder 3"/>
          <p:cNvSpPr>
            <a:spLocks noGrp="1"/>
          </p:cNvSpPr>
          <p:nvPr>
            <p:ph type="sldNum" sz="quarter" idx="10"/>
          </p:nvPr>
        </p:nvSpPr>
        <p:spPr/>
        <p:txBody>
          <a:bodyPr/>
          <a:lstStyle/>
          <a:p>
            <a:fld id="{E2C40387-D8E8-4747-B676-98ED036C8F01}" type="slidenum">
              <a:rPr lang="en-US" smtClean="0"/>
              <a:t>5</a:t>
            </a:fld>
            <a:endParaRPr lang="en-US" dirty="0"/>
          </a:p>
        </p:txBody>
      </p:sp>
    </p:spTree>
    <p:extLst>
      <p:ext uri="{BB962C8B-B14F-4D97-AF65-F5344CB8AC3E}">
        <p14:creationId xmlns:p14="http://schemas.microsoft.com/office/powerpoint/2010/main" val="383753199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Notes: </a:t>
            </a:r>
            <a:br>
              <a:rPr lang="en-US" b="1" dirty="0"/>
            </a:br>
            <a:r>
              <a:rPr lang="en-US" b="0" dirty="0"/>
              <a:t>UC Master Gardeners are the KEY to the Master Gardener story!</a:t>
            </a:r>
            <a:r>
              <a:rPr lang="en-US" baseline="0" dirty="0"/>
              <a:t/>
            </a:r>
            <a:br>
              <a:rPr lang="en-US" baseline="0" dirty="0"/>
            </a:br>
            <a:endParaRPr lang="en-US" baseline="0" dirty="0"/>
          </a:p>
          <a:p>
            <a:r>
              <a:rPr lang="en-US" b="0" dirty="0"/>
              <a:t>I</a:t>
            </a:r>
            <a:r>
              <a:rPr lang="en-US" baseline="0" dirty="0">
                <a:latin typeface="+mn-lt"/>
                <a:cs typeface="+mn-cs"/>
              </a:rPr>
              <a:t>magine how powerful and bigger our voice can be if we discuss behavior change that includes every county in California? As individual counties discuss funding opportunities with current and future partners they can use the statewide data to support why an investment should be made in the local MG program. As a Volunteer you will also be able to see how your efforts are making a difference. With one evaluation plan every county’s data can be analyzed and interpreted by one person instead of each county needing an evaluator to perform these tasks due to inconsistencies in survey items.</a:t>
            </a:r>
          </a:p>
        </p:txBody>
      </p:sp>
      <p:sp>
        <p:nvSpPr>
          <p:cNvPr id="4" name="Slide Number Placeholder 3"/>
          <p:cNvSpPr>
            <a:spLocks noGrp="1"/>
          </p:cNvSpPr>
          <p:nvPr>
            <p:ph type="sldNum" sz="quarter" idx="10"/>
          </p:nvPr>
        </p:nvSpPr>
        <p:spPr/>
        <p:txBody>
          <a:bodyPr/>
          <a:lstStyle/>
          <a:p>
            <a:fld id="{E2C40387-D8E8-4747-B676-98ED036C8F01}" type="slidenum">
              <a:rPr lang="en-US" smtClean="0"/>
              <a:t>6</a:t>
            </a:fld>
            <a:endParaRPr lang="en-US" dirty="0"/>
          </a:p>
        </p:txBody>
      </p:sp>
    </p:spTree>
    <p:extLst>
      <p:ext uri="{BB962C8B-B14F-4D97-AF65-F5344CB8AC3E}">
        <p14:creationId xmlns:p14="http://schemas.microsoft.com/office/powerpoint/2010/main" val="348968633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Notes: </a:t>
            </a:r>
            <a:br>
              <a:rPr lang="en-US" b="1" dirty="0"/>
            </a:br>
            <a:r>
              <a:rPr lang="en-US" baseline="0" dirty="0">
                <a:latin typeface="+mn-lt"/>
                <a:cs typeface="+mn-cs"/>
              </a:rPr>
              <a:t>This evaluation will allow us to all ask the same questions which provides consistency in the reporting of findings across counties. While your goal is to ensure that residents in your county are gaining the knowledge and skills required to improve their gardening practices, it is important to assess whether residents in all counties across the state are improving their gardening practices. To do so, we must ensure consistency in data collection. If we don’t collect the data the same way it cannot be reported the same way and is fragmented. As a result, we cannot show our full impact on Californians and when discussing behavior change with stakeholders you are able to include the numbers for your county only.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a:latin typeface="+mn-lt"/>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b="1" baseline="0" dirty="0">
                <a:latin typeface="+mn-lt"/>
                <a:cs typeface="+mn-cs"/>
              </a:rPr>
              <a:t>THANK YOU FOR ALL YOU DO – WE ARE EXCITED TO BE ABLE TO QUANTIFY IT WITH DATA! </a:t>
            </a:r>
            <a:endParaRPr lang="en-US" b="1" baseline="0" dirty="0">
              <a:latin typeface="Times New Roman" panose="02020603050405020304" pitchFamily="18" charset="0"/>
              <a:cs typeface="Times New Roman" panose="02020603050405020304" pitchFamily="18" charset="0"/>
            </a:endParaRPr>
          </a:p>
          <a:p>
            <a:endParaRPr lang="en-US" baseline="0" dirty="0">
              <a:latin typeface="+mn-lt"/>
              <a:cs typeface="+mn-cs"/>
            </a:endParaRPr>
          </a:p>
          <a:p>
            <a:endParaRPr lang="en-US" dirty="0"/>
          </a:p>
        </p:txBody>
      </p:sp>
      <p:sp>
        <p:nvSpPr>
          <p:cNvPr id="4" name="Slide Number Placeholder 3"/>
          <p:cNvSpPr>
            <a:spLocks noGrp="1"/>
          </p:cNvSpPr>
          <p:nvPr>
            <p:ph type="sldNum" sz="quarter" idx="10"/>
          </p:nvPr>
        </p:nvSpPr>
        <p:spPr/>
        <p:txBody>
          <a:bodyPr/>
          <a:lstStyle/>
          <a:p>
            <a:fld id="{E2C40387-D8E8-4747-B676-98ED036C8F01}" type="slidenum">
              <a:rPr lang="en-US" smtClean="0"/>
              <a:t>7</a:t>
            </a:fld>
            <a:endParaRPr lang="en-US" dirty="0"/>
          </a:p>
        </p:txBody>
      </p:sp>
    </p:spTree>
    <p:extLst>
      <p:ext uri="{BB962C8B-B14F-4D97-AF65-F5344CB8AC3E}">
        <p14:creationId xmlns:p14="http://schemas.microsoft.com/office/powerpoint/2010/main" val="124240615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Why? </a:t>
            </a:r>
          </a:p>
          <a:p>
            <a:r>
              <a:rPr lang="en-US" b="0" baseline="0" dirty="0"/>
              <a:t>Telling the story of the program is becoming a critical program need – having data supports our case for more program support from our current and future stakeholders and partners. This is an exciting time for our program to lay the foundation for more stable program funding at the local level!</a:t>
            </a:r>
          </a:p>
          <a:p>
            <a:endParaRPr lang="en-US" b="0" baseline="0" dirty="0"/>
          </a:p>
          <a:p>
            <a:r>
              <a:rPr lang="en-US" b="0" baseline="0" dirty="0"/>
              <a:t>For example, results from the pilot showed that 70% of participants (who took the survey) reported behavior change in bin composting, indicating that they started or improved this composting practice. This information is very useful for local county waste management who are looking for partners to help divert green waste in landfills.</a:t>
            </a:r>
          </a:p>
          <a:p>
            <a:endParaRPr lang="en-US" b="0" baseline="0" dirty="0"/>
          </a:p>
          <a:p>
            <a:r>
              <a:rPr lang="en-US" b="0" baseline="0" dirty="0"/>
              <a:t>Another example: Nearly 80% of participants reported behavior change in their use of mulch which will reduce the amount of water needed to water plants.</a:t>
            </a:r>
          </a:p>
          <a:p>
            <a:endParaRPr lang="en-US" b="0" baseline="0" dirty="0"/>
          </a:p>
          <a:p>
            <a:r>
              <a:rPr lang="en-US" b="0" baseline="0" dirty="0"/>
              <a:t>Additional findings from the pilot can be found here: </a:t>
            </a:r>
            <a:r>
              <a:rPr lang="en-US" sz="1200" u="sng" kern="1200" dirty="0">
                <a:solidFill>
                  <a:schemeClr val="tx1"/>
                </a:solidFill>
                <a:effectLst/>
                <a:latin typeface="+mn-lt"/>
                <a:ea typeface="+mn-ea"/>
                <a:cs typeface="+mn-cs"/>
                <a:hlinkClick r:id="rId3"/>
              </a:rPr>
              <a:t>http://ow.ly/vQec30eF7LB</a:t>
            </a:r>
            <a:endParaRPr lang="en-US" b="0" dirty="0"/>
          </a:p>
        </p:txBody>
      </p:sp>
      <p:sp>
        <p:nvSpPr>
          <p:cNvPr id="4" name="Slide Number Placeholder 3"/>
          <p:cNvSpPr>
            <a:spLocks noGrp="1"/>
          </p:cNvSpPr>
          <p:nvPr>
            <p:ph type="sldNum" sz="quarter" idx="10"/>
          </p:nvPr>
        </p:nvSpPr>
        <p:spPr/>
        <p:txBody>
          <a:bodyPr/>
          <a:lstStyle/>
          <a:p>
            <a:fld id="{E2C40387-D8E8-4747-B676-98ED036C8F01}" type="slidenum">
              <a:rPr lang="en-US" smtClean="0"/>
              <a:t>8</a:t>
            </a:fld>
            <a:endParaRPr lang="en-US" dirty="0"/>
          </a:p>
        </p:txBody>
      </p:sp>
    </p:spTree>
    <p:extLst>
      <p:ext uri="{BB962C8B-B14F-4D97-AF65-F5344CB8AC3E}">
        <p14:creationId xmlns:p14="http://schemas.microsoft.com/office/powerpoint/2010/main" val="402117099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4B0CA8BD-0DB8-644A-9282-E9F3E48811BB}"/>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0" y="0"/>
            <a:ext cx="12192000" cy="7097485"/>
          </a:xfrm>
          <a:prstGeom prst="rect">
            <a:avLst/>
          </a:prstGeom>
        </p:spPr>
      </p:pic>
      <p:sp>
        <p:nvSpPr>
          <p:cNvPr id="7" name="Title Placeholder 1">
            <a:extLst>
              <a:ext uri="{FF2B5EF4-FFF2-40B4-BE49-F238E27FC236}">
                <a16:creationId xmlns:a16="http://schemas.microsoft.com/office/drawing/2014/main" id="{6E88C916-3666-9740-89F0-549B7BA79015}"/>
              </a:ext>
            </a:extLst>
          </p:cNvPr>
          <p:cNvSpPr>
            <a:spLocks noGrp="1"/>
          </p:cNvSpPr>
          <p:nvPr>
            <p:ph type="title"/>
          </p:nvPr>
        </p:nvSpPr>
        <p:spPr>
          <a:xfrm>
            <a:off x="838200" y="1057321"/>
            <a:ext cx="10515600" cy="1325563"/>
          </a:xfrm>
          <a:prstGeom prst="rect">
            <a:avLst/>
          </a:prstGeom>
          <a:ln>
            <a:noFill/>
          </a:ln>
        </p:spPr>
        <p:txBody>
          <a:bodyPr vert="horz" lIns="91440" tIns="45720" rIns="91440" bIns="45720" rtlCol="0" anchor="ctr">
            <a:normAutofit/>
          </a:bodyPr>
          <a:lstStyle>
            <a:lvl1pPr algn="l">
              <a:defRPr sz="6000">
                <a:solidFill>
                  <a:schemeClr val="bg1"/>
                </a:solidFill>
                <a:effectLst>
                  <a:outerShdw blurRad="50800" dist="38100" dir="2700000" algn="tl" rotWithShape="0">
                    <a:prstClr val="black">
                      <a:alpha val="40000"/>
                    </a:prstClr>
                  </a:outerShdw>
                </a:effectLst>
              </a:defRPr>
            </a:lvl1pPr>
          </a:lstStyle>
          <a:p>
            <a:r>
              <a:rPr lang="en-US"/>
              <a:t>Click to edit Master title style</a:t>
            </a:r>
            <a:endParaRPr lang="en-US" dirty="0"/>
          </a:p>
        </p:txBody>
      </p:sp>
      <p:sp>
        <p:nvSpPr>
          <p:cNvPr id="11" name="Text Placeholder 10">
            <a:extLst>
              <a:ext uri="{FF2B5EF4-FFF2-40B4-BE49-F238E27FC236}">
                <a16:creationId xmlns:a16="http://schemas.microsoft.com/office/drawing/2014/main" id="{56F8CCC4-58F0-AE4A-83B2-DFB6FD6EAF36}"/>
              </a:ext>
            </a:extLst>
          </p:cNvPr>
          <p:cNvSpPr>
            <a:spLocks noGrp="1"/>
          </p:cNvSpPr>
          <p:nvPr>
            <p:ph type="body" sz="quarter" idx="10" hasCustomPrompt="1"/>
          </p:nvPr>
        </p:nvSpPr>
        <p:spPr>
          <a:xfrm>
            <a:off x="838200" y="4361380"/>
            <a:ext cx="3414109" cy="660400"/>
          </a:xfrm>
        </p:spPr>
        <p:txBody>
          <a:bodyPr>
            <a:normAutofit/>
          </a:bodyPr>
          <a:lstStyle>
            <a:lvl1pPr marL="0" indent="0" algn="l">
              <a:lnSpc>
                <a:spcPct val="100000"/>
              </a:lnSpc>
              <a:buNone/>
              <a:defRPr sz="1800">
                <a:solidFill>
                  <a:schemeClr val="bg1"/>
                </a:solidFill>
              </a:defRPr>
            </a:lvl1pPr>
          </a:lstStyle>
          <a:p>
            <a:pPr lvl="0"/>
            <a:r>
              <a:rPr lang="en-US" dirty="0"/>
              <a:t>Presented by</a:t>
            </a:r>
          </a:p>
        </p:txBody>
      </p:sp>
      <p:sp>
        <p:nvSpPr>
          <p:cNvPr id="19" name="Text Placeholder 18">
            <a:extLst>
              <a:ext uri="{FF2B5EF4-FFF2-40B4-BE49-F238E27FC236}">
                <a16:creationId xmlns:a16="http://schemas.microsoft.com/office/drawing/2014/main" id="{743F913D-44F0-6943-AF7B-1B5EDA4EA863}"/>
              </a:ext>
            </a:extLst>
          </p:cNvPr>
          <p:cNvSpPr>
            <a:spLocks noGrp="1"/>
          </p:cNvSpPr>
          <p:nvPr>
            <p:ph type="body" sz="quarter" idx="11" hasCustomPrompt="1"/>
          </p:nvPr>
        </p:nvSpPr>
        <p:spPr>
          <a:xfrm>
            <a:off x="838200" y="5057207"/>
            <a:ext cx="2859088" cy="531813"/>
          </a:xfrm>
        </p:spPr>
        <p:txBody>
          <a:bodyPr>
            <a:normAutofit/>
          </a:bodyPr>
          <a:lstStyle>
            <a:lvl1pPr marL="0" indent="0" algn="l">
              <a:buNone/>
              <a:defRPr sz="180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Date</a:t>
            </a:r>
          </a:p>
        </p:txBody>
      </p:sp>
      <p:sp>
        <p:nvSpPr>
          <p:cNvPr id="4" name="Text Placeholder 3">
            <a:extLst>
              <a:ext uri="{FF2B5EF4-FFF2-40B4-BE49-F238E27FC236}">
                <a16:creationId xmlns:a16="http://schemas.microsoft.com/office/drawing/2014/main" id="{E907FFB7-E6B7-604F-AB8A-3636592F9D47}"/>
              </a:ext>
            </a:extLst>
          </p:cNvPr>
          <p:cNvSpPr>
            <a:spLocks noGrp="1"/>
          </p:cNvSpPr>
          <p:nvPr>
            <p:ph type="body" sz="quarter" idx="12" hasCustomPrompt="1"/>
          </p:nvPr>
        </p:nvSpPr>
        <p:spPr>
          <a:xfrm>
            <a:off x="838200" y="2750550"/>
            <a:ext cx="8265886" cy="798192"/>
          </a:xfrm>
        </p:spPr>
        <p:txBody>
          <a:bodyPr>
            <a:noAutofit/>
          </a:bodyPr>
          <a:lstStyle>
            <a:lvl1pPr marL="0" indent="0" algn="l">
              <a:buNone/>
              <a:defRPr sz="3600">
                <a:solidFill>
                  <a:schemeClr val="bg1"/>
                </a:solidFill>
                <a:effectLst>
                  <a:outerShdw blurRad="50800" dist="38100" dir="2700000" algn="tl" rotWithShape="0">
                    <a:prstClr val="black">
                      <a:alpha val="40000"/>
                    </a:prstClr>
                  </a:outerShdw>
                </a:effectLst>
              </a:defRPr>
            </a:lvl1pPr>
          </a:lstStyle>
          <a:p>
            <a:pPr lvl="0"/>
            <a:r>
              <a:rPr lang="en-US" dirty="0"/>
              <a:t>Subtitle here</a:t>
            </a:r>
          </a:p>
        </p:txBody>
      </p:sp>
    </p:spTree>
    <p:extLst>
      <p:ext uri="{BB962C8B-B14F-4D97-AF65-F5344CB8AC3E}">
        <p14:creationId xmlns:p14="http://schemas.microsoft.com/office/powerpoint/2010/main" val="200018186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4_Title Only">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58DBB1BB-D2E3-8E41-AA94-A70F0C769798}"/>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0" y="0"/>
            <a:ext cx="12192000" cy="1598278"/>
          </a:xfrm>
          <a:prstGeom prst="rect">
            <a:avLst/>
          </a:prstGeom>
        </p:spPr>
      </p:pic>
      <p:sp>
        <p:nvSpPr>
          <p:cNvPr id="2" name="Title 1"/>
          <p:cNvSpPr>
            <a:spLocks noGrp="1"/>
          </p:cNvSpPr>
          <p:nvPr>
            <p:ph type="title"/>
          </p:nvPr>
        </p:nvSpPr>
        <p:spPr>
          <a:xfrm>
            <a:off x="684734" y="313786"/>
            <a:ext cx="10817838" cy="767528"/>
          </a:xfrm>
          <a:noFill/>
        </p:spPr>
        <p:txBody>
          <a:bodyPr>
            <a:normAutofit/>
          </a:bodyPr>
          <a:lstStyle>
            <a:lvl1pPr>
              <a:defRPr sz="3500" baseline="0">
                <a:solidFill>
                  <a:schemeClr val="bg1"/>
                </a:solidFill>
                <a:effectLst>
                  <a:outerShdw blurRad="50800" dist="38100" dir="2700000" algn="tl" rotWithShape="0">
                    <a:prstClr val="black">
                      <a:alpha val="40000"/>
                    </a:prstClr>
                  </a:outerShdw>
                </a:effectLst>
              </a:defRPr>
            </a:lvl1p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2FCAF34E-9A6B-4D28-A7B9-972D816465A9}" type="datetimeFigureOut">
              <a:rPr lang="en-US" smtClean="0"/>
              <a:t>9/23/2020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B65AB6C3-3666-4A99-912F-5AB9870711E1}" type="slidenum">
              <a:rPr lang="en-US" smtClean="0"/>
              <a:t>‹#›</a:t>
            </a:fld>
            <a:endParaRPr lang="en-US" dirty="0"/>
          </a:p>
        </p:txBody>
      </p:sp>
      <p:sp>
        <p:nvSpPr>
          <p:cNvPr id="10" name="Text Placeholder 2">
            <a:extLst>
              <a:ext uri="{FF2B5EF4-FFF2-40B4-BE49-F238E27FC236}">
                <a16:creationId xmlns:a16="http://schemas.microsoft.com/office/drawing/2014/main" id="{9A24928A-1E60-514D-A9CC-960B78A9B436}"/>
              </a:ext>
            </a:extLst>
          </p:cNvPr>
          <p:cNvSpPr>
            <a:spLocks noGrp="1"/>
          </p:cNvSpPr>
          <p:nvPr>
            <p:ph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1589741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6_Title Only">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58DBB1BB-D2E3-8E41-AA94-A70F0C769798}"/>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32657" y="0"/>
            <a:ext cx="12257314" cy="1617141"/>
          </a:xfrm>
          <a:prstGeom prst="rect">
            <a:avLst/>
          </a:prstGeom>
        </p:spPr>
      </p:pic>
      <p:sp>
        <p:nvSpPr>
          <p:cNvPr id="2" name="Title 1"/>
          <p:cNvSpPr>
            <a:spLocks noGrp="1"/>
          </p:cNvSpPr>
          <p:nvPr>
            <p:ph type="title"/>
          </p:nvPr>
        </p:nvSpPr>
        <p:spPr>
          <a:xfrm>
            <a:off x="684733" y="55078"/>
            <a:ext cx="10970237" cy="1257014"/>
          </a:xfrm>
          <a:noFill/>
        </p:spPr>
        <p:txBody>
          <a:bodyPr>
            <a:normAutofit/>
          </a:bodyPr>
          <a:lstStyle>
            <a:lvl1pPr>
              <a:defRPr sz="3500" baseline="0">
                <a:solidFill>
                  <a:schemeClr val="bg1"/>
                </a:solidFill>
                <a:effectLst>
                  <a:outerShdw blurRad="50800" dist="38100" dir="2700000" algn="tl" rotWithShape="0">
                    <a:prstClr val="black">
                      <a:alpha val="40000"/>
                    </a:prstClr>
                  </a:outerShdw>
                </a:effectLst>
              </a:defRPr>
            </a:lvl1p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2FCAF34E-9A6B-4D28-A7B9-972D816465A9}" type="datetimeFigureOut">
              <a:rPr lang="en-US" smtClean="0"/>
              <a:t>9/23/2020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B65AB6C3-3666-4A99-912F-5AB9870711E1}" type="slidenum">
              <a:rPr lang="en-US" smtClean="0"/>
              <a:t>‹#›</a:t>
            </a:fld>
            <a:endParaRPr lang="en-US" dirty="0"/>
          </a:p>
        </p:txBody>
      </p:sp>
      <p:sp>
        <p:nvSpPr>
          <p:cNvPr id="10" name="Text Placeholder 2">
            <a:extLst>
              <a:ext uri="{FF2B5EF4-FFF2-40B4-BE49-F238E27FC236}">
                <a16:creationId xmlns:a16="http://schemas.microsoft.com/office/drawing/2014/main" id="{9A24928A-1E60-514D-A9CC-960B78A9B436}"/>
              </a:ext>
            </a:extLst>
          </p:cNvPr>
          <p:cNvSpPr>
            <a:spLocks noGrp="1"/>
          </p:cNvSpPr>
          <p:nvPr>
            <p:ph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98227635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7_Title Only">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58DBB1BB-D2E3-8E41-AA94-A70F0C769798}"/>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32655" y="0"/>
            <a:ext cx="12257310" cy="1617141"/>
          </a:xfrm>
          <a:prstGeom prst="rect">
            <a:avLst/>
          </a:prstGeom>
        </p:spPr>
      </p:pic>
      <p:sp>
        <p:nvSpPr>
          <p:cNvPr id="2" name="Title 1"/>
          <p:cNvSpPr>
            <a:spLocks noGrp="1"/>
          </p:cNvSpPr>
          <p:nvPr>
            <p:ph type="title"/>
          </p:nvPr>
        </p:nvSpPr>
        <p:spPr>
          <a:xfrm>
            <a:off x="684734" y="14437"/>
            <a:ext cx="10515600" cy="1325563"/>
          </a:xfrm>
          <a:noFill/>
        </p:spPr>
        <p:txBody>
          <a:bodyPr>
            <a:normAutofit/>
          </a:bodyPr>
          <a:lstStyle>
            <a:lvl1pPr>
              <a:defRPr sz="3500" baseline="0">
                <a:solidFill>
                  <a:schemeClr val="bg1"/>
                </a:solidFill>
                <a:effectLst>
                  <a:outerShdw blurRad="50800" dist="38100" dir="2700000" algn="tl" rotWithShape="0">
                    <a:prstClr val="black">
                      <a:alpha val="40000"/>
                    </a:prstClr>
                  </a:outerShdw>
                </a:effectLst>
              </a:defRPr>
            </a:lvl1p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2FCAF34E-9A6B-4D28-A7B9-972D816465A9}" type="datetimeFigureOut">
              <a:rPr lang="en-US" smtClean="0"/>
              <a:t>9/23/2020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B65AB6C3-3666-4A99-912F-5AB9870711E1}" type="slidenum">
              <a:rPr lang="en-US" smtClean="0"/>
              <a:t>‹#›</a:t>
            </a:fld>
            <a:endParaRPr lang="en-US" dirty="0"/>
          </a:p>
        </p:txBody>
      </p:sp>
      <p:sp>
        <p:nvSpPr>
          <p:cNvPr id="10" name="Text Placeholder 2">
            <a:extLst>
              <a:ext uri="{FF2B5EF4-FFF2-40B4-BE49-F238E27FC236}">
                <a16:creationId xmlns:a16="http://schemas.microsoft.com/office/drawing/2014/main" id="{9A24928A-1E60-514D-A9CC-960B78A9B436}"/>
              </a:ext>
            </a:extLst>
          </p:cNvPr>
          <p:cNvSpPr>
            <a:spLocks noGrp="1"/>
          </p:cNvSpPr>
          <p:nvPr>
            <p:ph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49775880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FCAF34E-9A6B-4D28-A7B9-972D816465A9}" type="datetimeFigureOut">
              <a:rPr lang="en-US" smtClean="0"/>
              <a:t>9/23/2020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B65AB6C3-3666-4A99-912F-5AB9870711E1}" type="slidenum">
              <a:rPr lang="en-US" smtClean="0"/>
              <a:t>‹#›</a:t>
            </a:fld>
            <a:endParaRPr lang="en-US" dirty="0"/>
          </a:p>
        </p:txBody>
      </p:sp>
      <p:sp>
        <p:nvSpPr>
          <p:cNvPr id="5" name="Rectangle 4">
            <a:extLst>
              <a:ext uri="{FF2B5EF4-FFF2-40B4-BE49-F238E27FC236}">
                <a16:creationId xmlns:a16="http://schemas.microsoft.com/office/drawing/2014/main" id="{32071C8D-2A51-D246-AA94-E9CB910FBB98}"/>
              </a:ext>
            </a:extLst>
          </p:cNvPr>
          <p:cNvSpPr/>
          <p:nvPr userDrawn="1"/>
        </p:nvSpPr>
        <p:spPr>
          <a:xfrm>
            <a:off x="6390640" y="6085840"/>
            <a:ext cx="5516880" cy="77216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1579462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hasCustomPrompt="1"/>
          </p:nvPr>
        </p:nvSpPr>
        <p:spPr>
          <a:xfrm>
            <a:off x="5183188" y="987425"/>
            <a:ext cx="6172200" cy="4873625"/>
          </a:xfrm>
        </p:spPr>
        <p:txBody>
          <a:bodyPr/>
          <a:lstStyle>
            <a:lvl1pPr>
              <a:defRPr sz="2800"/>
            </a:lvl1pPr>
            <a:lvl2pPr>
              <a:defRPr sz="25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2FCAF34E-9A6B-4D28-A7B9-972D816465A9}" type="datetimeFigureOut">
              <a:rPr lang="en-US" smtClean="0"/>
              <a:t>9/23/2020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65AB6C3-3666-4A99-912F-5AB9870711E1}" type="slidenum">
              <a:rPr lang="en-US" smtClean="0"/>
              <a:t>‹#›</a:t>
            </a:fld>
            <a:endParaRPr lang="en-US" dirty="0"/>
          </a:p>
        </p:txBody>
      </p:sp>
    </p:spTree>
    <p:extLst>
      <p:ext uri="{BB962C8B-B14F-4D97-AF65-F5344CB8AC3E}">
        <p14:creationId xmlns:p14="http://schemas.microsoft.com/office/powerpoint/2010/main" val="424105487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PictureRight with Text">
    <p:spTree>
      <p:nvGrpSpPr>
        <p:cNvPr id="1" name=""/>
        <p:cNvGrpSpPr/>
        <p:nvPr/>
      </p:nvGrpSpPr>
      <p:grpSpPr>
        <a:xfrm>
          <a:off x="0" y="0"/>
          <a:ext cx="0" cy="0"/>
          <a:chOff x="0" y="0"/>
          <a:chExt cx="0" cy="0"/>
        </a:xfrm>
      </p:grpSpPr>
      <p:sp>
        <p:nvSpPr>
          <p:cNvPr id="13" name="Picture Placeholder 2">
            <a:extLst>
              <a:ext uri="{FF2B5EF4-FFF2-40B4-BE49-F238E27FC236}">
                <a16:creationId xmlns:a16="http://schemas.microsoft.com/office/drawing/2014/main" id="{3DAC27D6-E9D0-064A-9A19-6303A81CED53}"/>
              </a:ext>
            </a:extLst>
          </p:cNvPr>
          <p:cNvSpPr>
            <a:spLocks noGrp="1"/>
          </p:cNvSpPr>
          <p:nvPr>
            <p:ph type="pic" idx="13"/>
          </p:nvPr>
        </p:nvSpPr>
        <p:spPr>
          <a:xfrm>
            <a:off x="6875874" y="130630"/>
            <a:ext cx="5178239" cy="6590846"/>
          </a:xfrm>
          <a:ln w="50800">
            <a:solidFill>
              <a:schemeClr val="bg1"/>
            </a:solidFill>
          </a:ln>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7" name="Slide Number Placeholder 6"/>
          <p:cNvSpPr>
            <a:spLocks noGrp="1"/>
          </p:cNvSpPr>
          <p:nvPr>
            <p:ph type="sldNum" sz="quarter" idx="12"/>
          </p:nvPr>
        </p:nvSpPr>
        <p:spPr>
          <a:xfrm>
            <a:off x="3770811" y="6356350"/>
            <a:ext cx="2743200" cy="365125"/>
          </a:xfrm>
        </p:spPr>
        <p:txBody>
          <a:bodyPr/>
          <a:lstStyle/>
          <a:p>
            <a:fld id="{B65AB6C3-3666-4A99-912F-5AB9870711E1}" type="slidenum">
              <a:rPr lang="en-US" smtClean="0"/>
              <a:t>‹#›</a:t>
            </a:fld>
            <a:endParaRPr lang="en-US" dirty="0"/>
          </a:p>
        </p:txBody>
      </p:sp>
      <p:sp>
        <p:nvSpPr>
          <p:cNvPr id="16" name="Text Placeholder 2">
            <a:extLst>
              <a:ext uri="{FF2B5EF4-FFF2-40B4-BE49-F238E27FC236}">
                <a16:creationId xmlns:a16="http://schemas.microsoft.com/office/drawing/2014/main" id="{72F85374-D0B7-6940-BDEE-221BD6F4225F}"/>
              </a:ext>
            </a:extLst>
          </p:cNvPr>
          <p:cNvSpPr>
            <a:spLocks noGrp="1"/>
          </p:cNvSpPr>
          <p:nvPr>
            <p:ph idx="15"/>
          </p:nvPr>
        </p:nvSpPr>
        <p:spPr>
          <a:xfrm>
            <a:off x="838200" y="2126166"/>
            <a:ext cx="5675811" cy="405079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2FCAF34E-9A6B-4D28-A7B9-972D816465A9}" type="datetimeFigureOut">
              <a:rPr lang="en-US" smtClean="0"/>
              <a:t>9/23/2020</a:t>
            </a:fld>
            <a:endParaRPr lang="en-US" dirty="0"/>
          </a:p>
        </p:txBody>
      </p:sp>
      <p:sp>
        <p:nvSpPr>
          <p:cNvPr id="15" name="Title Placeholder 1">
            <a:extLst>
              <a:ext uri="{FF2B5EF4-FFF2-40B4-BE49-F238E27FC236}">
                <a16:creationId xmlns:a16="http://schemas.microsoft.com/office/drawing/2014/main" id="{BEE63C50-1412-2E42-A934-5BA2B928B334}"/>
              </a:ext>
            </a:extLst>
          </p:cNvPr>
          <p:cNvSpPr>
            <a:spLocks noGrp="1"/>
          </p:cNvSpPr>
          <p:nvPr>
            <p:ph type="title"/>
          </p:nvPr>
        </p:nvSpPr>
        <p:spPr>
          <a:xfrm>
            <a:off x="838200" y="681037"/>
            <a:ext cx="5675811" cy="1325563"/>
          </a:xfrm>
          <a:prstGeom prst="rect">
            <a:avLst/>
          </a:prstGeom>
        </p:spPr>
        <p:txBody>
          <a:bodyPr vert="horz" lIns="91440" tIns="45720" rIns="91440" bIns="45720" rtlCol="0" anchor="t" anchorCtr="0">
            <a:noAutofit/>
          </a:bodyPr>
          <a:lstStyle/>
          <a:p>
            <a:r>
              <a:rPr lang="en-US"/>
              <a:t>Click to edit Master title style</a:t>
            </a:r>
            <a:endParaRPr lang="en-US" dirty="0"/>
          </a:p>
        </p:txBody>
      </p:sp>
      <p:sp>
        <p:nvSpPr>
          <p:cNvPr id="8" name="Picture Placeholder 2">
            <a:extLst>
              <a:ext uri="{FF2B5EF4-FFF2-40B4-BE49-F238E27FC236}">
                <a16:creationId xmlns:a16="http://schemas.microsoft.com/office/drawing/2014/main" id="{B5A84DAB-EC3E-0B44-B20D-4056EC3F0125}"/>
              </a:ext>
            </a:extLst>
          </p:cNvPr>
          <p:cNvSpPr>
            <a:spLocks noGrp="1"/>
          </p:cNvSpPr>
          <p:nvPr>
            <p:ph type="pic" idx="16"/>
          </p:nvPr>
        </p:nvSpPr>
        <p:spPr>
          <a:xfrm>
            <a:off x="6875874" y="133577"/>
            <a:ext cx="5178239" cy="6590846"/>
          </a:xfrm>
          <a:solidFill>
            <a:schemeClr val="accent3">
              <a:lumMod val="20000"/>
              <a:lumOff val="80000"/>
            </a:schemeClr>
          </a:solidFill>
          <a:ln w="50800">
            <a:solidFill>
              <a:schemeClr val="bg1"/>
            </a:solidFill>
          </a:ln>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Tree>
    <p:extLst>
      <p:ext uri="{BB962C8B-B14F-4D97-AF65-F5344CB8AC3E}">
        <p14:creationId xmlns:p14="http://schemas.microsoft.com/office/powerpoint/2010/main" val="36758906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PictureLeft with Text">
    <p:spTree>
      <p:nvGrpSpPr>
        <p:cNvPr id="1" name=""/>
        <p:cNvGrpSpPr/>
        <p:nvPr/>
      </p:nvGrpSpPr>
      <p:grpSpPr>
        <a:xfrm>
          <a:off x="0" y="0"/>
          <a:ext cx="0" cy="0"/>
          <a:chOff x="0" y="0"/>
          <a:chExt cx="0" cy="0"/>
        </a:xfrm>
      </p:grpSpPr>
      <p:sp>
        <p:nvSpPr>
          <p:cNvPr id="13" name="Picture Placeholder 2">
            <a:extLst>
              <a:ext uri="{FF2B5EF4-FFF2-40B4-BE49-F238E27FC236}">
                <a16:creationId xmlns:a16="http://schemas.microsoft.com/office/drawing/2014/main" id="{3DAC27D6-E9D0-064A-9A19-6303A81CED53}"/>
              </a:ext>
            </a:extLst>
          </p:cNvPr>
          <p:cNvSpPr>
            <a:spLocks noGrp="1"/>
          </p:cNvSpPr>
          <p:nvPr>
            <p:ph type="pic" idx="13"/>
          </p:nvPr>
        </p:nvSpPr>
        <p:spPr>
          <a:xfrm>
            <a:off x="152400" y="152400"/>
            <a:ext cx="5137806" cy="6569075"/>
          </a:xfrm>
          <a:solidFill>
            <a:schemeClr val="accent3">
              <a:lumMod val="20000"/>
              <a:lumOff val="80000"/>
            </a:schemeClr>
          </a:solidFill>
          <a:ln w="50800">
            <a:solidFill>
              <a:schemeClr val="bg1"/>
            </a:solidFill>
          </a:ln>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8" name="Text Placeholder 2">
            <a:extLst>
              <a:ext uri="{FF2B5EF4-FFF2-40B4-BE49-F238E27FC236}">
                <a16:creationId xmlns:a16="http://schemas.microsoft.com/office/drawing/2014/main" id="{4E688AFC-0F3C-934F-ACB2-4EF128FCF622}"/>
              </a:ext>
            </a:extLst>
          </p:cNvPr>
          <p:cNvSpPr>
            <a:spLocks noGrp="1"/>
          </p:cNvSpPr>
          <p:nvPr>
            <p:ph idx="16"/>
          </p:nvPr>
        </p:nvSpPr>
        <p:spPr>
          <a:xfrm>
            <a:off x="5677988" y="2126166"/>
            <a:ext cx="5675811" cy="405079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Date Placeholder 4">
            <a:extLst>
              <a:ext uri="{FF2B5EF4-FFF2-40B4-BE49-F238E27FC236}">
                <a16:creationId xmlns:a16="http://schemas.microsoft.com/office/drawing/2014/main" id="{294EB706-0D78-4B4D-9752-B222D4B427D2}"/>
              </a:ext>
            </a:extLst>
          </p:cNvPr>
          <p:cNvSpPr>
            <a:spLocks noGrp="1"/>
          </p:cNvSpPr>
          <p:nvPr>
            <p:ph type="dt" sz="half" idx="10"/>
          </p:nvPr>
        </p:nvSpPr>
        <p:spPr>
          <a:xfrm>
            <a:off x="5677989" y="6356350"/>
            <a:ext cx="2743200" cy="365125"/>
          </a:xfrm>
        </p:spPr>
        <p:txBody>
          <a:bodyPr/>
          <a:lstStyle/>
          <a:p>
            <a:fld id="{2FCAF34E-9A6B-4D28-A7B9-972D816465A9}" type="datetimeFigureOut">
              <a:rPr lang="en-US" smtClean="0"/>
              <a:t>9/23/2020</a:t>
            </a:fld>
            <a:endParaRPr lang="en-US" dirty="0"/>
          </a:p>
        </p:txBody>
      </p:sp>
      <p:sp>
        <p:nvSpPr>
          <p:cNvPr id="10" name="Slide Number Placeholder 4">
            <a:extLst>
              <a:ext uri="{FF2B5EF4-FFF2-40B4-BE49-F238E27FC236}">
                <a16:creationId xmlns:a16="http://schemas.microsoft.com/office/drawing/2014/main" id="{E93944E4-DF33-4C41-8E07-6F86F4A7CA5C}"/>
              </a:ext>
            </a:extLst>
          </p:cNvPr>
          <p:cNvSpPr>
            <a:spLocks noGrp="1"/>
          </p:cNvSpPr>
          <p:nvPr>
            <p:ph type="sldNum" sz="quarter" idx="12"/>
          </p:nvPr>
        </p:nvSpPr>
        <p:spPr>
          <a:xfrm>
            <a:off x="8610600" y="6356350"/>
            <a:ext cx="2743200" cy="365125"/>
          </a:xfrm>
        </p:spPr>
        <p:txBody>
          <a:bodyPr/>
          <a:lstStyle/>
          <a:p>
            <a:fld id="{B65AB6C3-3666-4A99-912F-5AB9870711E1}" type="slidenum">
              <a:rPr lang="en-US" smtClean="0"/>
              <a:t>‹#›</a:t>
            </a:fld>
            <a:endParaRPr lang="en-US" dirty="0"/>
          </a:p>
        </p:txBody>
      </p:sp>
      <p:sp>
        <p:nvSpPr>
          <p:cNvPr id="11" name="Title Placeholder 1">
            <a:extLst>
              <a:ext uri="{FF2B5EF4-FFF2-40B4-BE49-F238E27FC236}">
                <a16:creationId xmlns:a16="http://schemas.microsoft.com/office/drawing/2014/main" id="{4B7F958F-69A1-D94A-976F-4605308CC028}"/>
              </a:ext>
            </a:extLst>
          </p:cNvPr>
          <p:cNvSpPr>
            <a:spLocks noGrp="1"/>
          </p:cNvSpPr>
          <p:nvPr>
            <p:ph type="title"/>
          </p:nvPr>
        </p:nvSpPr>
        <p:spPr>
          <a:xfrm>
            <a:off x="5677988" y="681037"/>
            <a:ext cx="5675811" cy="1325563"/>
          </a:xfrm>
          <a:prstGeom prst="rect">
            <a:avLst/>
          </a:prstGeom>
        </p:spPr>
        <p:txBody>
          <a:bodyPr vert="horz" lIns="91440" tIns="45720" rIns="91440" bIns="45720" rtlCol="0" anchor="t" anchorCtr="0">
            <a:noAutofit/>
          </a:bodyPr>
          <a:lstStyle/>
          <a:p>
            <a:r>
              <a:rPr lang="en-US"/>
              <a:t>Click to edit Master title style</a:t>
            </a:r>
            <a:endParaRPr lang="en-US" dirty="0"/>
          </a:p>
        </p:txBody>
      </p:sp>
      <p:sp>
        <p:nvSpPr>
          <p:cNvPr id="7" name="Rectangle 6">
            <a:extLst>
              <a:ext uri="{FF2B5EF4-FFF2-40B4-BE49-F238E27FC236}">
                <a16:creationId xmlns:a16="http://schemas.microsoft.com/office/drawing/2014/main" id="{58FE2F57-8BC4-4C49-9F97-4B6098A8A6BB}"/>
              </a:ext>
            </a:extLst>
          </p:cNvPr>
          <p:cNvSpPr/>
          <p:nvPr userDrawn="1"/>
        </p:nvSpPr>
        <p:spPr>
          <a:xfrm>
            <a:off x="6492240" y="6176962"/>
            <a:ext cx="5384800" cy="54451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8047625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2PictureRight with Text">
    <p:spTree>
      <p:nvGrpSpPr>
        <p:cNvPr id="1" name=""/>
        <p:cNvGrpSpPr/>
        <p:nvPr/>
      </p:nvGrpSpPr>
      <p:grpSpPr>
        <a:xfrm>
          <a:off x="0" y="0"/>
          <a:ext cx="0" cy="0"/>
          <a:chOff x="0" y="0"/>
          <a:chExt cx="0" cy="0"/>
        </a:xfrm>
      </p:grpSpPr>
      <p:sp>
        <p:nvSpPr>
          <p:cNvPr id="13" name="Picture Placeholder 2">
            <a:extLst>
              <a:ext uri="{FF2B5EF4-FFF2-40B4-BE49-F238E27FC236}">
                <a16:creationId xmlns:a16="http://schemas.microsoft.com/office/drawing/2014/main" id="{3DAC27D6-E9D0-064A-9A19-6303A81CED53}"/>
              </a:ext>
            </a:extLst>
          </p:cNvPr>
          <p:cNvSpPr>
            <a:spLocks noGrp="1"/>
          </p:cNvSpPr>
          <p:nvPr>
            <p:ph type="pic" idx="13"/>
          </p:nvPr>
        </p:nvSpPr>
        <p:spPr>
          <a:xfrm>
            <a:off x="6875876" y="130628"/>
            <a:ext cx="5185496" cy="3278503"/>
          </a:xfrm>
          <a:solidFill>
            <a:schemeClr val="accent3">
              <a:lumMod val="20000"/>
              <a:lumOff val="80000"/>
            </a:schemeClr>
          </a:solidFill>
          <a:ln w="50800">
            <a:solidFill>
              <a:schemeClr val="bg1"/>
            </a:solidFill>
          </a:ln>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14" name="Picture Placeholder 2">
            <a:extLst>
              <a:ext uri="{FF2B5EF4-FFF2-40B4-BE49-F238E27FC236}">
                <a16:creationId xmlns:a16="http://schemas.microsoft.com/office/drawing/2014/main" id="{B35CAD8E-52A8-3B41-B832-F31E95F81F63}"/>
              </a:ext>
            </a:extLst>
          </p:cNvPr>
          <p:cNvSpPr>
            <a:spLocks noGrp="1"/>
          </p:cNvSpPr>
          <p:nvPr>
            <p:ph type="pic" idx="14"/>
          </p:nvPr>
        </p:nvSpPr>
        <p:spPr>
          <a:xfrm>
            <a:off x="6875874" y="3448870"/>
            <a:ext cx="5185497" cy="3258633"/>
          </a:xfrm>
          <a:solidFill>
            <a:schemeClr val="accent3">
              <a:lumMod val="20000"/>
              <a:lumOff val="80000"/>
            </a:schemeClr>
          </a:solidFill>
          <a:ln w="50800">
            <a:solidFill>
              <a:schemeClr val="bg1"/>
            </a:solidFill>
          </a:ln>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7" name="Slide Number Placeholder 6"/>
          <p:cNvSpPr>
            <a:spLocks noGrp="1"/>
          </p:cNvSpPr>
          <p:nvPr>
            <p:ph type="sldNum" sz="quarter" idx="12"/>
          </p:nvPr>
        </p:nvSpPr>
        <p:spPr>
          <a:xfrm>
            <a:off x="3770811" y="6356350"/>
            <a:ext cx="2743200" cy="365125"/>
          </a:xfrm>
        </p:spPr>
        <p:txBody>
          <a:bodyPr/>
          <a:lstStyle/>
          <a:p>
            <a:fld id="{B65AB6C3-3666-4A99-912F-5AB9870711E1}" type="slidenum">
              <a:rPr lang="en-US" smtClean="0"/>
              <a:t>‹#›</a:t>
            </a:fld>
            <a:endParaRPr lang="en-US" dirty="0"/>
          </a:p>
        </p:txBody>
      </p:sp>
      <p:sp>
        <p:nvSpPr>
          <p:cNvPr id="16" name="Text Placeholder 2">
            <a:extLst>
              <a:ext uri="{FF2B5EF4-FFF2-40B4-BE49-F238E27FC236}">
                <a16:creationId xmlns:a16="http://schemas.microsoft.com/office/drawing/2014/main" id="{72F85374-D0B7-6940-BDEE-221BD6F4225F}"/>
              </a:ext>
            </a:extLst>
          </p:cNvPr>
          <p:cNvSpPr>
            <a:spLocks noGrp="1"/>
          </p:cNvSpPr>
          <p:nvPr>
            <p:ph idx="15"/>
          </p:nvPr>
        </p:nvSpPr>
        <p:spPr>
          <a:xfrm>
            <a:off x="838200" y="2126166"/>
            <a:ext cx="5675811" cy="405079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2FCAF34E-9A6B-4D28-A7B9-972D816465A9}" type="datetimeFigureOut">
              <a:rPr lang="en-US" smtClean="0"/>
              <a:t>9/23/2020</a:t>
            </a:fld>
            <a:endParaRPr lang="en-US" dirty="0"/>
          </a:p>
        </p:txBody>
      </p:sp>
      <p:sp>
        <p:nvSpPr>
          <p:cNvPr id="15" name="Title Placeholder 1">
            <a:extLst>
              <a:ext uri="{FF2B5EF4-FFF2-40B4-BE49-F238E27FC236}">
                <a16:creationId xmlns:a16="http://schemas.microsoft.com/office/drawing/2014/main" id="{BEE63C50-1412-2E42-A934-5BA2B928B334}"/>
              </a:ext>
            </a:extLst>
          </p:cNvPr>
          <p:cNvSpPr>
            <a:spLocks noGrp="1"/>
          </p:cNvSpPr>
          <p:nvPr>
            <p:ph type="title"/>
          </p:nvPr>
        </p:nvSpPr>
        <p:spPr>
          <a:xfrm>
            <a:off x="838200" y="681037"/>
            <a:ext cx="5675811" cy="1325563"/>
          </a:xfrm>
          <a:prstGeom prst="rect">
            <a:avLst/>
          </a:prstGeom>
        </p:spPr>
        <p:txBody>
          <a:bodyPr vert="horz" lIns="91440" tIns="45720" rIns="91440" bIns="45720" rtlCol="0" anchor="t" anchorCtr="0">
            <a:noAutofit/>
          </a:bodyPr>
          <a:lstStyle/>
          <a:p>
            <a:r>
              <a:rPr lang="en-US"/>
              <a:t>Click to edit Master title style</a:t>
            </a:r>
            <a:endParaRPr lang="en-US" dirty="0"/>
          </a:p>
        </p:txBody>
      </p:sp>
    </p:spTree>
    <p:extLst>
      <p:ext uri="{BB962C8B-B14F-4D97-AF65-F5344CB8AC3E}">
        <p14:creationId xmlns:p14="http://schemas.microsoft.com/office/powerpoint/2010/main" val="246497120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2PictureLeft with Text">
    <p:spTree>
      <p:nvGrpSpPr>
        <p:cNvPr id="1" name=""/>
        <p:cNvGrpSpPr/>
        <p:nvPr/>
      </p:nvGrpSpPr>
      <p:grpSpPr>
        <a:xfrm>
          <a:off x="0" y="0"/>
          <a:ext cx="0" cy="0"/>
          <a:chOff x="0" y="0"/>
          <a:chExt cx="0" cy="0"/>
        </a:xfrm>
      </p:grpSpPr>
      <p:sp>
        <p:nvSpPr>
          <p:cNvPr id="13" name="Picture Placeholder 2">
            <a:extLst>
              <a:ext uri="{FF2B5EF4-FFF2-40B4-BE49-F238E27FC236}">
                <a16:creationId xmlns:a16="http://schemas.microsoft.com/office/drawing/2014/main" id="{3DAC27D6-E9D0-064A-9A19-6303A81CED53}"/>
              </a:ext>
            </a:extLst>
          </p:cNvPr>
          <p:cNvSpPr>
            <a:spLocks noGrp="1"/>
          </p:cNvSpPr>
          <p:nvPr>
            <p:ph type="pic" idx="13"/>
          </p:nvPr>
        </p:nvSpPr>
        <p:spPr>
          <a:xfrm>
            <a:off x="152401" y="217714"/>
            <a:ext cx="5160666" cy="3211286"/>
          </a:xfrm>
          <a:solidFill>
            <a:schemeClr val="accent3">
              <a:lumMod val="20000"/>
              <a:lumOff val="80000"/>
            </a:schemeClr>
          </a:solidFill>
          <a:ln w="50800">
            <a:solidFill>
              <a:schemeClr val="bg1"/>
            </a:solidFill>
          </a:ln>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14" name="Picture Placeholder 2">
            <a:extLst>
              <a:ext uri="{FF2B5EF4-FFF2-40B4-BE49-F238E27FC236}">
                <a16:creationId xmlns:a16="http://schemas.microsoft.com/office/drawing/2014/main" id="{B35CAD8E-52A8-3B41-B832-F31E95F81F63}"/>
              </a:ext>
            </a:extLst>
          </p:cNvPr>
          <p:cNvSpPr>
            <a:spLocks noGrp="1"/>
          </p:cNvSpPr>
          <p:nvPr>
            <p:ph type="pic" idx="14"/>
          </p:nvPr>
        </p:nvSpPr>
        <p:spPr>
          <a:xfrm>
            <a:off x="152400" y="3429000"/>
            <a:ext cx="5160666" cy="3292475"/>
          </a:xfrm>
          <a:solidFill>
            <a:schemeClr val="accent3">
              <a:lumMod val="20000"/>
              <a:lumOff val="80000"/>
            </a:schemeClr>
          </a:solidFill>
          <a:ln w="50800">
            <a:solidFill>
              <a:schemeClr val="bg1"/>
            </a:solidFill>
          </a:ln>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8" name="Text Placeholder 2">
            <a:extLst>
              <a:ext uri="{FF2B5EF4-FFF2-40B4-BE49-F238E27FC236}">
                <a16:creationId xmlns:a16="http://schemas.microsoft.com/office/drawing/2014/main" id="{80B5C06A-4695-D04A-B4EC-9611DA53EE00}"/>
              </a:ext>
            </a:extLst>
          </p:cNvPr>
          <p:cNvSpPr>
            <a:spLocks noGrp="1"/>
          </p:cNvSpPr>
          <p:nvPr>
            <p:ph idx="16"/>
          </p:nvPr>
        </p:nvSpPr>
        <p:spPr>
          <a:xfrm>
            <a:off x="5677988" y="2126166"/>
            <a:ext cx="5675811" cy="405079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Date Placeholder 4">
            <a:extLst>
              <a:ext uri="{FF2B5EF4-FFF2-40B4-BE49-F238E27FC236}">
                <a16:creationId xmlns:a16="http://schemas.microsoft.com/office/drawing/2014/main" id="{A7C7B9C6-41DC-8E4C-AC0C-BF219311D4ED}"/>
              </a:ext>
            </a:extLst>
          </p:cNvPr>
          <p:cNvSpPr>
            <a:spLocks noGrp="1"/>
          </p:cNvSpPr>
          <p:nvPr>
            <p:ph type="dt" sz="half" idx="10"/>
          </p:nvPr>
        </p:nvSpPr>
        <p:spPr>
          <a:xfrm>
            <a:off x="5677989" y="6356350"/>
            <a:ext cx="2743200" cy="365125"/>
          </a:xfrm>
        </p:spPr>
        <p:txBody>
          <a:bodyPr/>
          <a:lstStyle/>
          <a:p>
            <a:fld id="{2FCAF34E-9A6B-4D28-A7B9-972D816465A9}" type="datetimeFigureOut">
              <a:rPr lang="en-US" smtClean="0"/>
              <a:t>9/23/2020</a:t>
            </a:fld>
            <a:endParaRPr lang="en-US" dirty="0"/>
          </a:p>
        </p:txBody>
      </p:sp>
      <p:sp>
        <p:nvSpPr>
          <p:cNvPr id="10" name="Slide Number Placeholder 4">
            <a:extLst>
              <a:ext uri="{FF2B5EF4-FFF2-40B4-BE49-F238E27FC236}">
                <a16:creationId xmlns:a16="http://schemas.microsoft.com/office/drawing/2014/main" id="{B1982A7A-1223-C34E-B84C-91F804438A36}"/>
              </a:ext>
            </a:extLst>
          </p:cNvPr>
          <p:cNvSpPr>
            <a:spLocks noGrp="1"/>
          </p:cNvSpPr>
          <p:nvPr>
            <p:ph type="sldNum" sz="quarter" idx="12"/>
          </p:nvPr>
        </p:nvSpPr>
        <p:spPr>
          <a:xfrm>
            <a:off x="8610600" y="6356350"/>
            <a:ext cx="2743200" cy="365125"/>
          </a:xfrm>
        </p:spPr>
        <p:txBody>
          <a:bodyPr/>
          <a:lstStyle/>
          <a:p>
            <a:fld id="{B65AB6C3-3666-4A99-912F-5AB9870711E1}" type="slidenum">
              <a:rPr lang="en-US" smtClean="0"/>
              <a:t>‹#›</a:t>
            </a:fld>
            <a:endParaRPr lang="en-US" dirty="0"/>
          </a:p>
        </p:txBody>
      </p:sp>
      <p:sp>
        <p:nvSpPr>
          <p:cNvPr id="11" name="Title Placeholder 1">
            <a:extLst>
              <a:ext uri="{FF2B5EF4-FFF2-40B4-BE49-F238E27FC236}">
                <a16:creationId xmlns:a16="http://schemas.microsoft.com/office/drawing/2014/main" id="{8B182AA3-5BE9-FB41-8469-AA22466C00A3}"/>
              </a:ext>
            </a:extLst>
          </p:cNvPr>
          <p:cNvSpPr>
            <a:spLocks noGrp="1"/>
          </p:cNvSpPr>
          <p:nvPr>
            <p:ph type="title"/>
          </p:nvPr>
        </p:nvSpPr>
        <p:spPr>
          <a:xfrm>
            <a:off x="5677988" y="681037"/>
            <a:ext cx="5675811" cy="1325563"/>
          </a:xfrm>
          <a:prstGeom prst="rect">
            <a:avLst/>
          </a:prstGeom>
        </p:spPr>
        <p:txBody>
          <a:bodyPr vert="horz" lIns="91440" tIns="45720" rIns="91440" bIns="45720" rtlCol="0" anchor="t" anchorCtr="0">
            <a:noAutofit/>
          </a:bodyPr>
          <a:lstStyle/>
          <a:p>
            <a:r>
              <a:rPr lang="en-US"/>
              <a:t>Click to edit Master title style</a:t>
            </a:r>
            <a:endParaRPr lang="en-US" dirty="0"/>
          </a:p>
        </p:txBody>
      </p:sp>
      <p:sp>
        <p:nvSpPr>
          <p:cNvPr id="12" name="Rectangle 11">
            <a:extLst>
              <a:ext uri="{FF2B5EF4-FFF2-40B4-BE49-F238E27FC236}">
                <a16:creationId xmlns:a16="http://schemas.microsoft.com/office/drawing/2014/main" id="{12BA4694-FB48-6F4A-8A5C-D1D81285C306}"/>
              </a:ext>
            </a:extLst>
          </p:cNvPr>
          <p:cNvSpPr/>
          <p:nvPr userDrawn="1"/>
        </p:nvSpPr>
        <p:spPr>
          <a:xfrm>
            <a:off x="6705600" y="6176962"/>
            <a:ext cx="5160666" cy="54451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1390222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3PictureRight with Text">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9308203" y="190499"/>
            <a:ext cx="2731397" cy="3209803"/>
          </a:xfrm>
          <a:solidFill>
            <a:schemeClr val="accent3">
              <a:lumMod val="20000"/>
              <a:lumOff val="80000"/>
            </a:schemeClr>
          </a:solidFill>
          <a:ln w="50800">
            <a:solidFill>
              <a:schemeClr val="bg1"/>
            </a:solidFill>
          </a:ln>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13" name="Picture Placeholder 2">
            <a:extLst>
              <a:ext uri="{FF2B5EF4-FFF2-40B4-BE49-F238E27FC236}">
                <a16:creationId xmlns:a16="http://schemas.microsoft.com/office/drawing/2014/main" id="{3DAC27D6-E9D0-064A-9A19-6303A81CED53}"/>
              </a:ext>
            </a:extLst>
          </p:cNvPr>
          <p:cNvSpPr>
            <a:spLocks noGrp="1"/>
          </p:cNvSpPr>
          <p:nvPr>
            <p:ph type="pic" idx="13"/>
          </p:nvPr>
        </p:nvSpPr>
        <p:spPr>
          <a:xfrm>
            <a:off x="6918729" y="190500"/>
            <a:ext cx="2389474" cy="3215772"/>
          </a:xfrm>
          <a:solidFill>
            <a:schemeClr val="accent3">
              <a:lumMod val="20000"/>
              <a:lumOff val="80000"/>
            </a:schemeClr>
          </a:solidFill>
          <a:ln w="50800">
            <a:solidFill>
              <a:schemeClr val="bg1"/>
            </a:solidFill>
          </a:ln>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14" name="Picture Placeholder 2">
            <a:extLst>
              <a:ext uri="{FF2B5EF4-FFF2-40B4-BE49-F238E27FC236}">
                <a16:creationId xmlns:a16="http://schemas.microsoft.com/office/drawing/2014/main" id="{B35CAD8E-52A8-3B41-B832-F31E95F81F63}"/>
              </a:ext>
            </a:extLst>
          </p:cNvPr>
          <p:cNvSpPr>
            <a:spLocks noGrp="1"/>
          </p:cNvSpPr>
          <p:nvPr>
            <p:ph type="pic" idx="14"/>
          </p:nvPr>
        </p:nvSpPr>
        <p:spPr>
          <a:xfrm>
            <a:off x="6918729" y="3419595"/>
            <a:ext cx="5120871" cy="3301879"/>
          </a:xfrm>
          <a:solidFill>
            <a:schemeClr val="accent3">
              <a:lumMod val="20000"/>
              <a:lumOff val="80000"/>
            </a:schemeClr>
          </a:solidFill>
          <a:ln w="50800">
            <a:solidFill>
              <a:schemeClr val="bg1"/>
            </a:solidFill>
          </a:ln>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7" name="Slide Number Placeholder 6"/>
          <p:cNvSpPr>
            <a:spLocks noGrp="1"/>
          </p:cNvSpPr>
          <p:nvPr>
            <p:ph type="sldNum" sz="quarter" idx="12"/>
          </p:nvPr>
        </p:nvSpPr>
        <p:spPr>
          <a:xfrm>
            <a:off x="3770811" y="6356350"/>
            <a:ext cx="2743200" cy="365125"/>
          </a:xfrm>
        </p:spPr>
        <p:txBody>
          <a:bodyPr/>
          <a:lstStyle/>
          <a:p>
            <a:fld id="{B65AB6C3-3666-4A99-912F-5AB9870711E1}" type="slidenum">
              <a:rPr lang="en-US" smtClean="0"/>
              <a:t>‹#›</a:t>
            </a:fld>
            <a:endParaRPr lang="en-US" dirty="0"/>
          </a:p>
        </p:txBody>
      </p:sp>
      <p:sp>
        <p:nvSpPr>
          <p:cNvPr id="16" name="Text Placeholder 2">
            <a:extLst>
              <a:ext uri="{FF2B5EF4-FFF2-40B4-BE49-F238E27FC236}">
                <a16:creationId xmlns:a16="http://schemas.microsoft.com/office/drawing/2014/main" id="{72F85374-D0B7-6940-BDEE-221BD6F4225F}"/>
              </a:ext>
            </a:extLst>
          </p:cNvPr>
          <p:cNvSpPr>
            <a:spLocks noGrp="1"/>
          </p:cNvSpPr>
          <p:nvPr>
            <p:ph idx="15"/>
          </p:nvPr>
        </p:nvSpPr>
        <p:spPr>
          <a:xfrm>
            <a:off x="838200" y="2126166"/>
            <a:ext cx="5675811" cy="405079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2FCAF34E-9A6B-4D28-A7B9-972D816465A9}" type="datetimeFigureOut">
              <a:rPr lang="en-US" smtClean="0"/>
              <a:t>9/23/2020</a:t>
            </a:fld>
            <a:endParaRPr lang="en-US" dirty="0"/>
          </a:p>
        </p:txBody>
      </p:sp>
      <p:sp>
        <p:nvSpPr>
          <p:cNvPr id="15" name="Title Placeholder 1">
            <a:extLst>
              <a:ext uri="{FF2B5EF4-FFF2-40B4-BE49-F238E27FC236}">
                <a16:creationId xmlns:a16="http://schemas.microsoft.com/office/drawing/2014/main" id="{BEE63C50-1412-2E42-A934-5BA2B928B334}"/>
              </a:ext>
            </a:extLst>
          </p:cNvPr>
          <p:cNvSpPr>
            <a:spLocks noGrp="1"/>
          </p:cNvSpPr>
          <p:nvPr>
            <p:ph type="title"/>
          </p:nvPr>
        </p:nvSpPr>
        <p:spPr>
          <a:xfrm>
            <a:off x="838200" y="681037"/>
            <a:ext cx="5675811" cy="1325563"/>
          </a:xfrm>
          <a:prstGeom prst="rect">
            <a:avLst/>
          </a:prstGeom>
        </p:spPr>
        <p:txBody>
          <a:bodyPr vert="horz" lIns="91440" tIns="45720" rIns="91440" bIns="45720" rtlCol="0" anchor="t" anchorCtr="0">
            <a:noAutofit/>
          </a:bodyPr>
          <a:lstStyle/>
          <a:p>
            <a:r>
              <a:rPr lang="en-US"/>
              <a:t>Click to edit Master title style</a:t>
            </a:r>
            <a:endParaRPr lang="en-US" dirty="0"/>
          </a:p>
        </p:txBody>
      </p:sp>
    </p:spTree>
    <p:extLst>
      <p:ext uri="{BB962C8B-B14F-4D97-AF65-F5344CB8AC3E}">
        <p14:creationId xmlns:p14="http://schemas.microsoft.com/office/powerpoint/2010/main" val="16896072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832077"/>
            <a:ext cx="9144000" cy="2387600"/>
          </a:xfrm>
        </p:spPr>
        <p:txBody>
          <a:bodyPr anchor="b">
            <a:normAutofit/>
          </a:bodyPr>
          <a:lstStyle>
            <a:lvl1pPr algn="ctr">
              <a:defRPr sz="5400"/>
            </a:lvl1pPr>
          </a:lstStyle>
          <a:p>
            <a:r>
              <a:rPr lang="en-US"/>
              <a:t>Click to edit Master title style</a:t>
            </a:r>
            <a:endParaRPr lang="en-US" dirty="0"/>
          </a:p>
        </p:txBody>
      </p:sp>
      <p:sp>
        <p:nvSpPr>
          <p:cNvPr id="3" name="Subtitle 2"/>
          <p:cNvSpPr>
            <a:spLocks noGrp="1"/>
          </p:cNvSpPr>
          <p:nvPr>
            <p:ph type="subTitle" idx="1"/>
          </p:nvPr>
        </p:nvSpPr>
        <p:spPr>
          <a:xfrm>
            <a:off x="1524000" y="3473872"/>
            <a:ext cx="9144000" cy="1655762"/>
          </a:xfrm>
        </p:spPr>
        <p:txBody>
          <a:bodyPr>
            <a:normAutofit/>
          </a:bodyPr>
          <a:lstStyle>
            <a:lvl1pPr marL="0" indent="0" algn="ctr">
              <a:buNone/>
              <a:defRPr sz="2600">
                <a:solidFill>
                  <a:schemeClr val="tx1">
                    <a:lumMod val="50000"/>
                    <a:lumOff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2FCAF34E-9A6B-4D28-A7B9-972D816465A9}" type="datetimeFigureOut">
              <a:rPr lang="en-US" smtClean="0"/>
              <a:t>9/23/2020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5AB6C3-3666-4A99-912F-5AB9870711E1}" type="slidenum">
              <a:rPr lang="en-US" smtClean="0"/>
              <a:t>‹#›</a:t>
            </a:fld>
            <a:endParaRPr lang="en-US" dirty="0"/>
          </a:p>
        </p:txBody>
      </p:sp>
      <p:sp>
        <p:nvSpPr>
          <p:cNvPr id="7" name="Rectangle 6">
            <a:extLst>
              <a:ext uri="{FF2B5EF4-FFF2-40B4-BE49-F238E27FC236}">
                <a16:creationId xmlns:a16="http://schemas.microsoft.com/office/drawing/2014/main" id="{C5FAC313-4F1F-2A45-AB18-3446BB9C1FC8}"/>
              </a:ext>
            </a:extLst>
          </p:cNvPr>
          <p:cNvSpPr/>
          <p:nvPr userDrawn="1"/>
        </p:nvSpPr>
        <p:spPr>
          <a:xfrm>
            <a:off x="6624320" y="6127827"/>
            <a:ext cx="5262880" cy="67713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extLst>
              <a:ext uri="{FF2B5EF4-FFF2-40B4-BE49-F238E27FC236}">
                <a16:creationId xmlns:a16="http://schemas.microsoft.com/office/drawing/2014/main" id="{D95DB12B-3AB0-B14A-95E8-50F5D33B7BA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8458" y="-114196"/>
            <a:ext cx="12348905" cy="985837"/>
          </a:xfrm>
          <a:prstGeom prst="rect">
            <a:avLst/>
          </a:prstGeom>
        </p:spPr>
      </p:pic>
      <p:pic>
        <p:nvPicPr>
          <p:cNvPr id="15" name="Picture 14">
            <a:extLst>
              <a:ext uri="{FF2B5EF4-FFF2-40B4-BE49-F238E27FC236}">
                <a16:creationId xmlns:a16="http://schemas.microsoft.com/office/drawing/2014/main" id="{33130DE3-AC00-864A-ADFE-9CA427BB8A8B}"/>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flipV="1">
            <a:off x="-68298" y="5932545"/>
            <a:ext cx="12348905" cy="933675"/>
          </a:xfrm>
          <a:prstGeom prst="rect">
            <a:avLst/>
          </a:prstGeom>
        </p:spPr>
      </p:pic>
      <p:pic>
        <p:nvPicPr>
          <p:cNvPr id="12" name="Picture 11">
            <a:extLst>
              <a:ext uri="{FF2B5EF4-FFF2-40B4-BE49-F238E27FC236}">
                <a16:creationId xmlns:a16="http://schemas.microsoft.com/office/drawing/2014/main" id="{879B26FE-356E-8C42-ACF7-4AD5B643D16E}"/>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185680" y="5158060"/>
            <a:ext cx="6070080" cy="986388"/>
          </a:xfrm>
          <a:prstGeom prst="rect">
            <a:avLst/>
          </a:prstGeom>
        </p:spPr>
      </p:pic>
    </p:spTree>
    <p:extLst>
      <p:ext uri="{BB962C8B-B14F-4D97-AF65-F5344CB8AC3E}">
        <p14:creationId xmlns:p14="http://schemas.microsoft.com/office/powerpoint/2010/main" val="284140217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3PictureRight with Text 2">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2FCAF34E-9A6B-4D28-A7B9-972D816465A9}" type="datetimeFigureOut">
              <a:rPr lang="en-US" smtClean="0"/>
              <a:t>9/23/2020</a:t>
            </a:fld>
            <a:endParaRPr lang="en-US" dirty="0"/>
          </a:p>
        </p:txBody>
      </p:sp>
      <p:sp>
        <p:nvSpPr>
          <p:cNvPr id="7" name="Slide Number Placeholder 6"/>
          <p:cNvSpPr>
            <a:spLocks noGrp="1"/>
          </p:cNvSpPr>
          <p:nvPr>
            <p:ph type="sldNum" sz="quarter" idx="12"/>
          </p:nvPr>
        </p:nvSpPr>
        <p:spPr>
          <a:xfrm>
            <a:off x="3770811" y="6356350"/>
            <a:ext cx="2743200" cy="365125"/>
          </a:xfrm>
        </p:spPr>
        <p:txBody>
          <a:bodyPr/>
          <a:lstStyle/>
          <a:p>
            <a:fld id="{B65AB6C3-3666-4A99-912F-5AB9870711E1}" type="slidenum">
              <a:rPr lang="en-US" smtClean="0"/>
              <a:t>‹#›</a:t>
            </a:fld>
            <a:endParaRPr lang="en-US" dirty="0"/>
          </a:p>
        </p:txBody>
      </p:sp>
      <p:sp>
        <p:nvSpPr>
          <p:cNvPr id="17" name="Picture Placeholder 2">
            <a:extLst>
              <a:ext uri="{FF2B5EF4-FFF2-40B4-BE49-F238E27FC236}">
                <a16:creationId xmlns:a16="http://schemas.microsoft.com/office/drawing/2014/main" id="{B344ADF4-4A34-FF4B-B28E-F0DA464C7613}"/>
              </a:ext>
            </a:extLst>
          </p:cNvPr>
          <p:cNvSpPr>
            <a:spLocks noGrp="1"/>
          </p:cNvSpPr>
          <p:nvPr>
            <p:ph type="pic" idx="1"/>
          </p:nvPr>
        </p:nvSpPr>
        <p:spPr>
          <a:xfrm>
            <a:off x="6865986" y="3562350"/>
            <a:ext cx="2849513" cy="3159123"/>
          </a:xfrm>
          <a:solidFill>
            <a:schemeClr val="accent3">
              <a:lumMod val="20000"/>
              <a:lumOff val="80000"/>
            </a:schemeClr>
          </a:solidFill>
          <a:ln w="50800">
            <a:solidFill>
              <a:schemeClr val="bg1"/>
            </a:solidFill>
          </a:ln>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18" name="Picture Placeholder 2">
            <a:extLst>
              <a:ext uri="{FF2B5EF4-FFF2-40B4-BE49-F238E27FC236}">
                <a16:creationId xmlns:a16="http://schemas.microsoft.com/office/drawing/2014/main" id="{94C6B3AA-21EE-4D48-B66A-5607DDB3A8F5}"/>
              </a:ext>
            </a:extLst>
          </p:cNvPr>
          <p:cNvSpPr>
            <a:spLocks noGrp="1"/>
          </p:cNvSpPr>
          <p:nvPr>
            <p:ph type="pic" idx="13"/>
          </p:nvPr>
        </p:nvSpPr>
        <p:spPr>
          <a:xfrm>
            <a:off x="9715500" y="3562351"/>
            <a:ext cx="2333626" cy="3159124"/>
          </a:xfrm>
          <a:solidFill>
            <a:schemeClr val="accent3">
              <a:lumMod val="20000"/>
              <a:lumOff val="80000"/>
            </a:schemeClr>
          </a:solidFill>
          <a:ln w="50800">
            <a:solidFill>
              <a:schemeClr val="bg1"/>
            </a:solidFill>
          </a:ln>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19" name="Picture Placeholder 2">
            <a:extLst>
              <a:ext uri="{FF2B5EF4-FFF2-40B4-BE49-F238E27FC236}">
                <a16:creationId xmlns:a16="http://schemas.microsoft.com/office/drawing/2014/main" id="{1EBB1F3C-E931-3844-833F-B99E12BCA602}"/>
              </a:ext>
            </a:extLst>
          </p:cNvPr>
          <p:cNvSpPr>
            <a:spLocks noGrp="1"/>
          </p:cNvSpPr>
          <p:nvPr>
            <p:ph type="pic" idx="14"/>
          </p:nvPr>
        </p:nvSpPr>
        <p:spPr>
          <a:xfrm>
            <a:off x="6848924" y="150581"/>
            <a:ext cx="5200201" cy="3411769"/>
          </a:xfrm>
          <a:solidFill>
            <a:schemeClr val="accent3">
              <a:lumMod val="20000"/>
              <a:lumOff val="80000"/>
            </a:schemeClr>
          </a:solidFill>
          <a:ln w="50800">
            <a:solidFill>
              <a:schemeClr val="bg1"/>
            </a:solidFill>
          </a:ln>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20" name="Text Placeholder 2">
            <a:extLst>
              <a:ext uri="{FF2B5EF4-FFF2-40B4-BE49-F238E27FC236}">
                <a16:creationId xmlns:a16="http://schemas.microsoft.com/office/drawing/2014/main" id="{52D27C7D-F2B9-8F43-8A9D-7FB590B10F56}"/>
              </a:ext>
            </a:extLst>
          </p:cNvPr>
          <p:cNvSpPr>
            <a:spLocks noGrp="1"/>
          </p:cNvSpPr>
          <p:nvPr>
            <p:ph idx="15"/>
          </p:nvPr>
        </p:nvSpPr>
        <p:spPr>
          <a:xfrm>
            <a:off x="838200" y="2126166"/>
            <a:ext cx="5675811" cy="405079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1" name="Title Placeholder 1">
            <a:extLst>
              <a:ext uri="{FF2B5EF4-FFF2-40B4-BE49-F238E27FC236}">
                <a16:creationId xmlns:a16="http://schemas.microsoft.com/office/drawing/2014/main" id="{486FD241-EACA-E94A-BED0-4225E29BA7F8}"/>
              </a:ext>
            </a:extLst>
          </p:cNvPr>
          <p:cNvSpPr>
            <a:spLocks noGrp="1"/>
          </p:cNvSpPr>
          <p:nvPr>
            <p:ph type="title"/>
          </p:nvPr>
        </p:nvSpPr>
        <p:spPr>
          <a:xfrm>
            <a:off x="838200" y="681037"/>
            <a:ext cx="5675811" cy="1325563"/>
          </a:xfrm>
          <a:prstGeom prst="rect">
            <a:avLst/>
          </a:prstGeom>
        </p:spPr>
        <p:txBody>
          <a:bodyPr vert="horz" lIns="91440" tIns="45720" rIns="91440" bIns="45720" rtlCol="0" anchor="t" anchorCtr="0">
            <a:noAutofit/>
          </a:bodyPr>
          <a:lstStyle/>
          <a:p>
            <a:r>
              <a:rPr lang="en-US"/>
              <a:t>Click to edit Master title style</a:t>
            </a:r>
            <a:endParaRPr lang="en-US" dirty="0"/>
          </a:p>
        </p:txBody>
      </p:sp>
    </p:spTree>
    <p:extLst>
      <p:ext uri="{BB962C8B-B14F-4D97-AF65-F5344CB8AC3E}">
        <p14:creationId xmlns:p14="http://schemas.microsoft.com/office/powerpoint/2010/main" val="400363059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3PictureLeft with Text">
    <p:spTree>
      <p:nvGrpSpPr>
        <p:cNvPr id="1" name=""/>
        <p:cNvGrpSpPr/>
        <p:nvPr/>
      </p:nvGrpSpPr>
      <p:grpSpPr>
        <a:xfrm>
          <a:off x="0" y="0"/>
          <a:ext cx="0" cy="0"/>
          <a:chOff x="0" y="0"/>
          <a:chExt cx="0" cy="0"/>
        </a:xfrm>
      </p:grpSpPr>
      <p:sp>
        <p:nvSpPr>
          <p:cNvPr id="25" name="Text Placeholder 2">
            <a:extLst>
              <a:ext uri="{FF2B5EF4-FFF2-40B4-BE49-F238E27FC236}">
                <a16:creationId xmlns:a16="http://schemas.microsoft.com/office/drawing/2014/main" id="{DA79FB5E-8D60-F34A-BDAC-7D2C449BB5B5}"/>
              </a:ext>
            </a:extLst>
          </p:cNvPr>
          <p:cNvSpPr>
            <a:spLocks noGrp="1"/>
          </p:cNvSpPr>
          <p:nvPr>
            <p:ph idx="16"/>
          </p:nvPr>
        </p:nvSpPr>
        <p:spPr>
          <a:xfrm>
            <a:off x="5677988" y="2126166"/>
            <a:ext cx="5675811" cy="405079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a:xfrm>
            <a:off x="5677989" y="6356350"/>
            <a:ext cx="2743200" cy="365125"/>
          </a:xfrm>
        </p:spPr>
        <p:txBody>
          <a:bodyPr/>
          <a:lstStyle/>
          <a:p>
            <a:fld id="{2FCAF34E-9A6B-4D28-A7B9-972D816465A9}" type="datetimeFigureOut">
              <a:rPr lang="en-US" smtClean="0"/>
              <a:t>9/23/2020</a:t>
            </a:fld>
            <a:endParaRPr lang="en-US" dirty="0"/>
          </a:p>
        </p:txBody>
      </p:sp>
      <p:sp>
        <p:nvSpPr>
          <p:cNvPr id="21" name="Slide Number Placeholder 4">
            <a:extLst>
              <a:ext uri="{FF2B5EF4-FFF2-40B4-BE49-F238E27FC236}">
                <a16:creationId xmlns:a16="http://schemas.microsoft.com/office/drawing/2014/main" id="{54992B99-9973-4F4A-A703-2D8443A08E0E}"/>
              </a:ext>
            </a:extLst>
          </p:cNvPr>
          <p:cNvSpPr>
            <a:spLocks noGrp="1"/>
          </p:cNvSpPr>
          <p:nvPr>
            <p:ph type="sldNum" sz="quarter" idx="12"/>
          </p:nvPr>
        </p:nvSpPr>
        <p:spPr>
          <a:xfrm>
            <a:off x="8610600" y="6356350"/>
            <a:ext cx="2743200" cy="365125"/>
          </a:xfrm>
        </p:spPr>
        <p:txBody>
          <a:bodyPr/>
          <a:lstStyle/>
          <a:p>
            <a:fld id="{B65AB6C3-3666-4A99-912F-5AB9870711E1}" type="slidenum">
              <a:rPr lang="en-US" smtClean="0"/>
              <a:t>‹#›</a:t>
            </a:fld>
            <a:endParaRPr lang="en-US" dirty="0"/>
          </a:p>
        </p:txBody>
      </p:sp>
      <p:sp>
        <p:nvSpPr>
          <p:cNvPr id="22" name="Picture Placeholder 2">
            <a:extLst>
              <a:ext uri="{FF2B5EF4-FFF2-40B4-BE49-F238E27FC236}">
                <a16:creationId xmlns:a16="http://schemas.microsoft.com/office/drawing/2014/main" id="{AC298B6B-BF39-3843-8902-AF9A00E8C91D}"/>
              </a:ext>
            </a:extLst>
          </p:cNvPr>
          <p:cNvSpPr>
            <a:spLocks noGrp="1"/>
          </p:cNvSpPr>
          <p:nvPr>
            <p:ph type="pic" idx="1"/>
          </p:nvPr>
        </p:nvSpPr>
        <p:spPr>
          <a:xfrm>
            <a:off x="237393" y="237391"/>
            <a:ext cx="2461846" cy="2779543"/>
          </a:xfrm>
          <a:solidFill>
            <a:schemeClr val="bg1">
              <a:lumMod val="95000"/>
            </a:schemeClr>
          </a:solidFill>
          <a:ln w="50800">
            <a:solidFill>
              <a:schemeClr val="bg1"/>
            </a:solidFill>
          </a:ln>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23" name="Picture Placeholder 2">
            <a:extLst>
              <a:ext uri="{FF2B5EF4-FFF2-40B4-BE49-F238E27FC236}">
                <a16:creationId xmlns:a16="http://schemas.microsoft.com/office/drawing/2014/main" id="{D100450A-C4B4-C445-AD3C-2E402A21C265}"/>
              </a:ext>
            </a:extLst>
          </p:cNvPr>
          <p:cNvSpPr>
            <a:spLocks noGrp="1"/>
          </p:cNvSpPr>
          <p:nvPr>
            <p:ph type="pic" idx="13"/>
          </p:nvPr>
        </p:nvSpPr>
        <p:spPr>
          <a:xfrm>
            <a:off x="2927838" y="237391"/>
            <a:ext cx="2385061" cy="2779544"/>
          </a:xfrm>
          <a:solidFill>
            <a:schemeClr val="bg1">
              <a:lumMod val="95000"/>
            </a:schemeClr>
          </a:solidFill>
          <a:ln w="50800">
            <a:solidFill>
              <a:schemeClr val="bg1"/>
            </a:solidFill>
          </a:ln>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24" name="Picture Placeholder 2">
            <a:extLst>
              <a:ext uri="{FF2B5EF4-FFF2-40B4-BE49-F238E27FC236}">
                <a16:creationId xmlns:a16="http://schemas.microsoft.com/office/drawing/2014/main" id="{BF57ABBD-43FE-3444-A52E-AEE5B2C4D5BA}"/>
              </a:ext>
            </a:extLst>
          </p:cNvPr>
          <p:cNvSpPr>
            <a:spLocks noGrp="1"/>
          </p:cNvSpPr>
          <p:nvPr>
            <p:ph type="pic" idx="14"/>
          </p:nvPr>
        </p:nvSpPr>
        <p:spPr>
          <a:xfrm>
            <a:off x="237392" y="3235568"/>
            <a:ext cx="5075508" cy="3385041"/>
          </a:xfrm>
          <a:solidFill>
            <a:schemeClr val="bg1">
              <a:lumMod val="95000"/>
            </a:schemeClr>
          </a:solidFill>
          <a:ln w="50800">
            <a:solidFill>
              <a:schemeClr val="bg1"/>
            </a:solidFill>
          </a:ln>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10" name="Title Placeholder 1">
            <a:extLst>
              <a:ext uri="{FF2B5EF4-FFF2-40B4-BE49-F238E27FC236}">
                <a16:creationId xmlns:a16="http://schemas.microsoft.com/office/drawing/2014/main" id="{C8765529-376F-D74F-B0E8-FAF8CDCBBC7F}"/>
              </a:ext>
            </a:extLst>
          </p:cNvPr>
          <p:cNvSpPr>
            <a:spLocks noGrp="1"/>
          </p:cNvSpPr>
          <p:nvPr>
            <p:ph type="title"/>
          </p:nvPr>
        </p:nvSpPr>
        <p:spPr>
          <a:xfrm>
            <a:off x="5677988" y="681037"/>
            <a:ext cx="5675811" cy="1325563"/>
          </a:xfrm>
          <a:prstGeom prst="rect">
            <a:avLst/>
          </a:prstGeom>
        </p:spPr>
        <p:txBody>
          <a:bodyPr vert="horz" lIns="91440" tIns="45720" rIns="91440" bIns="45720" rtlCol="0" anchor="t" anchorCtr="0">
            <a:noAutofit/>
          </a:bodyPr>
          <a:lstStyle/>
          <a:p>
            <a:r>
              <a:rPr lang="en-US"/>
              <a:t>Click to edit Master title style</a:t>
            </a:r>
            <a:endParaRPr lang="en-US" dirty="0"/>
          </a:p>
        </p:txBody>
      </p:sp>
      <p:sp>
        <p:nvSpPr>
          <p:cNvPr id="9" name="Rectangle 8">
            <a:extLst>
              <a:ext uri="{FF2B5EF4-FFF2-40B4-BE49-F238E27FC236}">
                <a16:creationId xmlns:a16="http://schemas.microsoft.com/office/drawing/2014/main" id="{FD378A8D-9A34-FB4D-A95C-22FDADEBF2DA}"/>
              </a:ext>
            </a:extLst>
          </p:cNvPr>
          <p:cNvSpPr/>
          <p:nvPr userDrawn="1"/>
        </p:nvSpPr>
        <p:spPr>
          <a:xfrm>
            <a:off x="6583680" y="6176962"/>
            <a:ext cx="5242560" cy="54451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5904516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3PictureLeft with Text 2">
    <p:spTree>
      <p:nvGrpSpPr>
        <p:cNvPr id="1" name=""/>
        <p:cNvGrpSpPr/>
        <p:nvPr/>
      </p:nvGrpSpPr>
      <p:grpSpPr>
        <a:xfrm>
          <a:off x="0" y="0"/>
          <a:ext cx="0" cy="0"/>
          <a:chOff x="0" y="0"/>
          <a:chExt cx="0" cy="0"/>
        </a:xfrm>
      </p:grpSpPr>
      <p:sp>
        <p:nvSpPr>
          <p:cNvPr id="17" name="Date Placeholder 4">
            <a:extLst>
              <a:ext uri="{FF2B5EF4-FFF2-40B4-BE49-F238E27FC236}">
                <a16:creationId xmlns:a16="http://schemas.microsoft.com/office/drawing/2014/main" id="{FC1475E7-C14F-E446-8414-83DF64418F5B}"/>
              </a:ext>
            </a:extLst>
          </p:cNvPr>
          <p:cNvSpPr>
            <a:spLocks noGrp="1"/>
          </p:cNvSpPr>
          <p:nvPr>
            <p:ph type="dt" sz="half" idx="10"/>
          </p:nvPr>
        </p:nvSpPr>
        <p:spPr>
          <a:xfrm>
            <a:off x="5677989" y="6356350"/>
            <a:ext cx="2743200" cy="365125"/>
          </a:xfrm>
        </p:spPr>
        <p:txBody>
          <a:bodyPr/>
          <a:lstStyle/>
          <a:p>
            <a:fld id="{2FCAF34E-9A6B-4D28-A7B9-972D816465A9}" type="datetimeFigureOut">
              <a:rPr lang="en-US" smtClean="0"/>
              <a:t>9/23/2020</a:t>
            </a:fld>
            <a:endParaRPr lang="en-US" dirty="0"/>
          </a:p>
        </p:txBody>
      </p:sp>
      <p:sp>
        <p:nvSpPr>
          <p:cNvPr id="20" name="Slide Number Placeholder 4">
            <a:extLst>
              <a:ext uri="{FF2B5EF4-FFF2-40B4-BE49-F238E27FC236}">
                <a16:creationId xmlns:a16="http://schemas.microsoft.com/office/drawing/2014/main" id="{765ABCE9-2F11-F34E-B0DB-AA9F09637B5A}"/>
              </a:ext>
            </a:extLst>
          </p:cNvPr>
          <p:cNvSpPr>
            <a:spLocks noGrp="1"/>
          </p:cNvSpPr>
          <p:nvPr>
            <p:ph type="sldNum" sz="quarter" idx="12"/>
          </p:nvPr>
        </p:nvSpPr>
        <p:spPr>
          <a:xfrm>
            <a:off x="8610600" y="6356350"/>
            <a:ext cx="2743200" cy="365125"/>
          </a:xfrm>
        </p:spPr>
        <p:txBody>
          <a:bodyPr/>
          <a:lstStyle/>
          <a:p>
            <a:fld id="{B65AB6C3-3666-4A99-912F-5AB9870711E1}" type="slidenum">
              <a:rPr lang="en-US" smtClean="0"/>
              <a:t>‹#›</a:t>
            </a:fld>
            <a:endParaRPr lang="en-US" dirty="0"/>
          </a:p>
        </p:txBody>
      </p:sp>
      <p:sp>
        <p:nvSpPr>
          <p:cNvPr id="21" name="Picture Placeholder 2">
            <a:extLst>
              <a:ext uri="{FF2B5EF4-FFF2-40B4-BE49-F238E27FC236}">
                <a16:creationId xmlns:a16="http://schemas.microsoft.com/office/drawing/2014/main" id="{836FE405-E176-BB45-9B4B-1F865C9F76E4}"/>
              </a:ext>
            </a:extLst>
          </p:cNvPr>
          <p:cNvSpPr>
            <a:spLocks noGrp="1"/>
          </p:cNvSpPr>
          <p:nvPr>
            <p:ph type="pic" idx="1"/>
          </p:nvPr>
        </p:nvSpPr>
        <p:spPr>
          <a:xfrm>
            <a:off x="180974" y="3807935"/>
            <a:ext cx="2753145" cy="2821465"/>
          </a:xfrm>
          <a:solidFill>
            <a:schemeClr val="accent3">
              <a:lumMod val="20000"/>
              <a:lumOff val="80000"/>
            </a:schemeClr>
          </a:solidFill>
          <a:ln w="50800">
            <a:solidFill>
              <a:schemeClr val="bg1"/>
            </a:solidFill>
          </a:ln>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22" name="Picture Placeholder 2">
            <a:extLst>
              <a:ext uri="{FF2B5EF4-FFF2-40B4-BE49-F238E27FC236}">
                <a16:creationId xmlns:a16="http://schemas.microsoft.com/office/drawing/2014/main" id="{96633653-4F6F-5241-9C3E-088CD2932487}"/>
              </a:ext>
            </a:extLst>
          </p:cNvPr>
          <p:cNvSpPr>
            <a:spLocks noGrp="1"/>
          </p:cNvSpPr>
          <p:nvPr>
            <p:ph type="pic" idx="13"/>
          </p:nvPr>
        </p:nvSpPr>
        <p:spPr>
          <a:xfrm>
            <a:off x="2935430" y="3814573"/>
            <a:ext cx="2377469" cy="2814828"/>
          </a:xfrm>
          <a:solidFill>
            <a:schemeClr val="accent3">
              <a:lumMod val="20000"/>
              <a:lumOff val="80000"/>
            </a:schemeClr>
          </a:solidFill>
          <a:ln w="50800">
            <a:solidFill>
              <a:schemeClr val="bg1"/>
            </a:solidFill>
          </a:ln>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23" name="Picture Placeholder 2">
            <a:extLst>
              <a:ext uri="{FF2B5EF4-FFF2-40B4-BE49-F238E27FC236}">
                <a16:creationId xmlns:a16="http://schemas.microsoft.com/office/drawing/2014/main" id="{07E68BAB-DEDD-C848-9DE4-0062DD19E028}"/>
              </a:ext>
            </a:extLst>
          </p:cNvPr>
          <p:cNvSpPr>
            <a:spLocks noGrp="1"/>
          </p:cNvSpPr>
          <p:nvPr>
            <p:ph type="pic" idx="14"/>
          </p:nvPr>
        </p:nvSpPr>
        <p:spPr>
          <a:xfrm>
            <a:off x="180974" y="228600"/>
            <a:ext cx="5131925" cy="3574795"/>
          </a:xfrm>
          <a:solidFill>
            <a:schemeClr val="accent3">
              <a:lumMod val="20000"/>
              <a:lumOff val="80000"/>
            </a:schemeClr>
          </a:solidFill>
          <a:ln w="50800">
            <a:solidFill>
              <a:schemeClr val="bg1"/>
            </a:solidFill>
          </a:ln>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24" name="Text Placeholder 2">
            <a:extLst>
              <a:ext uri="{FF2B5EF4-FFF2-40B4-BE49-F238E27FC236}">
                <a16:creationId xmlns:a16="http://schemas.microsoft.com/office/drawing/2014/main" id="{BAC95668-9F03-824A-9DD6-E490F6522A84}"/>
              </a:ext>
            </a:extLst>
          </p:cNvPr>
          <p:cNvSpPr>
            <a:spLocks noGrp="1"/>
          </p:cNvSpPr>
          <p:nvPr>
            <p:ph idx="16"/>
          </p:nvPr>
        </p:nvSpPr>
        <p:spPr>
          <a:xfrm>
            <a:off x="5677988" y="2126166"/>
            <a:ext cx="5675811" cy="405079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Title Placeholder 1">
            <a:extLst>
              <a:ext uri="{FF2B5EF4-FFF2-40B4-BE49-F238E27FC236}">
                <a16:creationId xmlns:a16="http://schemas.microsoft.com/office/drawing/2014/main" id="{81FD3FA0-56F1-A142-9AD7-B40B89BCC5D4}"/>
              </a:ext>
            </a:extLst>
          </p:cNvPr>
          <p:cNvSpPr>
            <a:spLocks noGrp="1"/>
          </p:cNvSpPr>
          <p:nvPr>
            <p:ph type="title"/>
          </p:nvPr>
        </p:nvSpPr>
        <p:spPr>
          <a:xfrm>
            <a:off x="5677988" y="681037"/>
            <a:ext cx="5675811" cy="1325563"/>
          </a:xfrm>
          <a:prstGeom prst="rect">
            <a:avLst/>
          </a:prstGeom>
        </p:spPr>
        <p:txBody>
          <a:bodyPr vert="horz" lIns="91440" tIns="45720" rIns="91440" bIns="45720" rtlCol="0" anchor="t" anchorCtr="0">
            <a:noAutofit/>
          </a:bodyPr>
          <a:lstStyle/>
          <a:p>
            <a:r>
              <a:rPr lang="en-US"/>
              <a:t>Click to edit Master title style</a:t>
            </a:r>
            <a:endParaRPr lang="en-US" dirty="0"/>
          </a:p>
        </p:txBody>
      </p:sp>
      <p:sp>
        <p:nvSpPr>
          <p:cNvPr id="10" name="Rectangle 9">
            <a:extLst>
              <a:ext uri="{FF2B5EF4-FFF2-40B4-BE49-F238E27FC236}">
                <a16:creationId xmlns:a16="http://schemas.microsoft.com/office/drawing/2014/main" id="{9283562B-E6B3-4F45-B377-5EB770C60F95}"/>
              </a:ext>
            </a:extLst>
          </p:cNvPr>
          <p:cNvSpPr/>
          <p:nvPr userDrawn="1"/>
        </p:nvSpPr>
        <p:spPr>
          <a:xfrm>
            <a:off x="6654800" y="6176962"/>
            <a:ext cx="5212080" cy="54451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9850466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4PictureRight with Text">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9481103" y="3265362"/>
            <a:ext cx="2520397" cy="3435792"/>
          </a:xfrm>
          <a:solidFill>
            <a:schemeClr val="accent3">
              <a:lumMod val="20000"/>
              <a:lumOff val="80000"/>
            </a:schemeClr>
          </a:solidFill>
          <a:ln w="50800">
            <a:solidFill>
              <a:schemeClr val="bg1"/>
            </a:solidFill>
          </a:ln>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13" name="Picture Placeholder 2">
            <a:extLst>
              <a:ext uri="{FF2B5EF4-FFF2-40B4-BE49-F238E27FC236}">
                <a16:creationId xmlns:a16="http://schemas.microsoft.com/office/drawing/2014/main" id="{3DAC27D6-E9D0-064A-9A19-6303A81CED53}"/>
              </a:ext>
            </a:extLst>
          </p:cNvPr>
          <p:cNvSpPr>
            <a:spLocks noGrp="1"/>
          </p:cNvSpPr>
          <p:nvPr>
            <p:ph type="pic" idx="13"/>
          </p:nvPr>
        </p:nvSpPr>
        <p:spPr>
          <a:xfrm>
            <a:off x="6875876" y="3265361"/>
            <a:ext cx="2592690" cy="3435793"/>
          </a:xfrm>
          <a:solidFill>
            <a:schemeClr val="accent3">
              <a:lumMod val="20000"/>
              <a:lumOff val="80000"/>
            </a:schemeClr>
          </a:solidFill>
          <a:ln w="50800">
            <a:solidFill>
              <a:schemeClr val="bg1"/>
            </a:solidFill>
          </a:ln>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14" name="Picture Placeholder 2">
            <a:extLst>
              <a:ext uri="{FF2B5EF4-FFF2-40B4-BE49-F238E27FC236}">
                <a16:creationId xmlns:a16="http://schemas.microsoft.com/office/drawing/2014/main" id="{B35CAD8E-52A8-3B41-B832-F31E95F81F63}"/>
              </a:ext>
            </a:extLst>
          </p:cNvPr>
          <p:cNvSpPr>
            <a:spLocks noGrp="1"/>
          </p:cNvSpPr>
          <p:nvPr>
            <p:ph type="pic" idx="14"/>
          </p:nvPr>
        </p:nvSpPr>
        <p:spPr>
          <a:xfrm>
            <a:off x="6875876" y="198754"/>
            <a:ext cx="2592690" cy="3066606"/>
          </a:xfrm>
          <a:solidFill>
            <a:schemeClr val="accent3">
              <a:lumMod val="20000"/>
              <a:lumOff val="80000"/>
            </a:schemeClr>
          </a:solidFill>
          <a:ln w="50800">
            <a:solidFill>
              <a:schemeClr val="bg1"/>
            </a:solidFill>
          </a:ln>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5" name="Date Placeholder 4"/>
          <p:cNvSpPr>
            <a:spLocks noGrp="1"/>
          </p:cNvSpPr>
          <p:nvPr>
            <p:ph type="dt" sz="half" idx="10"/>
          </p:nvPr>
        </p:nvSpPr>
        <p:spPr/>
        <p:txBody>
          <a:bodyPr/>
          <a:lstStyle/>
          <a:p>
            <a:fld id="{2FCAF34E-9A6B-4D28-A7B9-972D816465A9}" type="datetimeFigureOut">
              <a:rPr lang="en-US" smtClean="0"/>
              <a:t>9/23/2020</a:t>
            </a:fld>
            <a:endParaRPr lang="en-US" dirty="0"/>
          </a:p>
        </p:txBody>
      </p:sp>
      <p:sp>
        <p:nvSpPr>
          <p:cNvPr id="7" name="Slide Number Placeholder 6"/>
          <p:cNvSpPr>
            <a:spLocks noGrp="1"/>
          </p:cNvSpPr>
          <p:nvPr>
            <p:ph type="sldNum" sz="quarter" idx="12"/>
          </p:nvPr>
        </p:nvSpPr>
        <p:spPr>
          <a:xfrm>
            <a:off x="3770811" y="6356350"/>
            <a:ext cx="2743200" cy="365125"/>
          </a:xfrm>
        </p:spPr>
        <p:txBody>
          <a:bodyPr/>
          <a:lstStyle/>
          <a:p>
            <a:fld id="{B65AB6C3-3666-4A99-912F-5AB9870711E1}" type="slidenum">
              <a:rPr lang="en-US" smtClean="0"/>
              <a:t>‹#›</a:t>
            </a:fld>
            <a:endParaRPr lang="en-US" dirty="0"/>
          </a:p>
        </p:txBody>
      </p:sp>
      <p:sp>
        <p:nvSpPr>
          <p:cNvPr id="26" name="Picture Placeholder 2">
            <a:extLst>
              <a:ext uri="{FF2B5EF4-FFF2-40B4-BE49-F238E27FC236}">
                <a16:creationId xmlns:a16="http://schemas.microsoft.com/office/drawing/2014/main" id="{8FA893B7-81D2-9A4B-B847-562AF6A61997}"/>
              </a:ext>
            </a:extLst>
          </p:cNvPr>
          <p:cNvSpPr>
            <a:spLocks noGrp="1"/>
          </p:cNvSpPr>
          <p:nvPr>
            <p:ph type="pic" idx="16"/>
          </p:nvPr>
        </p:nvSpPr>
        <p:spPr>
          <a:xfrm>
            <a:off x="9480603" y="198753"/>
            <a:ext cx="2520897" cy="3066607"/>
          </a:xfrm>
          <a:solidFill>
            <a:schemeClr val="accent3">
              <a:lumMod val="20000"/>
              <a:lumOff val="80000"/>
            </a:schemeClr>
          </a:solidFill>
          <a:ln w="50800">
            <a:solidFill>
              <a:schemeClr val="bg1"/>
            </a:solidFill>
          </a:ln>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27" name="Text Placeholder 2">
            <a:extLst>
              <a:ext uri="{FF2B5EF4-FFF2-40B4-BE49-F238E27FC236}">
                <a16:creationId xmlns:a16="http://schemas.microsoft.com/office/drawing/2014/main" id="{4B63FE48-61DA-6245-8958-8284086BB561}"/>
              </a:ext>
            </a:extLst>
          </p:cNvPr>
          <p:cNvSpPr>
            <a:spLocks noGrp="1"/>
          </p:cNvSpPr>
          <p:nvPr>
            <p:ph idx="15"/>
          </p:nvPr>
        </p:nvSpPr>
        <p:spPr>
          <a:xfrm>
            <a:off x="838200" y="2126166"/>
            <a:ext cx="5675811" cy="405079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8" name="Title Placeholder 1">
            <a:extLst>
              <a:ext uri="{FF2B5EF4-FFF2-40B4-BE49-F238E27FC236}">
                <a16:creationId xmlns:a16="http://schemas.microsoft.com/office/drawing/2014/main" id="{6472E66B-5FF6-7F47-995B-C928AB6A1CA0}"/>
              </a:ext>
            </a:extLst>
          </p:cNvPr>
          <p:cNvSpPr>
            <a:spLocks noGrp="1"/>
          </p:cNvSpPr>
          <p:nvPr>
            <p:ph type="title"/>
          </p:nvPr>
        </p:nvSpPr>
        <p:spPr>
          <a:xfrm>
            <a:off x="838200" y="681037"/>
            <a:ext cx="5675811" cy="1325563"/>
          </a:xfrm>
          <a:prstGeom prst="rect">
            <a:avLst/>
          </a:prstGeom>
        </p:spPr>
        <p:txBody>
          <a:bodyPr vert="horz" lIns="91440" tIns="45720" rIns="91440" bIns="45720" rtlCol="0" anchor="t" anchorCtr="0">
            <a:noAutofit/>
          </a:bodyPr>
          <a:lstStyle/>
          <a:p>
            <a:r>
              <a:rPr lang="en-US"/>
              <a:t>Click to edit Master title style</a:t>
            </a:r>
            <a:endParaRPr lang="en-US" dirty="0"/>
          </a:p>
        </p:txBody>
      </p:sp>
    </p:spTree>
    <p:extLst>
      <p:ext uri="{BB962C8B-B14F-4D97-AF65-F5344CB8AC3E}">
        <p14:creationId xmlns:p14="http://schemas.microsoft.com/office/powerpoint/2010/main" val="42495270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735495"/>
            <a:ext cx="10515600" cy="1090129"/>
          </a:xfrm>
        </p:spPr>
        <p:txBody>
          <a:bodyPr anchor="t" anchorCtr="0"/>
          <a:lstStyle/>
          <a:p>
            <a:r>
              <a:rPr lang="en-US"/>
              <a:t>Click to edit Master title style</a:t>
            </a:r>
            <a:endParaRPr lang="en-US" dirty="0"/>
          </a:p>
        </p:txBody>
      </p:sp>
      <p:sp>
        <p:nvSpPr>
          <p:cNvPr id="3" name="Content Placeholder 2"/>
          <p:cNvSpPr>
            <a:spLocks noGrp="1"/>
          </p:cNvSpPr>
          <p:nvPr>
            <p:ph idx="1"/>
          </p:nvPr>
        </p:nvSpPr>
        <p:spPr/>
        <p:txBody>
          <a:bodyPr/>
          <a:lstStyle>
            <a:lvl1pPr>
              <a:defRPr sz="2600" baseline="0"/>
            </a:lvl1pPr>
            <a:lvl2pPr>
              <a:defRPr sz="2200" baseline="0"/>
            </a:lvl2pPr>
            <a:lvl3pPr>
              <a:defRPr sz="1800" baseline="0"/>
            </a:lvl3pPr>
            <a:lvl4pPr>
              <a:defRPr sz="1600" baseline="0"/>
            </a:lvl4pPr>
            <a:lvl5pPr>
              <a:defRPr sz="1600" baseline="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FCAF34E-9A6B-4D28-A7B9-972D816465A9}" type="datetimeFigureOut">
              <a:rPr lang="en-US" smtClean="0"/>
              <a:t>9/23/2020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5AB6C3-3666-4A99-912F-5AB9870711E1}" type="slidenum">
              <a:rPr lang="en-US" smtClean="0"/>
              <a:t>‹#›</a:t>
            </a:fld>
            <a:endParaRPr lang="en-US" dirty="0"/>
          </a:p>
        </p:txBody>
      </p:sp>
    </p:spTree>
    <p:extLst>
      <p:ext uri="{BB962C8B-B14F-4D97-AF65-F5344CB8AC3E}">
        <p14:creationId xmlns:p14="http://schemas.microsoft.com/office/powerpoint/2010/main" val="73209499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72A3E05A-6A19-714F-848E-32E7E202EA2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5117" y="-25378"/>
            <a:ext cx="12282233" cy="6908756"/>
          </a:xfrm>
          <a:prstGeom prst="rect">
            <a:avLst/>
          </a:prstGeom>
        </p:spPr>
      </p:pic>
      <p:sp>
        <p:nvSpPr>
          <p:cNvPr id="2" name="Title 1"/>
          <p:cNvSpPr>
            <a:spLocks noGrp="1"/>
          </p:cNvSpPr>
          <p:nvPr>
            <p:ph type="title"/>
          </p:nvPr>
        </p:nvSpPr>
        <p:spPr>
          <a:xfrm>
            <a:off x="831850" y="1396412"/>
            <a:ext cx="10515600" cy="2852737"/>
          </a:xfrm>
        </p:spPr>
        <p:txBody>
          <a:bodyPr anchor="b">
            <a:normAutofit/>
          </a:bodyPr>
          <a:lstStyle>
            <a:lvl1pPr>
              <a:defRPr sz="5400"/>
            </a:lvl1pPr>
          </a:lstStyle>
          <a:p>
            <a:r>
              <a:rPr lang="en-US"/>
              <a:t>Click to edit Master title style</a:t>
            </a:r>
            <a:endParaRPr lang="en-US" dirty="0"/>
          </a:p>
        </p:txBody>
      </p:sp>
      <p:sp>
        <p:nvSpPr>
          <p:cNvPr id="3" name="Text Placeholder 2"/>
          <p:cNvSpPr>
            <a:spLocks noGrp="1"/>
          </p:cNvSpPr>
          <p:nvPr>
            <p:ph type="body" idx="1"/>
          </p:nvPr>
        </p:nvSpPr>
        <p:spPr>
          <a:xfrm>
            <a:off x="831849" y="4249149"/>
            <a:ext cx="10515600" cy="1500187"/>
          </a:xfrm>
        </p:spPr>
        <p:txBody>
          <a:bodyPr>
            <a:normAutofit/>
          </a:bodyPr>
          <a:lstStyle>
            <a:lvl1pPr marL="0" indent="0">
              <a:buNone/>
              <a:defRPr sz="2800">
                <a:solidFill>
                  <a:schemeClr val="tx1">
                    <a:lumMod val="50000"/>
                    <a:lumOff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FCAF34E-9A6B-4D28-A7B9-972D816465A9}" type="datetimeFigureOut">
              <a:rPr lang="en-US" smtClean="0"/>
              <a:t>9/23/2020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5AB6C3-3666-4A99-912F-5AB9870711E1}" type="slidenum">
              <a:rPr lang="en-US" smtClean="0"/>
              <a:t>‹#›</a:t>
            </a:fld>
            <a:endParaRPr lang="en-US" dirty="0"/>
          </a:p>
        </p:txBody>
      </p:sp>
      <p:pic>
        <p:nvPicPr>
          <p:cNvPr id="9" name="Picture 8">
            <a:extLst>
              <a:ext uri="{FF2B5EF4-FFF2-40B4-BE49-F238E27FC236}">
                <a16:creationId xmlns:a16="http://schemas.microsoft.com/office/drawing/2014/main" id="{8ADE3D99-5CE4-0341-9321-75C5EAD1F195}"/>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746240" y="5973064"/>
            <a:ext cx="5445760" cy="884936"/>
          </a:xfrm>
          <a:prstGeom prst="rect">
            <a:avLst/>
          </a:prstGeom>
        </p:spPr>
      </p:pic>
    </p:spTree>
    <p:extLst>
      <p:ext uri="{BB962C8B-B14F-4D97-AF65-F5344CB8AC3E}">
        <p14:creationId xmlns:p14="http://schemas.microsoft.com/office/powerpoint/2010/main" val="248627850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1_Section Header">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72A3E05A-6A19-714F-848E-32E7E202EA24}"/>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45117" y="-50756"/>
            <a:ext cx="12282232" cy="6908755"/>
          </a:xfrm>
          <a:prstGeom prst="rect">
            <a:avLst/>
          </a:prstGeom>
        </p:spPr>
      </p:pic>
      <p:sp>
        <p:nvSpPr>
          <p:cNvPr id="2" name="Title 1"/>
          <p:cNvSpPr>
            <a:spLocks noGrp="1"/>
          </p:cNvSpPr>
          <p:nvPr>
            <p:ph type="title"/>
          </p:nvPr>
        </p:nvSpPr>
        <p:spPr>
          <a:xfrm>
            <a:off x="831850" y="1396412"/>
            <a:ext cx="10515600" cy="2852737"/>
          </a:xfrm>
        </p:spPr>
        <p:txBody>
          <a:bodyPr anchor="b">
            <a:normAutofit/>
          </a:bodyPr>
          <a:lstStyle>
            <a:lvl1pPr>
              <a:defRPr sz="5400"/>
            </a:lvl1pPr>
          </a:lstStyle>
          <a:p>
            <a:r>
              <a:rPr lang="en-US"/>
              <a:t>Click to edit Master title style</a:t>
            </a:r>
            <a:endParaRPr lang="en-US" dirty="0"/>
          </a:p>
        </p:txBody>
      </p:sp>
      <p:sp>
        <p:nvSpPr>
          <p:cNvPr id="3" name="Text Placeholder 2"/>
          <p:cNvSpPr>
            <a:spLocks noGrp="1"/>
          </p:cNvSpPr>
          <p:nvPr>
            <p:ph type="body" idx="1"/>
          </p:nvPr>
        </p:nvSpPr>
        <p:spPr>
          <a:xfrm>
            <a:off x="831849" y="4249149"/>
            <a:ext cx="10515600" cy="1500187"/>
          </a:xfrm>
        </p:spPr>
        <p:txBody>
          <a:bodyPr>
            <a:normAutofit/>
          </a:bodyPr>
          <a:lstStyle>
            <a:lvl1pPr marL="0" indent="0">
              <a:buNone/>
              <a:defRPr sz="2800">
                <a:solidFill>
                  <a:schemeClr val="tx1">
                    <a:lumMod val="50000"/>
                    <a:lumOff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FCAF34E-9A6B-4D28-A7B9-972D816465A9}" type="datetimeFigureOut">
              <a:rPr lang="en-US" smtClean="0"/>
              <a:t>9/23/2020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5AB6C3-3666-4A99-912F-5AB9870711E1}" type="slidenum">
              <a:rPr lang="en-US" smtClean="0"/>
              <a:t>‹#›</a:t>
            </a:fld>
            <a:endParaRPr lang="en-US" dirty="0"/>
          </a:p>
        </p:txBody>
      </p:sp>
    </p:spTree>
    <p:extLst>
      <p:ext uri="{BB962C8B-B14F-4D97-AF65-F5344CB8AC3E}">
        <p14:creationId xmlns:p14="http://schemas.microsoft.com/office/powerpoint/2010/main" val="379303177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FCAF34E-9A6B-4D28-A7B9-972D816465A9}" type="datetimeFigureOut">
              <a:rPr lang="en-US" smtClean="0"/>
              <a:t>9/23/2020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65AB6C3-3666-4A99-912F-5AB9870711E1}" type="slidenum">
              <a:rPr lang="en-US" smtClean="0"/>
              <a:t>‹#›</a:t>
            </a:fld>
            <a:endParaRPr lang="en-US" dirty="0"/>
          </a:p>
        </p:txBody>
      </p:sp>
    </p:spTree>
    <p:extLst>
      <p:ext uri="{BB962C8B-B14F-4D97-AF65-F5344CB8AC3E}">
        <p14:creationId xmlns:p14="http://schemas.microsoft.com/office/powerpoint/2010/main" val="9204939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FCAF34E-9A6B-4D28-A7B9-972D816465A9}" type="datetimeFigureOut">
              <a:rPr lang="en-US" smtClean="0"/>
              <a:t>9/23/2020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B65AB6C3-3666-4A99-912F-5AB9870711E1}" type="slidenum">
              <a:rPr lang="en-US" smtClean="0"/>
              <a:t>‹#›</a:t>
            </a:fld>
            <a:endParaRPr lang="en-US" dirty="0"/>
          </a:p>
        </p:txBody>
      </p:sp>
    </p:spTree>
    <p:extLst>
      <p:ext uri="{BB962C8B-B14F-4D97-AF65-F5344CB8AC3E}">
        <p14:creationId xmlns:p14="http://schemas.microsoft.com/office/powerpoint/2010/main" val="219594583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838200" y="681037"/>
            <a:ext cx="10515600" cy="889855"/>
          </a:xfrm>
        </p:spPr>
        <p:txBody>
          <a:bodyPr anchor="t" anchorCtr="0"/>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2FCAF34E-9A6B-4D28-A7B9-972D816465A9}" type="datetimeFigureOut">
              <a:rPr lang="en-US" smtClean="0"/>
              <a:t>9/23/2020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B65AB6C3-3666-4A99-912F-5AB9870711E1}" type="slidenum">
              <a:rPr lang="en-US" smtClean="0"/>
              <a:t>‹#›</a:t>
            </a:fld>
            <a:endParaRPr lang="en-US" dirty="0"/>
          </a:p>
        </p:txBody>
      </p:sp>
    </p:spTree>
    <p:extLst>
      <p:ext uri="{BB962C8B-B14F-4D97-AF65-F5344CB8AC3E}">
        <p14:creationId xmlns:p14="http://schemas.microsoft.com/office/powerpoint/2010/main" val="167900562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5_Title Only">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58DBB1BB-D2E3-8E41-AA94-A70F0C769798}"/>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4" y="0"/>
            <a:ext cx="12191992" cy="1598278"/>
          </a:xfrm>
          <a:prstGeom prst="rect">
            <a:avLst/>
          </a:prstGeom>
        </p:spPr>
      </p:pic>
      <p:sp>
        <p:nvSpPr>
          <p:cNvPr id="2" name="Title 1"/>
          <p:cNvSpPr>
            <a:spLocks noGrp="1"/>
          </p:cNvSpPr>
          <p:nvPr>
            <p:ph type="title"/>
          </p:nvPr>
        </p:nvSpPr>
        <p:spPr>
          <a:xfrm>
            <a:off x="684734" y="24597"/>
            <a:ext cx="10515600" cy="1325563"/>
          </a:xfrm>
          <a:noFill/>
        </p:spPr>
        <p:txBody>
          <a:bodyPr>
            <a:normAutofit/>
          </a:bodyPr>
          <a:lstStyle>
            <a:lvl1pPr>
              <a:defRPr sz="3500" baseline="0">
                <a:solidFill>
                  <a:schemeClr val="bg1"/>
                </a:solidFill>
                <a:effectLst>
                  <a:outerShdw blurRad="50800" dist="38100" dir="2700000" algn="tl" rotWithShape="0">
                    <a:prstClr val="black">
                      <a:alpha val="40000"/>
                    </a:prstClr>
                  </a:outerShdw>
                </a:effectLst>
              </a:defRPr>
            </a:lvl1p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2FCAF34E-9A6B-4D28-A7B9-972D816465A9}" type="datetimeFigureOut">
              <a:rPr lang="en-US" smtClean="0"/>
              <a:t>9/23/2020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B65AB6C3-3666-4A99-912F-5AB9870711E1}" type="slidenum">
              <a:rPr lang="en-US" smtClean="0"/>
              <a:t>‹#›</a:t>
            </a:fld>
            <a:endParaRPr lang="en-US" dirty="0"/>
          </a:p>
        </p:txBody>
      </p:sp>
      <p:sp>
        <p:nvSpPr>
          <p:cNvPr id="10" name="Text Placeholder 2">
            <a:extLst>
              <a:ext uri="{FF2B5EF4-FFF2-40B4-BE49-F238E27FC236}">
                <a16:creationId xmlns:a16="http://schemas.microsoft.com/office/drawing/2014/main" id="{9A24928A-1E60-514D-A9CC-960B78A9B436}"/>
              </a:ext>
            </a:extLst>
          </p:cNvPr>
          <p:cNvSpPr>
            <a:spLocks noGrp="1"/>
          </p:cNvSpPr>
          <p:nvPr>
            <p:ph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55312072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FCAF34E-9A6B-4D28-A7B9-972D816465A9}" type="datetimeFigureOut">
              <a:rPr lang="en-US" smtClean="0"/>
              <a:t>9/23/2020</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5AB6C3-3666-4A99-912F-5AB9870711E1}" type="slidenum">
              <a:rPr lang="en-US" smtClean="0"/>
              <a:t>‹#›</a:t>
            </a:fld>
            <a:endParaRPr lang="en-US" dirty="0"/>
          </a:p>
        </p:txBody>
      </p:sp>
      <p:pic>
        <p:nvPicPr>
          <p:cNvPr id="10" name="Picture 9">
            <a:extLst>
              <a:ext uri="{FF2B5EF4-FFF2-40B4-BE49-F238E27FC236}">
                <a16:creationId xmlns:a16="http://schemas.microsoft.com/office/drawing/2014/main" id="{A57A2CEA-F61C-F147-A2E1-B5BB7180032F}"/>
              </a:ext>
            </a:extLst>
          </p:cNvPr>
          <p:cNvPicPr>
            <a:picLocks noChangeAspect="1"/>
          </p:cNvPicPr>
          <p:nvPr userDrawn="1"/>
        </p:nvPicPr>
        <p:blipFill>
          <a:blip r:embed="rId25" cstate="print">
            <a:extLst>
              <a:ext uri="{28A0092B-C50C-407E-A947-70E740481C1C}">
                <a14:useLocalDpi xmlns:a14="http://schemas.microsoft.com/office/drawing/2010/main" val="0"/>
              </a:ext>
            </a:extLst>
          </a:blip>
          <a:stretch>
            <a:fillRect/>
          </a:stretch>
        </p:blipFill>
        <p:spPr>
          <a:xfrm>
            <a:off x="6746240" y="5973064"/>
            <a:ext cx="5445760" cy="884936"/>
          </a:xfrm>
          <a:prstGeom prst="rect">
            <a:avLst/>
          </a:prstGeom>
        </p:spPr>
      </p:pic>
    </p:spTree>
    <p:extLst>
      <p:ext uri="{BB962C8B-B14F-4D97-AF65-F5344CB8AC3E}">
        <p14:creationId xmlns:p14="http://schemas.microsoft.com/office/powerpoint/2010/main" val="930085637"/>
      </p:ext>
    </p:extLst>
  </p:cSld>
  <p:clrMap bg1="lt1" tx1="dk1" bg2="lt2" tx2="dk2" accent1="accent1" accent2="accent2" accent3="accent3" accent4="accent4" accent5="accent5" accent6="accent6" hlink="hlink" folHlink="folHlink"/>
  <p:sldLayoutIdLst>
    <p:sldLayoutId id="2147483674" r:id="rId1"/>
    <p:sldLayoutId id="2147483649" r:id="rId2"/>
    <p:sldLayoutId id="2147483650" r:id="rId3"/>
    <p:sldLayoutId id="2147483651" r:id="rId4"/>
    <p:sldLayoutId id="2147483679" r:id="rId5"/>
    <p:sldLayoutId id="2147483652" r:id="rId6"/>
    <p:sldLayoutId id="2147483653" r:id="rId7"/>
    <p:sldLayoutId id="2147483654" r:id="rId8"/>
    <p:sldLayoutId id="2147483676" r:id="rId9"/>
    <p:sldLayoutId id="2147483675" r:id="rId10"/>
    <p:sldLayoutId id="2147483677" r:id="rId11"/>
    <p:sldLayoutId id="2147483678" r:id="rId12"/>
    <p:sldLayoutId id="2147483655" r:id="rId13"/>
    <p:sldLayoutId id="2147483656" r:id="rId14"/>
    <p:sldLayoutId id="2147483669" r:id="rId15"/>
    <p:sldLayoutId id="2147483670" r:id="rId16"/>
    <p:sldLayoutId id="2147483668" r:id="rId17"/>
    <p:sldLayoutId id="2147483671" r:id="rId18"/>
    <p:sldLayoutId id="2147483657" r:id="rId19"/>
    <p:sldLayoutId id="2147483663" r:id="rId20"/>
    <p:sldLayoutId id="2147483664" r:id="rId21"/>
    <p:sldLayoutId id="2147483665" r:id="rId22"/>
    <p:sldLayoutId id="2147483666" r:id="rId23"/>
  </p:sldLayoutIdLst>
  <p:txStyles>
    <p:titleStyle>
      <a:lvl1pPr algn="l" defTabSz="914400" rtl="0" eaLnBrk="1" latinLnBrk="0" hangingPunct="1">
        <a:lnSpc>
          <a:spcPct val="90000"/>
        </a:lnSpc>
        <a:spcBef>
          <a:spcPct val="0"/>
        </a:spcBef>
        <a:buNone/>
        <a:defRPr sz="3700" b="1" i="0" kern="1200" baseline="0">
          <a:solidFill>
            <a:srgbClr val="005A9E"/>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4.xml"/><Relationship Id="rId1" Type="http://schemas.openxmlformats.org/officeDocument/2006/relationships/slideLayout" Target="../slideLayouts/slideLayout15.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6.xml"/><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7.xml"/><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3" Type="http://schemas.openxmlformats.org/officeDocument/2006/relationships/hyperlink" Target="mailto:mgevaluation@ucanr.edu" TargetMode="External"/><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hyperlink" Target="http://mgcoord.ucanr.edu/ProgramEvaluation"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314D6B-0297-8A47-ACD9-0D488A241308}"/>
              </a:ext>
            </a:extLst>
          </p:cNvPr>
          <p:cNvSpPr>
            <a:spLocks noGrp="1"/>
          </p:cNvSpPr>
          <p:nvPr>
            <p:ph type="title"/>
          </p:nvPr>
        </p:nvSpPr>
        <p:spPr>
          <a:xfrm>
            <a:off x="839788" y="533217"/>
            <a:ext cx="10515600" cy="1325563"/>
          </a:xfrm>
        </p:spPr>
        <p:txBody>
          <a:bodyPr/>
          <a:lstStyle/>
          <a:p>
            <a:r>
              <a:rPr lang="en-US" dirty="0"/>
              <a:t>Designed for internal training use: </a:t>
            </a:r>
          </a:p>
        </p:txBody>
      </p:sp>
      <p:pic>
        <p:nvPicPr>
          <p:cNvPr id="7" name="Picture 6"/>
          <p:cNvPicPr>
            <a:picLocks noChangeAspect="1"/>
          </p:cNvPicPr>
          <p:nvPr/>
        </p:nvPicPr>
        <p:blipFill rotWithShape="1">
          <a:blip r:embed="rId3" cstate="screen">
            <a:extLst>
              <a:ext uri="{28A0092B-C50C-407E-A947-70E740481C1C}">
                <a14:useLocalDpi xmlns:a14="http://schemas.microsoft.com/office/drawing/2010/main"/>
              </a:ext>
            </a:extLst>
          </a:blip>
          <a:srcRect l="-941" t="22630" r="941" b="24614"/>
          <a:stretch/>
        </p:blipFill>
        <p:spPr>
          <a:xfrm rot="986892">
            <a:off x="9244964" y="533685"/>
            <a:ext cx="2604948" cy="1368660"/>
          </a:xfrm>
          <a:prstGeom prst="rect">
            <a:avLst/>
          </a:prstGeom>
        </p:spPr>
      </p:pic>
      <p:sp>
        <p:nvSpPr>
          <p:cNvPr id="8" name="TextBox 7"/>
          <p:cNvSpPr txBox="1"/>
          <p:nvPr/>
        </p:nvSpPr>
        <p:spPr>
          <a:xfrm>
            <a:off x="974361" y="1858780"/>
            <a:ext cx="8889167" cy="4093428"/>
          </a:xfrm>
          <a:prstGeom prst="rect">
            <a:avLst/>
          </a:prstGeom>
          <a:noFill/>
        </p:spPr>
        <p:txBody>
          <a:bodyPr wrap="square" rtlCol="0">
            <a:spAutoFit/>
          </a:bodyPr>
          <a:lstStyle/>
          <a:p>
            <a:r>
              <a:rPr lang="en-US" sz="2200" dirty="0">
                <a:latin typeface="Arial" panose="020B0604020202020204" pitchFamily="34" charset="0"/>
                <a:cs typeface="Arial" panose="020B0604020202020204" pitchFamily="34" charset="0"/>
              </a:rPr>
              <a:t>The evaluation process is an important component of telling our story and the impacts we are making in our counties and statewide. Collecting data from participants at events and workshops is critical to our ongoing success. </a:t>
            </a:r>
            <a:r>
              <a:rPr lang="en-US" sz="2200" b="1" dirty="0">
                <a:latin typeface="Arial" panose="020B0604020202020204" pitchFamily="34" charset="0"/>
                <a:cs typeface="Arial" panose="020B0604020202020204" pitchFamily="34" charset="0"/>
              </a:rPr>
              <a:t>Thank you for your help! </a:t>
            </a:r>
          </a:p>
          <a:p>
            <a:endParaRPr lang="en-US" sz="2200" dirty="0">
              <a:latin typeface="Arial" panose="020B0604020202020204" pitchFamily="34" charset="0"/>
              <a:cs typeface="Arial" panose="020B0604020202020204" pitchFamily="34" charset="0"/>
            </a:endParaRPr>
          </a:p>
          <a:p>
            <a:r>
              <a:rPr lang="en-US" sz="2200" dirty="0">
                <a:latin typeface="Arial" panose="020B0604020202020204" pitchFamily="34" charset="0"/>
                <a:cs typeface="Arial" panose="020B0604020202020204" pitchFamily="34" charset="0"/>
              </a:rPr>
              <a:t>This presentation was designed as a response to request for training materials at Promising Practices Exchange. Please use these slides as a template for training volunteers and staff about the evaluation process. </a:t>
            </a:r>
          </a:p>
          <a:p>
            <a:endParaRPr lang="en-US" sz="2200" b="1" dirty="0">
              <a:latin typeface="Arial" panose="020B0604020202020204" pitchFamily="34" charset="0"/>
              <a:cs typeface="Arial" panose="020B0604020202020204" pitchFamily="34" charset="0"/>
            </a:endParaRPr>
          </a:p>
          <a:p>
            <a:pPr algn="ctr"/>
            <a:r>
              <a:rPr lang="en-US" sz="2200" b="1" dirty="0">
                <a:solidFill>
                  <a:srgbClr val="FF0000"/>
                </a:solidFill>
                <a:latin typeface="Arial" panose="020B0604020202020204" pitchFamily="34" charset="0"/>
                <a:cs typeface="Arial" panose="020B0604020202020204" pitchFamily="34" charset="0"/>
              </a:rPr>
              <a:t>&gt;&gt;&gt; Don’t forget! DELETE this slide before presenting. &lt;&lt;&lt; </a:t>
            </a:r>
            <a:endParaRPr lang="en-US" sz="2200" dirty="0">
              <a:solidFill>
                <a:srgbClr val="FF0000"/>
              </a:solidFill>
              <a:latin typeface="Arial" panose="020B0604020202020204" pitchFamily="34" charset="0"/>
              <a:cs typeface="Arial" panose="020B0604020202020204" pitchFamily="34" charset="0"/>
            </a:endParaRPr>
          </a:p>
          <a:p>
            <a:endParaRPr lang="en-US" dirty="0"/>
          </a:p>
        </p:txBody>
      </p:sp>
      <p:sp>
        <p:nvSpPr>
          <p:cNvPr id="3" name="TextBox 2"/>
          <p:cNvSpPr txBox="1"/>
          <p:nvPr/>
        </p:nvSpPr>
        <p:spPr>
          <a:xfrm>
            <a:off x="304800" y="6324600"/>
            <a:ext cx="2152650" cy="381000"/>
          </a:xfrm>
          <a:prstGeom prst="rect">
            <a:avLst/>
          </a:prstGeom>
          <a:noFill/>
        </p:spPr>
        <p:txBody>
          <a:bodyPr wrap="square" rtlCol="0">
            <a:spAutoFit/>
          </a:bodyPr>
          <a:lstStyle/>
          <a:p>
            <a:r>
              <a:rPr lang="en-US" smtClean="0"/>
              <a:t>Updated: 9.21.20</a:t>
            </a:r>
            <a:endParaRPr lang="en-US"/>
          </a:p>
        </p:txBody>
      </p:sp>
    </p:spTree>
    <p:extLst>
      <p:ext uri="{BB962C8B-B14F-4D97-AF65-F5344CB8AC3E}">
        <p14:creationId xmlns:p14="http://schemas.microsoft.com/office/powerpoint/2010/main" val="113961550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199B40-7D27-694C-847A-EAC37A22D61F}"/>
              </a:ext>
            </a:extLst>
          </p:cNvPr>
          <p:cNvSpPr>
            <a:spLocks noGrp="1"/>
          </p:cNvSpPr>
          <p:nvPr>
            <p:ph type="ctrTitle"/>
          </p:nvPr>
        </p:nvSpPr>
        <p:spPr>
          <a:xfrm>
            <a:off x="1524000" y="1026949"/>
            <a:ext cx="9144000" cy="2387600"/>
          </a:xfrm>
        </p:spPr>
        <p:txBody>
          <a:bodyPr>
            <a:normAutofit fontScale="90000"/>
          </a:bodyPr>
          <a:lstStyle/>
          <a:p>
            <a:r>
              <a:rPr lang="en-US" dirty="0"/>
              <a:t>UC Master Gardener Program: </a:t>
            </a:r>
            <a:br>
              <a:rPr lang="en-US" dirty="0"/>
            </a:br>
            <a:r>
              <a:rPr lang="en-US" dirty="0"/>
              <a:t>Statewide Evaluation</a:t>
            </a:r>
            <a:br>
              <a:rPr lang="en-US" dirty="0"/>
            </a:br>
            <a:r>
              <a:rPr lang="en-US" dirty="0"/>
              <a:t>“The 5 W’s” </a:t>
            </a:r>
          </a:p>
        </p:txBody>
      </p:sp>
      <p:sp>
        <p:nvSpPr>
          <p:cNvPr id="3" name="Subtitle 2">
            <a:extLst>
              <a:ext uri="{FF2B5EF4-FFF2-40B4-BE49-F238E27FC236}">
                <a16:creationId xmlns:a16="http://schemas.microsoft.com/office/drawing/2014/main" id="{28030572-299B-A449-B86B-6839F5A5ACD0}"/>
              </a:ext>
            </a:extLst>
          </p:cNvPr>
          <p:cNvSpPr>
            <a:spLocks noGrp="1"/>
          </p:cNvSpPr>
          <p:nvPr>
            <p:ph type="subTitle" idx="1"/>
          </p:nvPr>
        </p:nvSpPr>
        <p:spPr>
          <a:xfrm>
            <a:off x="1524000" y="3698724"/>
            <a:ext cx="9144000" cy="1655762"/>
          </a:xfrm>
        </p:spPr>
        <p:txBody>
          <a:bodyPr/>
          <a:lstStyle/>
          <a:p>
            <a:r>
              <a:rPr lang="fr-FR" b="1" dirty="0">
                <a:solidFill>
                  <a:schemeClr val="tx1"/>
                </a:solidFill>
              </a:rPr>
              <a:t>Questions? Contact: </a:t>
            </a:r>
            <a:r>
              <a:rPr lang="fr-FR" dirty="0">
                <a:solidFill>
                  <a:schemeClr val="tx1"/>
                </a:solidFill>
              </a:rPr>
              <a:t/>
            </a:r>
            <a:br>
              <a:rPr lang="fr-FR" dirty="0">
                <a:solidFill>
                  <a:schemeClr val="tx1"/>
                </a:solidFill>
              </a:rPr>
            </a:br>
            <a:r>
              <a:rPr lang="fr-FR" dirty="0" err="1">
                <a:solidFill>
                  <a:schemeClr val="tx1"/>
                </a:solidFill>
              </a:rPr>
              <a:t>Tamekia</a:t>
            </a:r>
            <a:r>
              <a:rPr lang="fr-FR" dirty="0">
                <a:solidFill>
                  <a:schemeClr val="tx1"/>
                </a:solidFill>
              </a:rPr>
              <a:t> Wilkins</a:t>
            </a:r>
            <a:br>
              <a:rPr lang="fr-FR" dirty="0">
                <a:solidFill>
                  <a:schemeClr val="tx1"/>
                </a:solidFill>
              </a:rPr>
            </a:br>
            <a:r>
              <a:rPr lang="fr-FR" dirty="0">
                <a:solidFill>
                  <a:schemeClr val="tx1"/>
                </a:solidFill>
              </a:rPr>
              <a:t>mgevaluation@ucanr.edu</a:t>
            </a:r>
            <a:endParaRPr lang="en-US" dirty="0">
              <a:solidFill>
                <a:schemeClr val="tx1"/>
              </a:solidFill>
            </a:endParaRPr>
          </a:p>
        </p:txBody>
      </p:sp>
    </p:spTree>
    <p:extLst>
      <p:ext uri="{BB962C8B-B14F-4D97-AF65-F5344CB8AC3E}">
        <p14:creationId xmlns:p14="http://schemas.microsoft.com/office/powerpoint/2010/main" val="38837644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314D6B-0297-8A47-ACD9-0D488A241308}"/>
              </a:ext>
            </a:extLst>
          </p:cNvPr>
          <p:cNvSpPr>
            <a:spLocks noGrp="1"/>
          </p:cNvSpPr>
          <p:nvPr>
            <p:ph type="title"/>
          </p:nvPr>
        </p:nvSpPr>
        <p:spPr>
          <a:xfrm>
            <a:off x="839788" y="533217"/>
            <a:ext cx="10515600" cy="1325563"/>
          </a:xfrm>
        </p:spPr>
        <p:txBody>
          <a:bodyPr/>
          <a:lstStyle/>
          <a:p>
            <a:r>
              <a:rPr lang="en-US" dirty="0"/>
              <a:t>Who, When, and Where </a:t>
            </a:r>
            <a:br>
              <a:rPr lang="en-US" dirty="0"/>
            </a:br>
            <a:r>
              <a:rPr lang="en-US" dirty="0"/>
              <a:t>are we Evaluating?</a:t>
            </a:r>
          </a:p>
        </p:txBody>
      </p:sp>
      <p:sp>
        <p:nvSpPr>
          <p:cNvPr id="8" name="TextBox 7"/>
          <p:cNvSpPr txBox="1"/>
          <p:nvPr/>
        </p:nvSpPr>
        <p:spPr>
          <a:xfrm>
            <a:off x="974361" y="1858780"/>
            <a:ext cx="8889167" cy="3816429"/>
          </a:xfrm>
          <a:prstGeom prst="rect">
            <a:avLst/>
          </a:prstGeom>
          <a:noFill/>
        </p:spPr>
        <p:txBody>
          <a:bodyPr wrap="square" rtlCol="0">
            <a:spAutoFit/>
          </a:bodyPr>
          <a:lstStyle/>
          <a:p>
            <a:r>
              <a:rPr lang="en-US" sz="2200" b="1" dirty="0">
                <a:latin typeface="Arial" panose="020B0604020202020204" pitchFamily="34" charset="0"/>
                <a:cs typeface="Arial" panose="020B0604020202020204" pitchFamily="34" charset="0"/>
              </a:rPr>
              <a:t>Who?</a:t>
            </a:r>
          </a:p>
          <a:p>
            <a:pPr marL="342900" indent="-342900">
              <a:buFont typeface="Arial" panose="020B0604020202020204" pitchFamily="34" charset="0"/>
              <a:buChar char="•"/>
            </a:pPr>
            <a:r>
              <a:rPr lang="en-US" sz="2200" dirty="0">
                <a:latin typeface="Arial" panose="020B0604020202020204" pitchFamily="34" charset="0"/>
                <a:cs typeface="Arial" panose="020B0604020202020204" pitchFamily="34" charset="0"/>
              </a:rPr>
              <a:t>The public</a:t>
            </a:r>
          </a:p>
          <a:p>
            <a:pPr marL="800100" lvl="1" indent="-342900">
              <a:buFont typeface="Arial" panose="020B0604020202020204" pitchFamily="34" charset="0"/>
              <a:buChar char="•"/>
            </a:pPr>
            <a:r>
              <a:rPr lang="en-US" sz="2200" dirty="0">
                <a:latin typeface="Arial" panose="020B0604020202020204" pitchFamily="34" charset="0"/>
                <a:cs typeface="Arial" panose="020B0604020202020204" pitchFamily="34" charset="0"/>
              </a:rPr>
              <a:t>Individuals who are attend UC Master Gardener events and workshops</a:t>
            </a:r>
          </a:p>
          <a:p>
            <a:pPr marL="800100" lvl="1" indent="-342900">
              <a:buFont typeface="Arial" panose="020B0604020202020204" pitchFamily="34" charset="0"/>
              <a:buChar char="•"/>
            </a:pPr>
            <a:r>
              <a:rPr lang="en-US" sz="2200" dirty="0">
                <a:latin typeface="Arial" panose="020B0604020202020204" pitchFamily="34" charset="0"/>
                <a:cs typeface="Arial" panose="020B0604020202020204" pitchFamily="34" charset="0"/>
              </a:rPr>
              <a:t>Not currently an active UC Master Gardener volunteer</a:t>
            </a:r>
          </a:p>
          <a:p>
            <a:endParaRPr lang="en-US" sz="2200" dirty="0">
              <a:latin typeface="Arial" panose="020B0604020202020204" pitchFamily="34" charset="0"/>
              <a:cs typeface="Arial" panose="020B0604020202020204" pitchFamily="34" charset="0"/>
            </a:endParaRPr>
          </a:p>
          <a:p>
            <a:r>
              <a:rPr lang="en-US" sz="2200" b="1" dirty="0">
                <a:latin typeface="Arial" panose="020B0604020202020204" pitchFamily="34" charset="0"/>
                <a:cs typeface="Arial" panose="020B0604020202020204" pitchFamily="34" charset="0"/>
              </a:rPr>
              <a:t>When?</a:t>
            </a:r>
          </a:p>
          <a:p>
            <a:pPr marL="342900" indent="-342900">
              <a:buFont typeface="Arial" panose="020B0604020202020204" pitchFamily="34" charset="0"/>
              <a:buChar char="•"/>
            </a:pPr>
            <a:r>
              <a:rPr lang="en-US" sz="2200" dirty="0">
                <a:latin typeface="Arial" panose="020B0604020202020204" pitchFamily="34" charset="0"/>
                <a:cs typeface="Arial" panose="020B0604020202020204" pitchFamily="34" charset="0"/>
              </a:rPr>
              <a:t>Following all qualifying program events and workshops </a:t>
            </a:r>
          </a:p>
          <a:p>
            <a:endParaRPr lang="en-US" sz="2200" dirty="0">
              <a:latin typeface="Arial" panose="020B0604020202020204" pitchFamily="34" charset="0"/>
              <a:cs typeface="Arial" panose="020B0604020202020204" pitchFamily="34" charset="0"/>
            </a:endParaRPr>
          </a:p>
          <a:p>
            <a:r>
              <a:rPr lang="en-US" sz="2200" b="1" dirty="0">
                <a:latin typeface="Arial" panose="020B0604020202020204" pitchFamily="34" charset="0"/>
                <a:cs typeface="Arial" panose="020B0604020202020204" pitchFamily="34" charset="0"/>
              </a:rPr>
              <a:t>Where?</a:t>
            </a:r>
          </a:p>
          <a:p>
            <a:pPr marL="342900" indent="-342900">
              <a:buFont typeface="Arial" panose="020B0604020202020204" pitchFamily="34" charset="0"/>
              <a:buChar char="•"/>
            </a:pPr>
            <a:r>
              <a:rPr lang="en-US" sz="2200" dirty="0">
                <a:latin typeface="Arial" panose="020B0604020202020204" pitchFamily="34" charset="0"/>
                <a:cs typeface="Arial" panose="020B0604020202020204" pitchFamily="34" charset="0"/>
              </a:rPr>
              <a:t>All county programs, across California! </a:t>
            </a:r>
            <a:endParaRPr lang="en-US" dirty="0"/>
          </a:p>
        </p:txBody>
      </p:sp>
    </p:spTree>
    <p:extLst>
      <p:ext uri="{BB962C8B-B14F-4D97-AF65-F5344CB8AC3E}">
        <p14:creationId xmlns:p14="http://schemas.microsoft.com/office/powerpoint/2010/main" val="55994625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Content Placeholder 9">
            <a:extLst>
              <a:ext uri="{FF2B5EF4-FFF2-40B4-BE49-F238E27FC236}">
                <a16:creationId xmlns:a16="http://schemas.microsoft.com/office/drawing/2014/main" id="{7DFB8B91-B275-0549-A2E9-D0CF166F0C20}"/>
              </a:ext>
            </a:extLst>
          </p:cNvPr>
          <p:cNvSpPr>
            <a:spLocks noGrp="1"/>
          </p:cNvSpPr>
          <p:nvPr>
            <p:ph idx="15"/>
          </p:nvPr>
        </p:nvSpPr>
        <p:spPr>
          <a:xfrm>
            <a:off x="838200" y="2006600"/>
            <a:ext cx="5675811" cy="4504190"/>
          </a:xfrm>
        </p:spPr>
        <p:txBody>
          <a:bodyPr>
            <a:normAutofit fontScale="92500"/>
          </a:bodyPr>
          <a:lstStyle/>
          <a:p>
            <a:pPr marL="0" indent="0">
              <a:buNone/>
            </a:pPr>
            <a:r>
              <a:rPr lang="en-US" b="1" dirty="0"/>
              <a:t>What?</a:t>
            </a:r>
          </a:p>
          <a:p>
            <a:r>
              <a:rPr lang="en-US" dirty="0"/>
              <a:t>Public education events that are aimed at helping people to improve on home gardening topics. </a:t>
            </a:r>
          </a:p>
          <a:p>
            <a:r>
              <a:rPr lang="en-US" dirty="0"/>
              <a:t>These events include: workshops, gardening club talks, library presentations, demonstration garden classes.</a:t>
            </a:r>
          </a:p>
          <a:p>
            <a:r>
              <a:rPr lang="en-US" dirty="0"/>
              <a:t>Examples include: Pruning demonstrations, irrigation workshops, composting classes</a:t>
            </a:r>
          </a:p>
        </p:txBody>
      </p:sp>
      <p:sp>
        <p:nvSpPr>
          <p:cNvPr id="8" name="Title 7">
            <a:extLst>
              <a:ext uri="{FF2B5EF4-FFF2-40B4-BE49-F238E27FC236}">
                <a16:creationId xmlns:a16="http://schemas.microsoft.com/office/drawing/2014/main" id="{91ECA6CD-606E-E249-8F27-6663231B8700}"/>
              </a:ext>
            </a:extLst>
          </p:cNvPr>
          <p:cNvSpPr>
            <a:spLocks noGrp="1"/>
          </p:cNvSpPr>
          <p:nvPr>
            <p:ph type="title"/>
          </p:nvPr>
        </p:nvSpPr>
        <p:spPr/>
        <p:txBody>
          <a:bodyPr/>
          <a:lstStyle/>
          <a:p>
            <a:r>
              <a:rPr lang="en-US" dirty="0"/>
              <a:t>What are we Evaluating?</a:t>
            </a:r>
          </a:p>
        </p:txBody>
      </p:sp>
      <p:pic>
        <p:nvPicPr>
          <p:cNvPr id="2" name="Picture Placeholder 1"/>
          <p:cNvPicPr>
            <a:picLocks noGrp="1" noChangeAspect="1"/>
          </p:cNvPicPr>
          <p:nvPr>
            <p:ph type="pic" idx="16"/>
          </p:nvPr>
        </p:nvPicPr>
        <p:blipFill>
          <a:blip r:embed="rId3">
            <a:extLst>
              <a:ext uri="{28A0092B-C50C-407E-A947-70E740481C1C}">
                <a14:useLocalDpi xmlns:a14="http://schemas.microsoft.com/office/drawing/2010/main" val="0"/>
              </a:ext>
            </a:extLst>
          </a:blip>
          <a:stretch>
            <a:fillRect/>
          </a:stretch>
        </p:blipFill>
        <p:spPr>
          <a:xfrm>
            <a:off x="6645600" y="681037"/>
            <a:ext cx="5546400" cy="5153823"/>
          </a:xfrm>
        </p:spPr>
      </p:pic>
    </p:spTree>
    <p:extLst>
      <p:ext uri="{BB962C8B-B14F-4D97-AF65-F5344CB8AC3E}">
        <p14:creationId xmlns:p14="http://schemas.microsoft.com/office/powerpoint/2010/main" val="309702465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314D6B-0297-8A47-ACD9-0D488A241308}"/>
              </a:ext>
            </a:extLst>
          </p:cNvPr>
          <p:cNvSpPr>
            <a:spLocks noGrp="1"/>
          </p:cNvSpPr>
          <p:nvPr>
            <p:ph type="title"/>
          </p:nvPr>
        </p:nvSpPr>
        <p:spPr>
          <a:xfrm>
            <a:off x="839788" y="533217"/>
            <a:ext cx="10515600" cy="1325563"/>
          </a:xfrm>
        </p:spPr>
        <p:txBody>
          <a:bodyPr/>
          <a:lstStyle/>
          <a:p>
            <a:r>
              <a:rPr lang="en-US" dirty="0"/>
              <a:t>Why are we Evaluating?</a:t>
            </a:r>
          </a:p>
        </p:txBody>
      </p:sp>
      <p:sp>
        <p:nvSpPr>
          <p:cNvPr id="8" name="TextBox 7"/>
          <p:cNvSpPr txBox="1"/>
          <p:nvPr/>
        </p:nvSpPr>
        <p:spPr>
          <a:xfrm>
            <a:off x="958862" y="1672800"/>
            <a:ext cx="8889167" cy="4493538"/>
          </a:xfrm>
          <a:prstGeom prst="rect">
            <a:avLst/>
          </a:prstGeom>
          <a:noFill/>
        </p:spPr>
        <p:txBody>
          <a:bodyPr wrap="square" rtlCol="0">
            <a:spAutoFit/>
          </a:bodyPr>
          <a:lstStyle/>
          <a:p>
            <a:r>
              <a:rPr lang="en-US" sz="2200" b="1" dirty="0">
                <a:latin typeface="Arial" panose="020B0604020202020204" pitchFamily="34" charset="0"/>
                <a:cs typeface="Arial" panose="020B0604020202020204" pitchFamily="34" charset="0"/>
              </a:rPr>
              <a:t>Why?</a:t>
            </a:r>
            <a:endParaRPr lang="en-US" sz="2200" dirty="0">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n-US" sz="2200" dirty="0">
                <a:latin typeface="Arial" panose="020B0604020202020204" pitchFamily="34" charset="0"/>
                <a:cs typeface="Arial" panose="020B0604020202020204" pitchFamily="34" charset="0"/>
              </a:rPr>
              <a:t>Tell the story of the UC Master Gardener Program and the incredible efforts and impacts we are making across the state!</a:t>
            </a:r>
            <a:br>
              <a:rPr lang="en-US" sz="2200" dirty="0">
                <a:latin typeface="Arial" panose="020B0604020202020204" pitchFamily="34" charset="0"/>
                <a:cs typeface="Arial" panose="020B0604020202020204" pitchFamily="34" charset="0"/>
              </a:rPr>
            </a:br>
            <a:endParaRPr lang="en-US" sz="2200" dirty="0">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n-US" sz="2200" dirty="0">
                <a:latin typeface="Arial" panose="020B0604020202020204" pitchFamily="34" charset="0"/>
                <a:cs typeface="Arial" panose="020B0604020202020204" pitchFamily="34" charset="0"/>
              </a:rPr>
              <a:t>To assess behavior change outcomes of participants at public education events led by UC Master Gardener volunteers.</a:t>
            </a:r>
            <a:br>
              <a:rPr lang="en-US" sz="2200" dirty="0">
                <a:latin typeface="Arial" panose="020B0604020202020204" pitchFamily="34" charset="0"/>
                <a:cs typeface="Arial" panose="020B0604020202020204" pitchFamily="34" charset="0"/>
              </a:rPr>
            </a:br>
            <a:endParaRPr lang="en-US" sz="2200" dirty="0">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n-US" sz="2200" dirty="0">
                <a:latin typeface="Arial" panose="020B0604020202020204" pitchFamily="34" charset="0"/>
                <a:cs typeface="Arial" panose="020B0604020202020204" pitchFamily="34" charset="0"/>
              </a:rPr>
              <a:t>How many Californians improved their gardening practices as a result of participating in a UC Master Gardener Program public education event?</a:t>
            </a:r>
            <a:br>
              <a:rPr lang="en-US" sz="2200" dirty="0">
                <a:latin typeface="Arial" panose="020B0604020202020204" pitchFamily="34" charset="0"/>
                <a:cs typeface="Arial" panose="020B0604020202020204" pitchFamily="34" charset="0"/>
              </a:rPr>
            </a:br>
            <a:endParaRPr lang="en-US" sz="2200" dirty="0">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n-US" sz="2200" dirty="0">
                <a:latin typeface="Arial" panose="020B0604020202020204" pitchFamily="34" charset="0"/>
                <a:cs typeface="Arial" panose="020B0604020202020204" pitchFamily="34" charset="0"/>
              </a:rPr>
              <a:t>In what areas have Californians improved (e.g., bin composting, pest management)?</a:t>
            </a:r>
          </a:p>
        </p:txBody>
      </p:sp>
    </p:spTree>
    <p:extLst>
      <p:ext uri="{BB962C8B-B14F-4D97-AF65-F5344CB8AC3E}">
        <p14:creationId xmlns:p14="http://schemas.microsoft.com/office/powerpoint/2010/main" val="297619561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Content Placeholder 9">
            <a:extLst>
              <a:ext uri="{FF2B5EF4-FFF2-40B4-BE49-F238E27FC236}">
                <a16:creationId xmlns:a16="http://schemas.microsoft.com/office/drawing/2014/main" id="{7DFB8B91-B275-0549-A2E9-D0CF166F0C20}"/>
              </a:ext>
            </a:extLst>
          </p:cNvPr>
          <p:cNvSpPr>
            <a:spLocks noGrp="1"/>
          </p:cNvSpPr>
          <p:nvPr>
            <p:ph idx="15"/>
          </p:nvPr>
        </p:nvSpPr>
        <p:spPr>
          <a:xfrm>
            <a:off x="402956" y="2053095"/>
            <a:ext cx="5940574" cy="4504190"/>
          </a:xfrm>
        </p:spPr>
        <p:txBody>
          <a:bodyPr>
            <a:noAutofit/>
          </a:bodyPr>
          <a:lstStyle/>
          <a:p>
            <a:pPr marL="742950" lvl="1" indent="-285750"/>
            <a:r>
              <a:rPr lang="en-US" sz="2600" dirty="0"/>
              <a:t>UC Master Gardener volunteers are the face of the program, making direct contact with participants at public education events and workshops. </a:t>
            </a:r>
            <a:br>
              <a:rPr lang="en-US" sz="2600" dirty="0"/>
            </a:br>
            <a:endParaRPr lang="en-US" sz="2600" dirty="0"/>
          </a:p>
          <a:p>
            <a:pPr marL="742950" lvl="1" indent="-285750"/>
            <a:r>
              <a:rPr lang="en-US" sz="2600" dirty="0"/>
              <a:t>Last year UC Master Gardeners reach more than 1 million people!  </a:t>
            </a:r>
          </a:p>
          <a:p>
            <a:pPr marL="742950" lvl="1" indent="-285750"/>
            <a:endParaRPr lang="en-US" sz="2600" dirty="0"/>
          </a:p>
          <a:p>
            <a:pPr marL="742950" lvl="1" indent="-285750"/>
            <a:r>
              <a:rPr lang="en-US" sz="2600" dirty="0"/>
              <a:t>… now let’s tell the rest of our story … </a:t>
            </a:r>
          </a:p>
        </p:txBody>
      </p:sp>
      <p:sp>
        <p:nvSpPr>
          <p:cNvPr id="8" name="Title 7">
            <a:extLst>
              <a:ext uri="{FF2B5EF4-FFF2-40B4-BE49-F238E27FC236}">
                <a16:creationId xmlns:a16="http://schemas.microsoft.com/office/drawing/2014/main" id="{91ECA6CD-606E-E249-8F27-6663231B8700}"/>
              </a:ext>
            </a:extLst>
          </p:cNvPr>
          <p:cNvSpPr>
            <a:spLocks noGrp="1"/>
          </p:cNvSpPr>
          <p:nvPr>
            <p:ph type="title"/>
          </p:nvPr>
        </p:nvSpPr>
        <p:spPr>
          <a:xfrm>
            <a:off x="667718" y="727532"/>
            <a:ext cx="5675811" cy="1325563"/>
          </a:xfrm>
        </p:spPr>
        <p:txBody>
          <a:bodyPr/>
          <a:lstStyle/>
          <a:p>
            <a:pPr algn="ctr"/>
            <a:r>
              <a:rPr lang="en-US" sz="3600" u="sng" dirty="0"/>
              <a:t>You</a:t>
            </a:r>
            <a:r>
              <a:rPr lang="en-US" sz="3600" dirty="0"/>
              <a:t> are the KEY to our Success! </a:t>
            </a:r>
          </a:p>
        </p:txBody>
      </p:sp>
      <p:pic>
        <p:nvPicPr>
          <p:cNvPr id="2" name="Picture Placeholder 1"/>
          <p:cNvPicPr>
            <a:picLocks noGrp="1" noChangeAspect="1"/>
          </p:cNvPicPr>
          <p:nvPr>
            <p:ph type="pic" idx="16"/>
          </p:nvPr>
        </p:nvPicPr>
        <p:blipFill>
          <a:blip r:embed="rId3">
            <a:extLst>
              <a:ext uri="{28A0092B-C50C-407E-A947-70E740481C1C}">
                <a14:useLocalDpi xmlns:a14="http://schemas.microsoft.com/office/drawing/2010/main" val="0"/>
              </a:ext>
            </a:extLst>
          </a:blip>
          <a:stretch>
            <a:fillRect/>
          </a:stretch>
        </p:blipFill>
        <p:spPr>
          <a:xfrm>
            <a:off x="6896746" y="433386"/>
            <a:ext cx="4909394" cy="5592012"/>
          </a:xfrm>
        </p:spPr>
      </p:pic>
    </p:spTree>
    <p:extLst>
      <p:ext uri="{BB962C8B-B14F-4D97-AF65-F5344CB8AC3E}">
        <p14:creationId xmlns:p14="http://schemas.microsoft.com/office/powerpoint/2010/main" val="56484727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Content Placeholder 9">
            <a:extLst>
              <a:ext uri="{FF2B5EF4-FFF2-40B4-BE49-F238E27FC236}">
                <a16:creationId xmlns:a16="http://schemas.microsoft.com/office/drawing/2014/main" id="{7DFB8B91-B275-0549-A2E9-D0CF166F0C20}"/>
              </a:ext>
            </a:extLst>
          </p:cNvPr>
          <p:cNvSpPr>
            <a:spLocks noGrp="1"/>
          </p:cNvSpPr>
          <p:nvPr>
            <p:ph idx="15"/>
          </p:nvPr>
        </p:nvSpPr>
        <p:spPr>
          <a:xfrm>
            <a:off x="402956" y="433386"/>
            <a:ext cx="5940574" cy="6123899"/>
          </a:xfrm>
        </p:spPr>
        <p:txBody>
          <a:bodyPr>
            <a:noAutofit/>
          </a:bodyPr>
          <a:lstStyle/>
          <a:p>
            <a:pPr marL="742950" lvl="1" indent="-285750"/>
            <a:r>
              <a:rPr lang="en-US" sz="2600" dirty="0"/>
              <a:t>Let’s learn more about how our events impact the lives of Californians and in turn, help to create a more sustainable California.</a:t>
            </a:r>
            <a:br>
              <a:rPr lang="en-US" sz="2600" dirty="0"/>
            </a:br>
            <a:endParaRPr lang="en-US" sz="2600" dirty="0"/>
          </a:p>
          <a:p>
            <a:pPr marL="742950" lvl="1" indent="-285750"/>
            <a:r>
              <a:rPr lang="en-US" sz="2600" dirty="0"/>
              <a:t>Local and statewide data can paint a “big” picture about the program being a leader in home horticulture.</a:t>
            </a:r>
            <a:br>
              <a:rPr lang="en-US" sz="2600" dirty="0"/>
            </a:br>
            <a:r>
              <a:rPr lang="en-US" sz="2600" dirty="0"/>
              <a:t> </a:t>
            </a:r>
          </a:p>
          <a:p>
            <a:pPr marL="742950" lvl="1" indent="-285750"/>
            <a:r>
              <a:rPr lang="en-US" sz="2600" dirty="0"/>
              <a:t>Working together we will have real data and not have to make assumptions of our impacts. </a:t>
            </a:r>
          </a:p>
          <a:p>
            <a:pPr marL="742950" lvl="1" indent="-285750"/>
            <a:endParaRPr lang="en-US" sz="2600" dirty="0"/>
          </a:p>
        </p:txBody>
      </p:sp>
      <p:pic>
        <p:nvPicPr>
          <p:cNvPr id="2" name="Picture Placeholder 1"/>
          <p:cNvPicPr>
            <a:picLocks noGrp="1" noChangeAspect="1"/>
          </p:cNvPicPr>
          <p:nvPr>
            <p:ph type="pic" idx="16"/>
          </p:nvPr>
        </p:nvPicPr>
        <p:blipFill>
          <a:blip r:embed="rId3">
            <a:extLst>
              <a:ext uri="{28A0092B-C50C-407E-A947-70E740481C1C}">
                <a14:useLocalDpi xmlns:a14="http://schemas.microsoft.com/office/drawing/2010/main" val="0"/>
              </a:ext>
            </a:extLst>
          </a:blip>
          <a:stretch>
            <a:fillRect/>
          </a:stretch>
        </p:blipFill>
        <p:spPr>
          <a:xfrm>
            <a:off x="6896746" y="433386"/>
            <a:ext cx="4909394" cy="5592012"/>
          </a:xfrm>
        </p:spPr>
      </p:pic>
    </p:spTree>
    <p:extLst>
      <p:ext uri="{BB962C8B-B14F-4D97-AF65-F5344CB8AC3E}">
        <p14:creationId xmlns:p14="http://schemas.microsoft.com/office/powerpoint/2010/main" val="31619824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314D6B-0297-8A47-ACD9-0D488A241308}"/>
              </a:ext>
            </a:extLst>
          </p:cNvPr>
          <p:cNvSpPr>
            <a:spLocks noGrp="1"/>
          </p:cNvSpPr>
          <p:nvPr>
            <p:ph type="title"/>
          </p:nvPr>
        </p:nvSpPr>
        <p:spPr>
          <a:xfrm>
            <a:off x="839788" y="285248"/>
            <a:ext cx="10515600" cy="1325563"/>
          </a:xfrm>
        </p:spPr>
        <p:txBody>
          <a:bodyPr/>
          <a:lstStyle/>
          <a:p>
            <a:r>
              <a:rPr lang="en-US" dirty="0"/>
              <a:t>Program Evaluation Quick Guide</a:t>
            </a:r>
          </a:p>
        </p:txBody>
      </p:sp>
      <p:sp>
        <p:nvSpPr>
          <p:cNvPr id="8" name="TextBox 7"/>
          <p:cNvSpPr txBox="1"/>
          <p:nvPr/>
        </p:nvSpPr>
        <p:spPr>
          <a:xfrm>
            <a:off x="958862" y="1424831"/>
            <a:ext cx="8889167" cy="4708981"/>
          </a:xfrm>
          <a:prstGeom prst="rect">
            <a:avLst/>
          </a:prstGeom>
          <a:noFill/>
        </p:spPr>
        <p:txBody>
          <a:bodyPr wrap="square" rtlCol="0">
            <a:spAutoFit/>
          </a:bodyPr>
          <a:lstStyle/>
          <a:p>
            <a:r>
              <a:rPr lang="en-US" sz="2000" b="1" dirty="0">
                <a:latin typeface="Arial" panose="020B0604020202020204" pitchFamily="34" charset="0"/>
                <a:cs typeface="Arial" panose="020B0604020202020204" pitchFamily="34" charset="0"/>
              </a:rPr>
              <a:t>STEP 1:  </a:t>
            </a:r>
            <a:r>
              <a:rPr lang="en-US" sz="2000" dirty="0">
                <a:latin typeface="Arial" panose="020B0604020202020204" pitchFamily="34" charset="0"/>
                <a:cs typeface="Arial" panose="020B0604020202020204" pitchFamily="34" charset="0"/>
              </a:rPr>
              <a:t>Collect participant name and email address via online registration or sign-in sheet for all public education events (sign-in template available in evaluation toolkit).</a:t>
            </a:r>
          </a:p>
          <a:p>
            <a:endParaRPr lang="en-US" sz="2000" dirty="0">
              <a:latin typeface="Arial" panose="020B0604020202020204" pitchFamily="34" charset="0"/>
              <a:cs typeface="Arial" panose="020B0604020202020204" pitchFamily="34" charset="0"/>
            </a:endParaRPr>
          </a:p>
          <a:p>
            <a:r>
              <a:rPr lang="en-US" sz="2000" b="1" dirty="0">
                <a:latin typeface="Arial" panose="020B0604020202020204" pitchFamily="34" charset="0"/>
                <a:cs typeface="Arial" panose="020B0604020202020204" pitchFamily="34" charset="0"/>
              </a:rPr>
              <a:t>STEP 2:  </a:t>
            </a:r>
            <a:r>
              <a:rPr lang="en-US" sz="2000" dirty="0">
                <a:latin typeface="Arial" panose="020B0604020202020204" pitchFamily="34" charset="0"/>
                <a:cs typeface="Arial" panose="020B0604020202020204" pitchFamily="34" charset="0"/>
              </a:rPr>
              <a:t>Socialize the survey at the end of each event.</a:t>
            </a:r>
            <a:r>
              <a:rPr lang="en-US" sz="2000" b="1" dirty="0">
                <a:latin typeface="Arial" panose="020B0604020202020204" pitchFamily="34" charset="0"/>
                <a:cs typeface="Arial" panose="020B0604020202020204" pitchFamily="34" charset="0"/>
              </a:rPr>
              <a:t> </a:t>
            </a:r>
            <a:r>
              <a:rPr lang="en-US" sz="2000" dirty="0">
                <a:latin typeface="Arial" panose="020B0604020202020204" pitchFamily="34" charset="0"/>
                <a:cs typeface="Arial" panose="020B0604020202020204" pitchFamily="34" charset="0"/>
              </a:rPr>
              <a:t>Marketing material and tips are provided in the Evaluation Toolkit to help tell participants about the survey. </a:t>
            </a:r>
            <a:br>
              <a:rPr lang="en-US" sz="2000" dirty="0">
                <a:latin typeface="Arial" panose="020B0604020202020204" pitchFamily="34" charset="0"/>
                <a:cs typeface="Arial" panose="020B0604020202020204" pitchFamily="34" charset="0"/>
              </a:rPr>
            </a:br>
            <a:endParaRPr lang="en-US" sz="2000" dirty="0">
              <a:latin typeface="Arial" panose="020B0604020202020204" pitchFamily="34" charset="0"/>
              <a:cs typeface="Arial" panose="020B0604020202020204" pitchFamily="34" charset="0"/>
            </a:endParaRPr>
          </a:p>
          <a:p>
            <a:r>
              <a:rPr lang="en-US" sz="2000" b="1" dirty="0">
                <a:latin typeface="Arial" panose="020B0604020202020204" pitchFamily="34" charset="0"/>
                <a:cs typeface="Arial" panose="020B0604020202020204" pitchFamily="34" charset="0"/>
              </a:rPr>
              <a:t>STEP 3:  </a:t>
            </a:r>
            <a:r>
              <a:rPr lang="en-US" sz="2000" dirty="0">
                <a:latin typeface="Arial" panose="020B0604020202020204" pitchFamily="34" charset="0"/>
                <a:cs typeface="Arial" panose="020B0604020202020204" pitchFamily="34" charset="0"/>
              </a:rPr>
              <a:t>Submit completed Contact Sheet (available in the evaluation toolkit). within one week of event, e-mail to </a:t>
            </a:r>
            <a:r>
              <a:rPr lang="en-US" sz="2000" dirty="0" err="1">
                <a:latin typeface="Arial" panose="020B0604020202020204" pitchFamily="34" charset="0"/>
                <a:cs typeface="Arial" panose="020B0604020202020204" pitchFamily="34" charset="0"/>
              </a:rPr>
              <a:t>Tamekia</a:t>
            </a:r>
            <a:r>
              <a:rPr lang="en-US" sz="2000" dirty="0">
                <a:latin typeface="Arial" panose="020B0604020202020204" pitchFamily="34" charset="0"/>
                <a:cs typeface="Arial" panose="020B0604020202020204" pitchFamily="34" charset="0"/>
              </a:rPr>
              <a:t> Wilkins, </a:t>
            </a:r>
            <a:r>
              <a:rPr lang="en-US" sz="2000" dirty="0">
                <a:latin typeface="Arial" panose="020B0604020202020204" pitchFamily="34" charset="0"/>
                <a:cs typeface="Arial" panose="020B0604020202020204" pitchFamily="34" charset="0"/>
                <a:hlinkClick r:id="rId3"/>
              </a:rPr>
              <a:t>mgevaluation@ucanr.edu</a:t>
            </a:r>
            <a:r>
              <a:rPr lang="en-US" sz="2000" dirty="0">
                <a:latin typeface="Arial" panose="020B0604020202020204" pitchFamily="34" charset="0"/>
                <a:cs typeface="Arial" panose="020B0604020202020204" pitchFamily="34" charset="0"/>
              </a:rPr>
              <a:t>. </a:t>
            </a:r>
          </a:p>
          <a:p>
            <a:endParaRPr lang="en-US" sz="2000" dirty="0">
              <a:latin typeface="Arial" panose="020B0604020202020204" pitchFamily="34" charset="0"/>
              <a:cs typeface="Arial" panose="020B0604020202020204" pitchFamily="34" charset="0"/>
            </a:endParaRPr>
          </a:p>
          <a:p>
            <a:r>
              <a:rPr lang="en-US" sz="2000" dirty="0">
                <a:latin typeface="Arial" panose="020B0604020202020204" pitchFamily="34" charset="0"/>
                <a:cs typeface="Arial" panose="020B0604020202020204" pitchFamily="34" charset="0"/>
              </a:rPr>
              <a:t>See the “Program Evaluation Quick Guide &amp; FAQs” for more detailed </a:t>
            </a:r>
            <a:r>
              <a:rPr lang="en-US" sz="2000" dirty="0" err="1">
                <a:latin typeface="Arial" panose="020B0604020202020204" pitchFamily="34" charset="0"/>
                <a:cs typeface="Arial" panose="020B0604020202020204" pitchFamily="34" charset="0"/>
              </a:rPr>
              <a:t>insructions</a:t>
            </a:r>
            <a:r>
              <a:rPr lang="en-US" sz="2000" dirty="0">
                <a:latin typeface="Arial" panose="020B0604020202020204" pitchFamily="34" charset="0"/>
                <a:cs typeface="Arial" panose="020B0604020202020204" pitchFamily="34" charset="0"/>
              </a:rPr>
              <a:t>. Located in the Evaluation Toolkit, </a:t>
            </a:r>
            <a:r>
              <a:rPr lang="en-US" sz="2000" dirty="0">
                <a:latin typeface="Arial" panose="020B0604020202020204" pitchFamily="34" charset="0"/>
                <a:cs typeface="Arial" panose="020B0604020202020204" pitchFamily="34" charset="0"/>
                <a:hlinkClick r:id="rId4"/>
              </a:rPr>
              <a:t>mgcoord.ucanr.edu/</a:t>
            </a:r>
            <a:r>
              <a:rPr lang="en-US" sz="2000" dirty="0" err="1">
                <a:latin typeface="Arial" panose="020B0604020202020204" pitchFamily="34" charset="0"/>
                <a:cs typeface="Arial" panose="020B0604020202020204" pitchFamily="34" charset="0"/>
                <a:hlinkClick r:id="rId4"/>
              </a:rPr>
              <a:t>ProgramEvaluation</a:t>
            </a:r>
            <a:r>
              <a:rPr lang="en-US" sz="2000" dirty="0">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184333744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3" id="{EF7C671C-1F79-CB40-8B7F-1AE2C43DFE1A}" vid="{CD781537-CB31-BA4A-929A-7D9F0FBA5F2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43</TotalTime>
  <Words>1749</Words>
  <Application>Microsoft Office PowerPoint</Application>
  <PresentationFormat>Widescreen</PresentationFormat>
  <Paragraphs>89</Paragraphs>
  <Slides>8</Slides>
  <Notes>8</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8</vt:i4>
      </vt:variant>
    </vt:vector>
  </HeadingPairs>
  <TitlesOfParts>
    <vt:vector size="12" baseType="lpstr">
      <vt:lpstr>Arial</vt:lpstr>
      <vt:lpstr>Calibri</vt:lpstr>
      <vt:lpstr>Times New Roman</vt:lpstr>
      <vt:lpstr>Office Theme</vt:lpstr>
      <vt:lpstr>Designed for internal training use: </vt:lpstr>
      <vt:lpstr>UC Master Gardener Program:  Statewide Evaluation “The 5 W’s” </vt:lpstr>
      <vt:lpstr>Who, When, and Where  are we Evaluating?</vt:lpstr>
      <vt:lpstr>What are we Evaluating?</vt:lpstr>
      <vt:lpstr>Why are we Evaluating?</vt:lpstr>
      <vt:lpstr>You are the KEY to our Success! </vt:lpstr>
      <vt:lpstr>PowerPoint Presentation</vt:lpstr>
      <vt:lpstr>Program Evaluation Quick Guide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Color title slide. This slide works well for long titles</dc:title>
  <dc:creator>Sandra J Osterman</dc:creator>
  <cp:lastModifiedBy>Marisa Ann Coyne</cp:lastModifiedBy>
  <cp:revision>9</cp:revision>
  <dcterms:created xsi:type="dcterms:W3CDTF">2020-01-27T22:37:27Z</dcterms:created>
  <dcterms:modified xsi:type="dcterms:W3CDTF">2020-09-23T17:16:53Z</dcterms:modified>
</cp:coreProperties>
</file>