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A9365-7046-43BD-8FB5-9BF1AD034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04936-9912-4892-A52C-DD65F6993F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34F0F-5DE7-4C27-814D-439C5B990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693AA-D2E7-4958-AB77-8E35A998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3837C-DF1D-46FE-8331-0BA130B5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7D9B8-7363-42D2-8AB9-9BBCC89C1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558ECD-EBF2-43D2-8222-09740339F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39F03-C9ED-46BC-A36B-53C108148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159A0-065D-4A01-88AD-51928AFBD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9AD8F-52F2-46E5-A136-D94C46340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9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88821C-EB97-45A0-842A-C8E4AA005D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DF28EC-E031-43F9-9721-FB547BBF5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F2C07-B3EF-43C6-AC4A-BF90431C3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0F15E-0FAC-4BAF-B34D-9102F4539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8CEC2-B7C5-4A65-8FC6-B0E21818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6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9E000-66C1-484C-BA3A-3172F718B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93945-E85D-448C-B9EC-71BB56490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5D9BD-9B9D-4B74-B632-DA9D8B6D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16578-E8CB-4A6E-9E64-CDB968088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4F5D0-D2D0-4776-A6F5-7E25F14E2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8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1101B-B86F-4995-943A-05D696DB8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02408-F6DD-4493-A1EA-D3036B564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627BF-B91B-44DD-A4E5-4AB315C5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E946-8E0E-40D4-BEFF-8C5A0D832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C793B-F404-4C5B-96A6-E0C8DBC6F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08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14D14-952B-4166-9BA7-1C18C92E8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3ABFB-E8E2-4B1E-828F-57DED8759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95DCB5-76A6-4242-B625-12F5CD54D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AFA0C-7BD1-4DA1-B83F-7A8611D2C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6688E-AEAD-4312-8BC7-6C36CE382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9D62F-A5C2-4E27-920B-38A718A74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86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0AF04-4BD9-4104-BBB4-71EF78D01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1B26E-FBD7-44EA-B231-C55B031A7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FAAE23-FAFF-44CF-A4D4-9C0BC7E95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AC2B14-63CC-43A8-9B79-55F30A98A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A63CD-BD17-4CBB-BF4C-85D450A0C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5044EE-4567-464D-ABA3-1460D2F1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11671E-5AA3-482D-8AE1-426E6BFAD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8EA6C9-FD77-4DA7-AEA3-0ACC7200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75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77377-CA08-4842-8A15-1FC811340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0389EA-0BD9-4F83-BDD1-3B7EF546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CD7000-9F78-462C-A936-8C38C083D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4914A9-DEEB-4E90-9918-30ED20A13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8405A4-8ED8-4DB9-9591-89BEE1D9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EB7A34-6FF4-49B9-AC71-9591B735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25AE7-ADEE-4DBE-BE1E-379070DD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1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A53B3-303C-44AD-9BC5-93B8D45A4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BCA21-2915-4AEC-B13C-B575EB5B3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057A48-7CEB-45F7-848D-D23212F38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0EBFB-B3E9-428E-948B-6D28E42C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CBAF7-85E3-4EFB-90C1-8B7D69BBF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D6DDE6-CBA1-4D9B-82E9-463BC2253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E89F6-1EFC-42DD-9CBC-1E0871BDE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212A5-2E14-4851-87B1-C5958AE88C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64EC4-20F8-484C-87DB-6DC8313E0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B0586-7AF9-4ED6-9DEB-EEB7EA9BA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323AC-5FCC-486A-A3BE-B1FFDF0A0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819C5-04D3-42F2-A53E-984601B5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2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F095E2-2A7B-489F-A66F-3A0D95CDE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9A12E-510D-42C2-A92B-CC57164FA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3F5AA-6CFA-4F33-B9BA-94B62C6EA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8EE58-E4CA-4603-9733-D8DD8841ED9D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AAFB3-574F-4730-802B-9112769DA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08D8F-9503-4F7E-B96D-371603939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21F21-0511-4CE0-B810-CDCCED2EA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1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F2246-871B-4D79-B664-B857E07F40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Burn Unit Preparation</a:t>
            </a:r>
            <a:br>
              <a:rPr lang="en-US" dirty="0"/>
            </a:br>
            <a:r>
              <a:rPr lang="en-US" dirty="0"/>
              <a:t>and</a:t>
            </a:r>
            <a:br>
              <a:rPr lang="en-US" dirty="0"/>
            </a:br>
            <a:r>
              <a:rPr lang="en-US" dirty="0"/>
              <a:t>Ignition Patterns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46A53E-9CFF-4A45-A791-12E1091D8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b="1" dirty="0"/>
              <a:t>Prescribed Fire on Private Lands Workshop</a:t>
            </a:r>
          </a:p>
          <a:p>
            <a:r>
              <a:rPr lang="en-US" dirty="0"/>
              <a:t>October 18&amp;19, 2019</a:t>
            </a:r>
          </a:p>
          <a:p>
            <a:r>
              <a:rPr lang="en-US" dirty="0"/>
              <a:t>Ryan Bauer</a:t>
            </a:r>
          </a:p>
          <a:p>
            <a:r>
              <a:rPr lang="en-US" dirty="0"/>
              <a:t>USDA – Forest Service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0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2CF214-A78B-4211-B067-7BD8F8B06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Burn Unit Preparation:</a:t>
            </a:r>
          </a:p>
        </p:txBody>
      </p:sp>
      <p:cxnSp>
        <p:nvCxnSpPr>
          <p:cNvPr id="15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4F7EF-AEB4-40CA-BAF3-E39E64758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US" sz="2000" dirty="0"/>
              <a:t>Fireline Location &amp; Construction</a:t>
            </a:r>
          </a:p>
          <a:p>
            <a:pPr lvl="1"/>
            <a:r>
              <a:rPr lang="en-US" sz="2000" dirty="0"/>
              <a:t>Avoid over-slung and under-slung line</a:t>
            </a:r>
          </a:p>
          <a:p>
            <a:pPr lvl="1"/>
            <a:r>
              <a:rPr lang="en-US" sz="2000" dirty="0"/>
              <a:t>Existing and natural barriers</a:t>
            </a:r>
          </a:p>
          <a:p>
            <a:pPr lvl="1"/>
            <a:r>
              <a:rPr lang="en-US" sz="2000" dirty="0"/>
              <a:t>Think about contingency</a:t>
            </a:r>
          </a:p>
          <a:p>
            <a:r>
              <a:rPr lang="en-US" sz="2000" dirty="0"/>
              <a:t>Mitigate Safety and Holding Hazards</a:t>
            </a:r>
          </a:p>
          <a:p>
            <a:pPr lvl="1"/>
            <a:r>
              <a:rPr lang="en-US" sz="2000" dirty="0"/>
              <a:t>Snags, stovepipes, stumps, &amp; jackpots</a:t>
            </a:r>
          </a:p>
          <a:p>
            <a:pPr lvl="1"/>
            <a:r>
              <a:rPr lang="en-US" sz="2000" dirty="0"/>
              <a:t>Visually mark hazards</a:t>
            </a:r>
          </a:p>
          <a:p>
            <a:pPr lvl="1"/>
            <a:r>
              <a:rPr lang="en-US" sz="2000" dirty="0"/>
              <a:t>Dog-legs, mid-slope lines, complex topography</a:t>
            </a:r>
          </a:p>
          <a:p>
            <a:pPr lvl="1"/>
            <a:r>
              <a:rPr lang="en-US" sz="2000" dirty="0"/>
              <a:t>Point protection</a:t>
            </a:r>
          </a:p>
          <a:p>
            <a:r>
              <a:rPr lang="en-US" sz="2000" dirty="0"/>
              <a:t>Consult the Rx Fire Plan:</a:t>
            </a:r>
          </a:p>
          <a:p>
            <a:pPr lvl="1"/>
            <a:r>
              <a:rPr lang="en-US" sz="2000" dirty="0"/>
              <a:t>Element 4: Description of Prescribed Fire Area</a:t>
            </a:r>
          </a:p>
          <a:p>
            <a:pPr lvl="1"/>
            <a:r>
              <a:rPr lang="en-US" sz="2000" dirty="0"/>
              <a:t>Element 9: Pre-Burn Considerations and Weather</a:t>
            </a:r>
          </a:p>
          <a:p>
            <a:pPr lvl="1"/>
            <a:r>
              <a:rPr lang="en-US" sz="2000" dirty="0"/>
              <a:t>Element 16: Holding Plan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622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765F4110-C0FC-4D61-ACD2-A7C950EAE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4708357" y="3509963"/>
            <a:ext cx="7092215" cy="2967839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DF8FCE-1DFA-4795-A468-567950420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1821" y="3812954"/>
            <a:ext cx="6465287" cy="15160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Ignition Patterns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C94CBDB-A76C-499E-95AB-C0A049E31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38287" y="5443086"/>
            <a:ext cx="64008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2B14C2-63DF-4029-8C10-4E44A0450A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3" r="7237" b="1"/>
          <a:stretch/>
        </p:blipFill>
        <p:spPr>
          <a:xfrm>
            <a:off x="317635" y="321733"/>
            <a:ext cx="4160452" cy="621453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EC3DE7-1751-4CF3-84AF-A5A4612FF5B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48"/>
          <a:stretch/>
        </p:blipFill>
        <p:spPr>
          <a:xfrm>
            <a:off x="4654296" y="299363"/>
            <a:ext cx="7217085" cy="300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420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33F6408-E1FB-40EE-933F-488D38CC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 23">
            <a:extLst>
              <a:ext uri="{FF2B5EF4-FFF2-40B4-BE49-F238E27FC236}">
                <a16:creationId xmlns:a16="http://schemas.microsoft.com/office/drawing/2014/main" id="{F055C0C5-567C-4C02-83F3-B427BC74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54EC08-4FA8-443E-8F6F-7C2AF3BE5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Ignition Patterns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44FC757-56CB-4B8E-ABE6-BFE3B7BC1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32004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Head Fire</a:t>
            </a:r>
          </a:p>
          <a:p>
            <a:pPr lvl="1"/>
            <a:r>
              <a:rPr lang="en-US" dirty="0"/>
              <a:t>Highest intensity</a:t>
            </a:r>
          </a:p>
          <a:p>
            <a:pPr lvl="1"/>
            <a:r>
              <a:rPr lang="en-US" dirty="0"/>
              <a:t>Lowest control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6" name="Rounded Rectangle 17">
            <a:extLst>
              <a:ext uri="{FF2B5EF4-FFF2-40B4-BE49-F238E27FC236}">
                <a16:creationId xmlns:a16="http://schemas.microsoft.com/office/drawing/2014/main" id="{E48B6BD6-5DED-4B86-A4B3-D35037F6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A46A5C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C0A6772-2B05-4698-B089-6FEEAB4088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7" b="1"/>
          <a:stretch/>
        </p:blipFill>
        <p:spPr>
          <a:xfrm>
            <a:off x="5603706" y="1258529"/>
            <a:ext cx="5638853" cy="433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79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0992ED3-FA99-4FAD-A3CA-2B9B3BB8B4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643467"/>
            <a:ext cx="3424430" cy="557318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674AD-60C4-433A-9DA1-1551688C7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1600" y="996950"/>
            <a:ext cx="2362200" cy="5028490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Ignition Patterns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3940257-0316-4CAB-B7A7-1F7B079A8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363" y="793750"/>
            <a:ext cx="8286632" cy="296545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A290AC5-9545-4322-9B8D-17FB91463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339" y="4025900"/>
            <a:ext cx="6730320" cy="2188632"/>
          </a:xfrm>
        </p:spPr>
        <p:txBody>
          <a:bodyPr>
            <a:normAutofit/>
          </a:bodyPr>
          <a:lstStyle/>
          <a:p>
            <a:r>
              <a:rPr lang="en-US" sz="3600" dirty="0"/>
              <a:t>Strip head firing</a:t>
            </a:r>
          </a:p>
          <a:p>
            <a:pPr lvl="1"/>
            <a:r>
              <a:rPr lang="en-US" sz="2800" dirty="0"/>
              <a:t>Varying the distance between strips controls intensity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5970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0992ED3-FA99-4FAD-A3CA-2B9B3BB8B4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643467"/>
            <a:ext cx="3424430" cy="557318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9BD72B-42BA-4F85-8ABC-4A0C3AD8D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4458" y="996950"/>
            <a:ext cx="2969342" cy="502849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Ignition Patterns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F28D45-98A6-4E41-B600-0B8549C19D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817"/>
            <a:ext cx="6730319" cy="434214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F8BC3-0EC4-4F7B-88DF-849B7CEB7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339" y="4771505"/>
            <a:ext cx="6730320" cy="1443027"/>
          </a:xfrm>
        </p:spPr>
        <p:txBody>
          <a:bodyPr>
            <a:normAutofit/>
          </a:bodyPr>
          <a:lstStyle/>
          <a:p>
            <a:r>
              <a:rPr lang="en-US" sz="3600" dirty="0"/>
              <a:t>Flank Firing</a:t>
            </a:r>
          </a:p>
          <a:p>
            <a:pPr lvl="1"/>
            <a:r>
              <a:rPr lang="en-US" sz="2800" dirty="0"/>
              <a:t>Go faster</a:t>
            </a:r>
          </a:p>
        </p:txBody>
      </p:sp>
    </p:spTree>
    <p:extLst>
      <p:ext uri="{BB962C8B-B14F-4D97-AF65-F5344CB8AC3E}">
        <p14:creationId xmlns:p14="http://schemas.microsoft.com/office/powerpoint/2010/main" val="2194760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D04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BEC141-6F51-4FDE-90D3-AB28FB2C4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Ignition Patterns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3EE9578-321A-4579-A514-B1DC82FD1E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7477" y="346669"/>
            <a:ext cx="8110450" cy="614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4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120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Burn Unit Preparation and Ignition Patterns</vt:lpstr>
      <vt:lpstr>Burn Unit Preparation:</vt:lpstr>
      <vt:lpstr>Ignition Patterns</vt:lpstr>
      <vt:lpstr>Ignition Patterns</vt:lpstr>
      <vt:lpstr>Ignition Patterns</vt:lpstr>
      <vt:lpstr>Ignition Patterns</vt:lpstr>
      <vt:lpstr>Ignition Patterns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Burn Unit Preparation and Ignition Patterns</dc:title>
  <dc:creator>Bauer, Ryan K -FS</dc:creator>
  <cp:lastModifiedBy>Bauer, Ryan K -FS</cp:lastModifiedBy>
  <cp:revision>1</cp:revision>
  <dcterms:created xsi:type="dcterms:W3CDTF">2019-10-18T01:30:12Z</dcterms:created>
  <dcterms:modified xsi:type="dcterms:W3CDTF">2019-10-18T01:31:36Z</dcterms:modified>
</cp:coreProperties>
</file>