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18"/>
  </p:notesMasterIdLst>
  <p:sldIdLst>
    <p:sldId id="372" r:id="rId2"/>
    <p:sldId id="324" r:id="rId3"/>
    <p:sldId id="325" r:id="rId4"/>
    <p:sldId id="374" r:id="rId5"/>
    <p:sldId id="315" r:id="rId6"/>
    <p:sldId id="312" r:id="rId7"/>
    <p:sldId id="376" r:id="rId8"/>
    <p:sldId id="375" r:id="rId9"/>
    <p:sldId id="377" r:id="rId10"/>
    <p:sldId id="378" r:id="rId11"/>
    <p:sldId id="319" r:id="rId12"/>
    <p:sldId id="381" r:id="rId13"/>
    <p:sldId id="350" r:id="rId14"/>
    <p:sldId id="380" r:id="rId15"/>
    <p:sldId id="379" r:id="rId16"/>
    <p:sldId id="316" r:id="rId17"/>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82D99569-F638-46B1-A98F-73C5FDB5D481}">
          <p14:sldIdLst>
            <p14:sldId id="372"/>
            <p14:sldId id="324"/>
            <p14:sldId id="325"/>
            <p14:sldId id="374"/>
            <p14:sldId id="315"/>
            <p14:sldId id="312"/>
            <p14:sldId id="376"/>
            <p14:sldId id="375"/>
            <p14:sldId id="377"/>
            <p14:sldId id="378"/>
            <p14:sldId id="319"/>
            <p14:sldId id="381"/>
            <p14:sldId id="350"/>
            <p14:sldId id="380"/>
            <p14:sldId id="379"/>
            <p14:sldId id="316"/>
          </p14:sldIdLst>
        </p14:section>
      </p14:sectionLst>
    </p:ex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Gabriel Youtsey" initials="GY" lastIdx="8" clrIdx="0">
    <p:extLst/>
  </p:cmAuthor>
  <p:cmAuthor id="2" name="Charlie Pfeiffer" initials="CP" lastIdx="21" clrIdx="1">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EC2C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0E3FDE45-AF77-4B5C-9715-49D594BDF05E}" styleName="Light Style 1 - Accent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5DA37D80-6434-44D0-A028-1B22A696006F}" styleName="Light Style 3 - Accent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85BE263C-DBD7-4A20-BB59-AAB30ACAA65A}" styleName="Medium Style 3 - Accent 2">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2"/>
          </a:solidFill>
        </a:fill>
      </a:tcStyle>
    </a:lastCol>
    <a:firstCol>
      <a:tcTxStyle b="on">
        <a:fontRef idx="minor">
          <a:scrgbClr r="0" g="0" b="0"/>
        </a:fontRef>
        <a:schemeClr val="lt1"/>
      </a:tcTxStyle>
      <a:tcStyle>
        <a:tcBdr/>
        <a:fill>
          <a:solidFill>
            <a:schemeClr val="accent2"/>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2"/>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34169" autoAdjust="0"/>
    <p:restoredTop sz="84778" autoAdjust="0"/>
  </p:normalViewPr>
  <p:slideViewPr>
    <p:cSldViewPr snapToGrid="0">
      <p:cViewPr varScale="1">
        <p:scale>
          <a:sx n="101" d="100"/>
          <a:sy n="101" d="100"/>
        </p:scale>
        <p:origin x="138" y="252"/>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2C1D073-4C99-4CAA-A0BD-0493D35EE9D7}" type="doc">
      <dgm:prSet loTypeId="urn:microsoft.com/office/officeart/2008/layout/RadialCluster" loCatId="cycle" qsTypeId="urn:microsoft.com/office/officeart/2005/8/quickstyle/simple1" qsCatId="simple" csTypeId="urn:microsoft.com/office/officeart/2005/8/colors/accent1_2" csCatId="accent1" phldr="1"/>
      <dgm:spPr/>
      <dgm:t>
        <a:bodyPr/>
        <a:lstStyle/>
        <a:p>
          <a:endParaRPr lang="en-US"/>
        </a:p>
      </dgm:t>
    </dgm:pt>
    <dgm:pt modelId="{D9C98310-A634-4036-BC9A-2829F7D38E57}">
      <dgm:prSet phldrT="[Text]"/>
      <dgm:spPr>
        <a:solidFill>
          <a:schemeClr val="accent3">
            <a:lumMod val="50000"/>
          </a:schemeClr>
        </a:solidFill>
      </dgm:spPr>
      <dgm:t>
        <a:bodyPr/>
        <a:lstStyle/>
        <a:p>
          <a:r>
            <a:rPr lang="en-US" dirty="0" smtClean="0"/>
            <a:t>Theme</a:t>
          </a:r>
          <a:endParaRPr lang="en-US" dirty="0"/>
        </a:p>
      </dgm:t>
    </dgm:pt>
    <dgm:pt modelId="{24D75BCD-0B48-431B-9F77-5FDB9F55A331}" type="parTrans" cxnId="{319FF87D-C5E8-4C68-A597-685457EF2A2C}">
      <dgm:prSet/>
      <dgm:spPr/>
      <dgm:t>
        <a:bodyPr/>
        <a:lstStyle/>
        <a:p>
          <a:endParaRPr lang="en-US"/>
        </a:p>
      </dgm:t>
    </dgm:pt>
    <dgm:pt modelId="{962E6F04-6428-480E-B059-8B12CE88A22F}" type="sibTrans" cxnId="{319FF87D-C5E8-4C68-A597-685457EF2A2C}">
      <dgm:prSet/>
      <dgm:spPr/>
      <dgm:t>
        <a:bodyPr/>
        <a:lstStyle/>
        <a:p>
          <a:endParaRPr lang="en-US"/>
        </a:p>
      </dgm:t>
    </dgm:pt>
    <dgm:pt modelId="{5EFED343-B9D6-4F0C-A364-7C6042F9C122}">
      <dgm:prSet phldrT="[Text]" custT="1"/>
      <dgm:spPr>
        <a:solidFill>
          <a:srgbClr val="FFC000"/>
        </a:solidFill>
      </dgm:spPr>
      <dgm:t>
        <a:bodyPr/>
        <a:lstStyle/>
        <a:p>
          <a:r>
            <a:rPr lang="en-US" sz="2800" dirty="0" smtClean="0"/>
            <a:t>Project</a:t>
          </a:r>
          <a:endParaRPr lang="en-US" sz="2800" dirty="0"/>
        </a:p>
      </dgm:t>
    </dgm:pt>
    <dgm:pt modelId="{E1769051-19A0-437B-93C3-BF25753BDF56}" type="parTrans" cxnId="{B73BD387-B890-4E4E-873E-52C54DD5FFD6}">
      <dgm:prSet/>
      <dgm:spPr>
        <a:ln>
          <a:solidFill>
            <a:srgbClr val="FFC000"/>
          </a:solidFill>
        </a:ln>
      </dgm:spPr>
      <dgm:t>
        <a:bodyPr/>
        <a:lstStyle/>
        <a:p>
          <a:endParaRPr lang="en-US"/>
        </a:p>
      </dgm:t>
    </dgm:pt>
    <dgm:pt modelId="{DDB3B37F-5E20-470C-84F6-D20BDB21B8E9}" type="sibTrans" cxnId="{B73BD387-B890-4E4E-873E-52C54DD5FFD6}">
      <dgm:prSet/>
      <dgm:spPr/>
      <dgm:t>
        <a:bodyPr/>
        <a:lstStyle/>
        <a:p>
          <a:endParaRPr lang="en-US"/>
        </a:p>
      </dgm:t>
    </dgm:pt>
    <dgm:pt modelId="{DCD47480-2C3C-466D-9874-11C8577B05E6}">
      <dgm:prSet phldrT="[Text]" custT="1"/>
      <dgm:spPr>
        <a:solidFill>
          <a:srgbClr val="FFC000"/>
        </a:solidFill>
      </dgm:spPr>
      <dgm:t>
        <a:bodyPr/>
        <a:lstStyle/>
        <a:p>
          <a:r>
            <a:rPr lang="en-US" sz="2800" dirty="0" smtClean="0"/>
            <a:t>Project</a:t>
          </a:r>
          <a:endParaRPr lang="en-US" sz="2800" dirty="0"/>
        </a:p>
      </dgm:t>
    </dgm:pt>
    <dgm:pt modelId="{CEF796E3-5D5D-491C-83D2-597E43D93E95}" type="parTrans" cxnId="{A0B79CC5-BB07-4C52-B9EA-30F45AEF7EF8}">
      <dgm:prSet/>
      <dgm:spPr>
        <a:ln>
          <a:solidFill>
            <a:srgbClr val="FFC000"/>
          </a:solidFill>
        </a:ln>
      </dgm:spPr>
      <dgm:t>
        <a:bodyPr/>
        <a:lstStyle/>
        <a:p>
          <a:endParaRPr lang="en-US"/>
        </a:p>
      </dgm:t>
    </dgm:pt>
    <dgm:pt modelId="{0F3CC97D-C78E-4B99-8EC1-895B6CAAF042}" type="sibTrans" cxnId="{A0B79CC5-BB07-4C52-B9EA-30F45AEF7EF8}">
      <dgm:prSet/>
      <dgm:spPr/>
      <dgm:t>
        <a:bodyPr/>
        <a:lstStyle/>
        <a:p>
          <a:endParaRPr lang="en-US"/>
        </a:p>
      </dgm:t>
    </dgm:pt>
    <dgm:pt modelId="{C7258398-02A3-43DD-92A2-7DD67D6CA666}">
      <dgm:prSet phldrT="[Text]" custT="1"/>
      <dgm:spPr>
        <a:solidFill>
          <a:srgbClr val="FFC000"/>
        </a:solidFill>
      </dgm:spPr>
      <dgm:t>
        <a:bodyPr/>
        <a:lstStyle/>
        <a:p>
          <a:r>
            <a:rPr lang="en-US" sz="2800" dirty="0" smtClean="0"/>
            <a:t>Project</a:t>
          </a:r>
          <a:endParaRPr lang="en-US" sz="2800" dirty="0"/>
        </a:p>
      </dgm:t>
    </dgm:pt>
    <dgm:pt modelId="{99EA9CF3-00B8-4BED-BE54-9DE7E80041FC}" type="parTrans" cxnId="{414305F8-2F70-48A8-BD9F-6048C65E13A7}">
      <dgm:prSet/>
      <dgm:spPr>
        <a:ln>
          <a:solidFill>
            <a:srgbClr val="FFC000"/>
          </a:solidFill>
        </a:ln>
      </dgm:spPr>
      <dgm:t>
        <a:bodyPr/>
        <a:lstStyle/>
        <a:p>
          <a:endParaRPr lang="en-US"/>
        </a:p>
      </dgm:t>
    </dgm:pt>
    <dgm:pt modelId="{7FA4D0C4-E7B4-4986-815B-E8DBDDD105BD}" type="sibTrans" cxnId="{414305F8-2F70-48A8-BD9F-6048C65E13A7}">
      <dgm:prSet/>
      <dgm:spPr/>
      <dgm:t>
        <a:bodyPr/>
        <a:lstStyle/>
        <a:p>
          <a:endParaRPr lang="en-US"/>
        </a:p>
      </dgm:t>
    </dgm:pt>
    <dgm:pt modelId="{6AB05D16-FC7C-4E55-8F1D-47159291D27E}" type="pres">
      <dgm:prSet presAssocID="{02C1D073-4C99-4CAA-A0BD-0493D35EE9D7}" presName="Name0" presStyleCnt="0">
        <dgm:presLayoutVars>
          <dgm:chMax val="1"/>
          <dgm:chPref val="1"/>
          <dgm:dir/>
          <dgm:animOne val="branch"/>
          <dgm:animLvl val="lvl"/>
        </dgm:presLayoutVars>
      </dgm:prSet>
      <dgm:spPr/>
      <dgm:t>
        <a:bodyPr/>
        <a:lstStyle/>
        <a:p>
          <a:endParaRPr lang="en-US"/>
        </a:p>
      </dgm:t>
    </dgm:pt>
    <dgm:pt modelId="{6CFF5E28-123E-400B-B609-03D9946C3DC8}" type="pres">
      <dgm:prSet presAssocID="{D9C98310-A634-4036-BC9A-2829F7D38E57}" presName="singleCycle" presStyleCnt="0"/>
      <dgm:spPr/>
    </dgm:pt>
    <dgm:pt modelId="{73229267-E83D-4EB3-B49C-219982044324}" type="pres">
      <dgm:prSet presAssocID="{D9C98310-A634-4036-BC9A-2829F7D38E57}" presName="singleCenter" presStyleLbl="node1" presStyleIdx="0" presStyleCnt="4" custLinFactNeighborX="10054" custLinFactNeighborY="-1515">
        <dgm:presLayoutVars>
          <dgm:chMax val="7"/>
          <dgm:chPref val="7"/>
        </dgm:presLayoutVars>
      </dgm:prSet>
      <dgm:spPr/>
      <dgm:t>
        <a:bodyPr/>
        <a:lstStyle/>
        <a:p>
          <a:endParaRPr lang="en-US"/>
        </a:p>
      </dgm:t>
    </dgm:pt>
    <dgm:pt modelId="{E522EF6B-4019-48C7-A822-90A94836C0B8}" type="pres">
      <dgm:prSet presAssocID="{E1769051-19A0-437B-93C3-BF25753BDF56}" presName="Name56" presStyleLbl="parChTrans1D2" presStyleIdx="0" presStyleCnt="3"/>
      <dgm:spPr/>
      <dgm:t>
        <a:bodyPr/>
        <a:lstStyle/>
        <a:p>
          <a:endParaRPr lang="en-US"/>
        </a:p>
      </dgm:t>
    </dgm:pt>
    <dgm:pt modelId="{CB541CFF-B6B1-453F-9775-4F43CBBD3E4C}" type="pres">
      <dgm:prSet presAssocID="{5EFED343-B9D6-4F0C-A364-7C6042F9C122}" presName="text0" presStyleLbl="node1" presStyleIdx="1" presStyleCnt="4" custScaleX="204880" custScaleY="87787">
        <dgm:presLayoutVars>
          <dgm:bulletEnabled val="1"/>
        </dgm:presLayoutVars>
      </dgm:prSet>
      <dgm:spPr/>
      <dgm:t>
        <a:bodyPr/>
        <a:lstStyle/>
        <a:p>
          <a:endParaRPr lang="en-US"/>
        </a:p>
      </dgm:t>
    </dgm:pt>
    <dgm:pt modelId="{BE549F80-15C6-4498-88F1-965F1F59244A}" type="pres">
      <dgm:prSet presAssocID="{CEF796E3-5D5D-491C-83D2-597E43D93E95}" presName="Name56" presStyleLbl="parChTrans1D2" presStyleIdx="1" presStyleCnt="3"/>
      <dgm:spPr/>
      <dgm:t>
        <a:bodyPr/>
        <a:lstStyle/>
        <a:p>
          <a:endParaRPr lang="en-US"/>
        </a:p>
      </dgm:t>
    </dgm:pt>
    <dgm:pt modelId="{B2805C6A-9406-40B4-A86F-7A7E5E424F30}" type="pres">
      <dgm:prSet presAssocID="{DCD47480-2C3C-466D-9874-11C8577B05E6}" presName="text0" presStyleLbl="node1" presStyleIdx="2" presStyleCnt="4" custScaleX="253771" custScaleY="68106" custRadScaleRad="216644" custRadScaleInc="-27094">
        <dgm:presLayoutVars>
          <dgm:bulletEnabled val="1"/>
        </dgm:presLayoutVars>
      </dgm:prSet>
      <dgm:spPr/>
      <dgm:t>
        <a:bodyPr/>
        <a:lstStyle/>
        <a:p>
          <a:endParaRPr lang="en-US"/>
        </a:p>
      </dgm:t>
    </dgm:pt>
    <dgm:pt modelId="{8AE9ADA1-3EF3-4A26-B418-E5E71AF5F329}" type="pres">
      <dgm:prSet presAssocID="{99EA9CF3-00B8-4BED-BE54-9DE7E80041FC}" presName="Name56" presStyleLbl="parChTrans1D2" presStyleIdx="2" presStyleCnt="3"/>
      <dgm:spPr/>
      <dgm:t>
        <a:bodyPr/>
        <a:lstStyle/>
        <a:p>
          <a:endParaRPr lang="en-US"/>
        </a:p>
      </dgm:t>
    </dgm:pt>
    <dgm:pt modelId="{CB10243A-EF2C-41AD-8BB7-FB8D1D109BBC}" type="pres">
      <dgm:prSet presAssocID="{C7258398-02A3-43DD-92A2-7DD67D6CA666}" presName="text0" presStyleLbl="node1" presStyleIdx="3" presStyleCnt="4" custScaleX="260127" custScaleY="61985" custRadScaleRad="111643" custRadScaleInc="5656">
        <dgm:presLayoutVars>
          <dgm:bulletEnabled val="1"/>
        </dgm:presLayoutVars>
      </dgm:prSet>
      <dgm:spPr/>
      <dgm:t>
        <a:bodyPr/>
        <a:lstStyle/>
        <a:p>
          <a:endParaRPr lang="en-US"/>
        </a:p>
      </dgm:t>
    </dgm:pt>
  </dgm:ptLst>
  <dgm:cxnLst>
    <dgm:cxn modelId="{319FF87D-C5E8-4C68-A597-685457EF2A2C}" srcId="{02C1D073-4C99-4CAA-A0BD-0493D35EE9D7}" destId="{D9C98310-A634-4036-BC9A-2829F7D38E57}" srcOrd="0" destOrd="0" parTransId="{24D75BCD-0B48-431B-9F77-5FDB9F55A331}" sibTransId="{962E6F04-6428-480E-B059-8B12CE88A22F}"/>
    <dgm:cxn modelId="{831FD3BF-B569-4D61-A70E-8A3C9BA832E4}" type="presOf" srcId="{E1769051-19A0-437B-93C3-BF25753BDF56}" destId="{E522EF6B-4019-48C7-A822-90A94836C0B8}" srcOrd="0" destOrd="0" presId="urn:microsoft.com/office/officeart/2008/layout/RadialCluster"/>
    <dgm:cxn modelId="{63FC20C8-5D18-4FF5-A078-F62B743C5E68}" type="presOf" srcId="{02C1D073-4C99-4CAA-A0BD-0493D35EE9D7}" destId="{6AB05D16-FC7C-4E55-8F1D-47159291D27E}" srcOrd="0" destOrd="0" presId="urn:microsoft.com/office/officeart/2008/layout/RadialCluster"/>
    <dgm:cxn modelId="{68BD7D4F-D598-49CB-9380-24D0801A574D}" type="presOf" srcId="{99EA9CF3-00B8-4BED-BE54-9DE7E80041FC}" destId="{8AE9ADA1-3EF3-4A26-B418-E5E71AF5F329}" srcOrd="0" destOrd="0" presId="urn:microsoft.com/office/officeart/2008/layout/RadialCluster"/>
    <dgm:cxn modelId="{0D8F724A-A6E2-4A83-9721-3F4791762FB3}" type="presOf" srcId="{CEF796E3-5D5D-491C-83D2-597E43D93E95}" destId="{BE549F80-15C6-4498-88F1-965F1F59244A}" srcOrd="0" destOrd="0" presId="urn:microsoft.com/office/officeart/2008/layout/RadialCluster"/>
    <dgm:cxn modelId="{0A326AEA-4658-4F3B-B40D-7644DC1AE78F}" type="presOf" srcId="{5EFED343-B9D6-4F0C-A364-7C6042F9C122}" destId="{CB541CFF-B6B1-453F-9775-4F43CBBD3E4C}" srcOrd="0" destOrd="0" presId="urn:microsoft.com/office/officeart/2008/layout/RadialCluster"/>
    <dgm:cxn modelId="{A0B79CC5-BB07-4C52-B9EA-30F45AEF7EF8}" srcId="{D9C98310-A634-4036-BC9A-2829F7D38E57}" destId="{DCD47480-2C3C-466D-9874-11C8577B05E6}" srcOrd="1" destOrd="0" parTransId="{CEF796E3-5D5D-491C-83D2-597E43D93E95}" sibTransId="{0F3CC97D-C78E-4B99-8EC1-895B6CAAF042}"/>
    <dgm:cxn modelId="{414305F8-2F70-48A8-BD9F-6048C65E13A7}" srcId="{D9C98310-A634-4036-BC9A-2829F7D38E57}" destId="{C7258398-02A3-43DD-92A2-7DD67D6CA666}" srcOrd="2" destOrd="0" parTransId="{99EA9CF3-00B8-4BED-BE54-9DE7E80041FC}" sibTransId="{7FA4D0C4-E7B4-4986-815B-E8DBDDD105BD}"/>
    <dgm:cxn modelId="{B73BD387-B890-4E4E-873E-52C54DD5FFD6}" srcId="{D9C98310-A634-4036-BC9A-2829F7D38E57}" destId="{5EFED343-B9D6-4F0C-A364-7C6042F9C122}" srcOrd="0" destOrd="0" parTransId="{E1769051-19A0-437B-93C3-BF25753BDF56}" sibTransId="{DDB3B37F-5E20-470C-84F6-D20BDB21B8E9}"/>
    <dgm:cxn modelId="{D1DC5F9B-AAA5-4059-894A-80FC9D36D1D4}" type="presOf" srcId="{DCD47480-2C3C-466D-9874-11C8577B05E6}" destId="{B2805C6A-9406-40B4-A86F-7A7E5E424F30}" srcOrd="0" destOrd="0" presId="urn:microsoft.com/office/officeart/2008/layout/RadialCluster"/>
    <dgm:cxn modelId="{763E73B9-6A44-4DD7-B88B-6EF19F59AA29}" type="presOf" srcId="{C7258398-02A3-43DD-92A2-7DD67D6CA666}" destId="{CB10243A-EF2C-41AD-8BB7-FB8D1D109BBC}" srcOrd="0" destOrd="0" presId="urn:microsoft.com/office/officeart/2008/layout/RadialCluster"/>
    <dgm:cxn modelId="{65A655DD-0B33-4110-BC2C-C63D3282AD18}" type="presOf" srcId="{D9C98310-A634-4036-BC9A-2829F7D38E57}" destId="{73229267-E83D-4EB3-B49C-219982044324}" srcOrd="0" destOrd="0" presId="urn:microsoft.com/office/officeart/2008/layout/RadialCluster"/>
    <dgm:cxn modelId="{EA7959CF-1355-4A4B-911F-C670484B5224}" type="presParOf" srcId="{6AB05D16-FC7C-4E55-8F1D-47159291D27E}" destId="{6CFF5E28-123E-400B-B609-03D9946C3DC8}" srcOrd="0" destOrd="0" presId="urn:microsoft.com/office/officeart/2008/layout/RadialCluster"/>
    <dgm:cxn modelId="{8E94E321-8D55-46F2-8E4D-270AF2900327}" type="presParOf" srcId="{6CFF5E28-123E-400B-B609-03D9946C3DC8}" destId="{73229267-E83D-4EB3-B49C-219982044324}" srcOrd="0" destOrd="0" presId="urn:microsoft.com/office/officeart/2008/layout/RadialCluster"/>
    <dgm:cxn modelId="{C8742196-81E3-40D4-850B-CCA1638B208B}" type="presParOf" srcId="{6CFF5E28-123E-400B-B609-03D9946C3DC8}" destId="{E522EF6B-4019-48C7-A822-90A94836C0B8}" srcOrd="1" destOrd="0" presId="urn:microsoft.com/office/officeart/2008/layout/RadialCluster"/>
    <dgm:cxn modelId="{FC696114-D6D4-481C-9FD4-5E7A96D2CCA8}" type="presParOf" srcId="{6CFF5E28-123E-400B-B609-03D9946C3DC8}" destId="{CB541CFF-B6B1-453F-9775-4F43CBBD3E4C}" srcOrd="2" destOrd="0" presId="urn:microsoft.com/office/officeart/2008/layout/RadialCluster"/>
    <dgm:cxn modelId="{91B9D7A0-7910-4DFD-AFF9-69AF57E77206}" type="presParOf" srcId="{6CFF5E28-123E-400B-B609-03D9946C3DC8}" destId="{BE549F80-15C6-4498-88F1-965F1F59244A}" srcOrd="3" destOrd="0" presId="urn:microsoft.com/office/officeart/2008/layout/RadialCluster"/>
    <dgm:cxn modelId="{6985FFCC-2B03-44D7-9CD8-2225DD83C0DB}" type="presParOf" srcId="{6CFF5E28-123E-400B-B609-03D9946C3DC8}" destId="{B2805C6A-9406-40B4-A86F-7A7E5E424F30}" srcOrd="4" destOrd="0" presId="urn:microsoft.com/office/officeart/2008/layout/RadialCluster"/>
    <dgm:cxn modelId="{1EB77FE8-233A-4B73-BB35-581578D49B2C}" type="presParOf" srcId="{6CFF5E28-123E-400B-B609-03D9946C3DC8}" destId="{8AE9ADA1-3EF3-4A26-B418-E5E71AF5F329}" srcOrd="5" destOrd="0" presId="urn:microsoft.com/office/officeart/2008/layout/RadialCluster"/>
    <dgm:cxn modelId="{2533E4BA-DDB5-4CE3-8906-67B2743DC4B0}" type="presParOf" srcId="{6CFF5E28-123E-400B-B609-03D9946C3DC8}" destId="{CB10243A-EF2C-41AD-8BB7-FB8D1D109BBC}" srcOrd="6" destOrd="0" presId="urn:microsoft.com/office/officeart/2008/layout/RadialCluster"/>
  </dgm:cxnLst>
  <dgm:bg>
    <a:noFill/>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3229267-E83D-4EB3-B49C-219982044324}">
      <dsp:nvSpPr>
        <dsp:cNvPr id="0" name=""/>
        <dsp:cNvSpPr/>
      </dsp:nvSpPr>
      <dsp:spPr>
        <a:xfrm>
          <a:off x="5241451" y="2087182"/>
          <a:ext cx="1357788" cy="1357788"/>
        </a:xfrm>
        <a:prstGeom prst="roundRect">
          <a:avLst/>
        </a:prstGeom>
        <a:solidFill>
          <a:schemeClr val="accent3">
            <a:lumMod val="5000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1333500">
            <a:lnSpc>
              <a:spcPct val="90000"/>
            </a:lnSpc>
            <a:spcBef>
              <a:spcPct val="0"/>
            </a:spcBef>
            <a:spcAft>
              <a:spcPct val="35000"/>
            </a:spcAft>
          </a:pPr>
          <a:r>
            <a:rPr lang="en-US" sz="3000" kern="1200" dirty="0" smtClean="0"/>
            <a:t>Theme</a:t>
          </a:r>
          <a:endParaRPr lang="en-US" sz="3000" kern="1200" dirty="0"/>
        </a:p>
      </dsp:txBody>
      <dsp:txXfrm>
        <a:off x="5307733" y="2153464"/>
        <a:ext cx="1225224" cy="1225224"/>
      </dsp:txXfrm>
    </dsp:sp>
    <dsp:sp modelId="{E522EF6B-4019-48C7-A822-90A94836C0B8}">
      <dsp:nvSpPr>
        <dsp:cNvPr id="0" name=""/>
        <dsp:cNvSpPr/>
      </dsp:nvSpPr>
      <dsp:spPr>
        <a:xfrm rot="15497100">
          <a:off x="5199176" y="1614796"/>
          <a:ext cx="964871" cy="0"/>
        </a:xfrm>
        <a:custGeom>
          <a:avLst/>
          <a:gdLst/>
          <a:ahLst/>
          <a:cxnLst/>
          <a:rect l="0" t="0" r="0" b="0"/>
          <a:pathLst>
            <a:path>
              <a:moveTo>
                <a:pt x="0" y="0"/>
              </a:moveTo>
              <a:lnTo>
                <a:pt x="964871" y="0"/>
              </a:lnTo>
            </a:path>
          </a:pathLst>
        </a:custGeom>
        <a:noFill/>
        <a:ln w="15875" cap="flat" cmpd="sng" algn="ctr">
          <a:solidFill>
            <a:srgbClr val="FFC000"/>
          </a:solidFill>
          <a:prstDash val="solid"/>
        </a:ln>
        <a:effectLst/>
      </dsp:spPr>
      <dsp:style>
        <a:lnRef idx="2">
          <a:scrgbClr r="0" g="0" b="0"/>
        </a:lnRef>
        <a:fillRef idx="0">
          <a:scrgbClr r="0" g="0" b="0"/>
        </a:fillRef>
        <a:effectRef idx="0">
          <a:scrgbClr r="0" g="0" b="0"/>
        </a:effectRef>
        <a:fontRef idx="minor"/>
      </dsp:style>
    </dsp:sp>
    <dsp:sp modelId="{CB541CFF-B6B1-453F-9775-4F43CBBD3E4C}">
      <dsp:nvSpPr>
        <dsp:cNvPr id="0" name=""/>
        <dsp:cNvSpPr/>
      </dsp:nvSpPr>
      <dsp:spPr>
        <a:xfrm>
          <a:off x="4568939" y="343795"/>
          <a:ext cx="1863831" cy="798614"/>
        </a:xfrm>
        <a:prstGeom prst="roundRect">
          <a:avLst/>
        </a:prstGeom>
        <a:solidFill>
          <a:srgbClr val="FFC000"/>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1120" tIns="71120" rIns="71120" bIns="71120" numCol="1" spcCol="1270" anchor="ctr" anchorCtr="0">
          <a:noAutofit/>
        </a:bodyPr>
        <a:lstStyle/>
        <a:p>
          <a:pPr lvl="0" algn="ctr" defTabSz="1244600">
            <a:lnSpc>
              <a:spcPct val="90000"/>
            </a:lnSpc>
            <a:spcBef>
              <a:spcPct val="0"/>
            </a:spcBef>
            <a:spcAft>
              <a:spcPct val="35000"/>
            </a:spcAft>
          </a:pPr>
          <a:r>
            <a:rPr lang="en-US" sz="2800" kern="1200" dirty="0" smtClean="0"/>
            <a:t>Project</a:t>
          </a:r>
          <a:endParaRPr lang="en-US" sz="2800" kern="1200" dirty="0"/>
        </a:p>
      </dsp:txBody>
      <dsp:txXfrm>
        <a:off x="4607924" y="382780"/>
        <a:ext cx="1785861" cy="720644"/>
      </dsp:txXfrm>
    </dsp:sp>
    <dsp:sp modelId="{BE549F80-15C6-4498-88F1-965F1F59244A}">
      <dsp:nvSpPr>
        <dsp:cNvPr id="0" name=""/>
        <dsp:cNvSpPr/>
      </dsp:nvSpPr>
      <dsp:spPr>
        <a:xfrm rot="975616">
          <a:off x="6554299" y="3278672"/>
          <a:ext cx="2247019" cy="0"/>
        </a:xfrm>
        <a:custGeom>
          <a:avLst/>
          <a:gdLst/>
          <a:ahLst/>
          <a:cxnLst/>
          <a:rect l="0" t="0" r="0" b="0"/>
          <a:pathLst>
            <a:path>
              <a:moveTo>
                <a:pt x="0" y="0"/>
              </a:moveTo>
              <a:lnTo>
                <a:pt x="2247019" y="0"/>
              </a:lnTo>
            </a:path>
          </a:pathLst>
        </a:custGeom>
        <a:noFill/>
        <a:ln w="15875" cap="flat" cmpd="sng" algn="ctr">
          <a:solidFill>
            <a:srgbClr val="FFC000"/>
          </a:solidFill>
          <a:prstDash val="solid"/>
        </a:ln>
        <a:effectLst/>
      </dsp:spPr>
      <dsp:style>
        <a:lnRef idx="2">
          <a:scrgbClr r="0" g="0" b="0"/>
        </a:lnRef>
        <a:fillRef idx="0">
          <a:scrgbClr r="0" g="0" b="0"/>
        </a:fillRef>
        <a:effectRef idx="0">
          <a:scrgbClr r="0" g="0" b="0"/>
        </a:effectRef>
        <a:fontRef idx="minor"/>
      </dsp:style>
    </dsp:sp>
    <dsp:sp modelId="{B2805C6A-9406-40B4-A86F-7A7E5E424F30}">
      <dsp:nvSpPr>
        <dsp:cNvPr id="0" name=""/>
        <dsp:cNvSpPr/>
      </dsp:nvSpPr>
      <dsp:spPr>
        <a:xfrm>
          <a:off x="8664198" y="3593256"/>
          <a:ext cx="2308601" cy="619572"/>
        </a:xfrm>
        <a:prstGeom prst="roundRect">
          <a:avLst/>
        </a:prstGeom>
        <a:solidFill>
          <a:srgbClr val="FFC000"/>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1120" tIns="71120" rIns="71120" bIns="71120" numCol="1" spcCol="1270" anchor="ctr" anchorCtr="0">
          <a:noAutofit/>
        </a:bodyPr>
        <a:lstStyle/>
        <a:p>
          <a:pPr lvl="0" algn="ctr" defTabSz="1244600">
            <a:lnSpc>
              <a:spcPct val="90000"/>
            </a:lnSpc>
            <a:spcBef>
              <a:spcPct val="0"/>
            </a:spcBef>
            <a:spcAft>
              <a:spcPct val="35000"/>
            </a:spcAft>
          </a:pPr>
          <a:r>
            <a:rPr lang="en-US" sz="2800" kern="1200" dirty="0" smtClean="0"/>
            <a:t>Project</a:t>
          </a:r>
          <a:endParaRPr lang="en-US" sz="2800" kern="1200" dirty="0"/>
        </a:p>
      </dsp:txBody>
      <dsp:txXfrm>
        <a:off x="8694443" y="3623501"/>
        <a:ext cx="2248111" cy="559082"/>
      </dsp:txXfrm>
    </dsp:sp>
    <dsp:sp modelId="{8AE9ADA1-3EF3-4A26-B418-E5E71AF5F329}">
      <dsp:nvSpPr>
        <dsp:cNvPr id="0" name=""/>
        <dsp:cNvSpPr/>
      </dsp:nvSpPr>
      <dsp:spPr>
        <a:xfrm rot="9368748">
          <a:off x="4000674" y="3328358"/>
          <a:ext cx="1296136" cy="0"/>
        </a:xfrm>
        <a:custGeom>
          <a:avLst/>
          <a:gdLst/>
          <a:ahLst/>
          <a:cxnLst/>
          <a:rect l="0" t="0" r="0" b="0"/>
          <a:pathLst>
            <a:path>
              <a:moveTo>
                <a:pt x="0" y="0"/>
              </a:moveTo>
              <a:lnTo>
                <a:pt x="1296136" y="0"/>
              </a:lnTo>
            </a:path>
          </a:pathLst>
        </a:custGeom>
        <a:noFill/>
        <a:ln w="15875" cap="flat" cmpd="sng" algn="ctr">
          <a:solidFill>
            <a:srgbClr val="FFC000"/>
          </a:solidFill>
          <a:prstDash val="solid"/>
        </a:ln>
        <a:effectLst/>
      </dsp:spPr>
      <dsp:style>
        <a:lnRef idx="2">
          <a:scrgbClr r="0" g="0" b="0"/>
        </a:lnRef>
        <a:fillRef idx="0">
          <a:scrgbClr r="0" g="0" b="0"/>
        </a:fillRef>
        <a:effectRef idx="0">
          <a:scrgbClr r="0" g="0" b="0"/>
        </a:effectRef>
        <a:fontRef idx="minor"/>
      </dsp:style>
    </dsp:sp>
    <dsp:sp modelId="{CB10243A-EF2C-41AD-8BB7-FB8D1D109BBC}">
      <dsp:nvSpPr>
        <dsp:cNvPr id="0" name=""/>
        <dsp:cNvSpPr/>
      </dsp:nvSpPr>
      <dsp:spPr>
        <a:xfrm>
          <a:off x="2235202" y="3590443"/>
          <a:ext cx="2366423" cy="563889"/>
        </a:xfrm>
        <a:prstGeom prst="roundRect">
          <a:avLst/>
        </a:prstGeom>
        <a:solidFill>
          <a:srgbClr val="FFC000"/>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1120" tIns="71120" rIns="71120" bIns="71120" numCol="1" spcCol="1270" anchor="ctr" anchorCtr="0">
          <a:noAutofit/>
        </a:bodyPr>
        <a:lstStyle/>
        <a:p>
          <a:pPr lvl="0" algn="ctr" defTabSz="1244600">
            <a:lnSpc>
              <a:spcPct val="90000"/>
            </a:lnSpc>
            <a:spcBef>
              <a:spcPct val="0"/>
            </a:spcBef>
            <a:spcAft>
              <a:spcPct val="35000"/>
            </a:spcAft>
          </a:pPr>
          <a:r>
            <a:rPr lang="en-US" sz="2800" kern="1200" dirty="0" smtClean="0"/>
            <a:t>Project</a:t>
          </a:r>
          <a:endParaRPr lang="en-US" sz="2800" kern="1200" dirty="0"/>
        </a:p>
      </dsp:txBody>
      <dsp:txXfrm>
        <a:off x="2262729" y="3617970"/>
        <a:ext cx="2311369" cy="508835"/>
      </dsp:txXfrm>
    </dsp:sp>
  </dsp:spTree>
</dsp:drawing>
</file>

<file path=ppt/diagrams/layout1.xml><?xml version="1.0" encoding="utf-8"?>
<dgm:layoutDef xmlns:dgm="http://schemas.openxmlformats.org/drawingml/2006/diagram" xmlns:a="http://schemas.openxmlformats.org/drawingml/2006/main" uniqueId="urn:microsoft.com/office/officeart/2008/layout/RadialCluster">
  <dgm:title val=""/>
  <dgm:desc val=""/>
  <dgm:catLst>
    <dgm:cat type="relationship" pri="19500"/>
    <dgm:cat type="cycle" pri="150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useDef="1">
    <dgm:dataModel>
      <dgm:ptLst/>
      <dgm:bg/>
      <dgm:whole/>
    </dgm:dataModel>
  </dgm:styleData>
  <dgm:clrData useDef="1">
    <dgm:dataModel>
      <dgm:ptLst/>
      <dgm:bg/>
      <dgm:whole/>
    </dgm:dataModel>
  </dgm:clrData>
  <dgm:layoutNode name="Name0">
    <dgm:varLst>
      <dgm:chMax val="1"/>
      <dgm:chPref val="1"/>
      <dgm:dir/>
      <dgm:animOne val="branch"/>
      <dgm:animLvl val="lvl"/>
    </dgm:varLst>
    <dgm:alg type="composite">
      <dgm:param type="ar" val="1.00"/>
    </dgm:alg>
    <dgm:shape xmlns:r="http://schemas.openxmlformats.org/officeDocument/2006/relationships" r:blip="">
      <dgm:adjLst/>
    </dgm:shape>
    <dgm:choose name="Name1">
      <dgm:if name="Name2" func="var" arg="dir" op="equ" val="norm">
        <dgm:choose name="Name3">
          <dgm:if name="Name4" axis="ch ch" ptType="node node" cnt="1 0" func="cnt" op="equ" val="1">
            <dgm:constrLst>
              <dgm:constr type="l" for="ch" forName="textCenter"/>
              <dgm:constr type="ctrY" for="ch" forName="textCenter" refType="h" fact="0.5"/>
              <dgm:constr type="w" for="ch" forName="textCenter" refType="w" fact="0.32"/>
              <dgm:constr type="h" for="ch" forName="textCenter" refType="w" refFor="ch" refForName="textCenter"/>
              <dgm:constr type="r" for="ch" forName="cycle_1" refType="w"/>
              <dgm:constr type="ctrY" for="ch" forName="cycle_1" refType="h" fact="0.5"/>
              <dgm:constr type="w" for="ch" forName="cycle_1" refType="w" fact="0.56"/>
              <dgm:constr type="h" for="ch" forName="cycle_1" refType="h"/>
              <dgm:constr type="primFontSz" for="ch" forName="textCenter" val="65"/>
              <dgm:constr type="primFontSz" for="des" forName="childCenter1" val="65"/>
              <dgm:constr type="primFontSz" for="des" forName="text1" op="equ" val="65"/>
              <dgm:constr type="userS" for="des" ptType="node" refType="w" refFor="ch" refForName="textCenter" fact="0.67"/>
            </dgm:constrLst>
          </dgm:if>
          <dgm:if name="Name5" axis="ch ch" ptType="node node" cnt="1 0" func="cnt" op="equ" val="2">
            <dgm:constrLst>
              <dgm:constr type="ctrX" for="ch" forName="textCenter" refType="w" fact="0.5"/>
              <dgm:constr type="ctrY" for="ch" forName="textCenter" refType="h" fact="0.5"/>
              <dgm:constr type="w" for="ch" forName="textCenter" refType="w" fact="0.25"/>
              <dgm:constr type="h" for="ch" forName="textCenter" refType="w" refFor="ch" refForName="textCenter"/>
              <dgm:constr type="ctrX" for="ch" forName="cycle_1" refType="w" fact="0.5"/>
              <dgm:constr type="t" for="ch" forName="cycle_1"/>
              <dgm:constr type="w" for="ch" forName="cycle_1" refType="w"/>
              <dgm:constr type="h" for="ch" forName="cycle_1" refType="h" fact="0.34"/>
              <dgm:constr type="ctrX" for="ch" forName="cycle_2" refType="w" fact="0.5"/>
              <dgm:constr type="b" for="ch" forName="cycle_2" refType="h"/>
              <dgm:constr type="w" for="ch" forName="cycle_2" refType="w"/>
              <dgm:constr type="h" for="ch" forName="cycle_2" refType="h" fact="0.34"/>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userS" for="des" ptType="node" refType="w" refFor="ch" refForName="textCenter" fact="0.67"/>
            </dgm:constrLst>
          </dgm:if>
          <dgm:if name="Name6" axis="ch ch" ptType="node node" cnt="1 0" func="cnt" op="equ" val="3">
            <dgm:choose name="Name7">
              <dgm:if name="Name8" axis="ch ch ch" ptType="node node node" st="1 2 0" cnt="1 1 0" func="cnt" op="equ" val="1">
                <dgm:choose name="Name9">
                  <dgm:if name="Name10" axis="ch ch ch" ptType="node node node" st="1 3 0" cnt="1 1 0" func="cnt" op="equ" val="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r" for="ch" forName="cycle_2" refType="w"/>
                      <dgm:constr type="b" for="ch" forName="cycle_2" refType="h" fact="0.85"/>
                      <dgm:constr type="w" for="ch" forName="cycle_2" refType="w" fact="0.46"/>
                      <dgm:constr type="h" for="ch" forName="cycle_2" refType="h" fact="0.54"/>
                      <dgm:constr type="diam" for="ch" forName="cycle_2" refType="w" fact="0.5"/>
                      <dgm:constr type="l" for="ch" forName="cycle_3"/>
                      <dgm:constr type="b" for="ch" forName="cycle_3" refType="h" fact="0.85"/>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if>
                  <dgm:else name="Name1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r" for="ch" forName="cycle_2" refType="w"/>
                      <dgm:constr type="b" for="ch" forName="cycle_2" refType="h" fact="0.85"/>
                      <dgm:constr type="w" for="ch" forName="cycle_2" refType="w" fact="0.46"/>
                      <dgm:constr type="h" for="ch" forName="cycle_2" refType="h" fact="0.54"/>
                      <dgm:constr type="diam" for="ch" forName="cycle_2" refType="w" fact="0.5"/>
                      <dgm:constr type="l" for="ch" forName="cycle_3"/>
                      <dgm:constr type="b" for="ch" forName="cycle_3" refType="h"/>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else>
                </dgm:choose>
              </dgm:if>
              <dgm:else name="Name12">
                <dgm:choose name="Name13">
                  <dgm:if name="Name14" axis="ch ch ch" ptType="node node node" st="1 3 0" cnt="1 1 0" func="cnt" op="equ" val="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r" for="ch" forName="cycle_2" refType="w"/>
                      <dgm:constr type="b" for="ch" forName="cycle_2" refType="h"/>
                      <dgm:constr type="w" for="ch" forName="cycle_2" refType="w" fact="0.46"/>
                      <dgm:constr type="h" for="ch" forName="cycle_2" refType="h" fact="0.54"/>
                      <dgm:constr type="diam" for="ch" forName="cycle_2" refType="w" fact="0.5"/>
                      <dgm:constr type="l" for="ch" forName="cycle_3"/>
                      <dgm:constr type="b" for="ch" forName="cycle_3" refType="h" fact="0.85"/>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if>
                  <dgm:else name="Name15">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r" for="ch" forName="cycle_2" refType="w"/>
                      <dgm:constr type="b" for="ch" forName="cycle_2" refType="h"/>
                      <dgm:constr type="w" for="ch" forName="cycle_2" refType="w" fact="0.46"/>
                      <dgm:constr type="h" for="ch" forName="cycle_2" refType="h" fact="0.54"/>
                      <dgm:constr type="diam" for="ch" forName="cycle_2" refType="w" fact="0.5"/>
                      <dgm:constr type="l" for="ch" forName="cycle_3"/>
                      <dgm:constr type="b" for="ch" forName="cycle_3" refType="h"/>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else>
                </dgm:choose>
              </dgm:else>
            </dgm:choose>
          </dgm:if>
          <dgm:if name="Name16" axis="ch ch" ptType="node node" cnt="1 0" func="cnt" op="equ" val="4">
            <dgm:constrLst>
              <dgm:constr type="ctrX" for="ch" forName="textCenter" refType="w" fact="0.5"/>
              <dgm:constr type="ctrY" for="ch" forName="textCenter" refType="h" fact="0.5"/>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5"/>
              <dgm:constr type="h" for="ch" forName="cycle_1" refType="h" fact="0.33"/>
              <dgm:constr type="r" for="ch" forName="cycle_2" refType="w"/>
              <dgm:constr type="ctrY" for="ch" forName="cycle_2" refType="h" fact="0.5"/>
              <dgm:constr type="w" for="ch" forName="cycle_2" refType="w" fact="0.33"/>
              <dgm:constr type="h" for="ch" forName="cycle_2" refType="h" fact="0.5"/>
              <dgm:constr type="ctrX" for="ch" forName="cycle_3" refType="w" fact="0.5"/>
              <dgm:constr type="b" for="ch" forName="cycle_3" refType="h"/>
              <dgm:constr type="w" for="ch" forName="cycle_3" refType="w" fact="0.5"/>
              <dgm:constr type="h" for="ch" forName="cycle_3" refType="h" fact="0.33"/>
              <dgm:constr type="l" for="ch" forName="cycle_4"/>
              <dgm:constr type="ctrY" for="ch" forName="cycle_4" refType="h" fact="0.5"/>
              <dgm:constr type="w" for="ch" forName="cycle_4" refType="w" fact="0.33"/>
              <dgm:constr type="h" for="ch" forName="cycle_4" refType="h"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userS" for="des" ptType="node" refType="w" refFor="ch" refForName="textCenter" fact="0.67"/>
            </dgm:constrLst>
          </dgm:if>
          <dgm:if name="Name17" axis="ch ch" ptType="node node" cnt="1 0" func="cnt" op="equ" val="5">
            <dgm:constrLst>
              <dgm:constr type="ctrX" for="ch" forName="textCenter" refType="w" fact="0.5"/>
              <dgm:constr type="t" for="ch" forName="textCenter" refType="h" fact="0.42"/>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33"/>
              <dgm:constr type="h" for="ch" forName="cycle_1" refType="w" refFor="ch" refForName="cycle_1"/>
              <dgm:constr type="r" for="ch" forName="cycle_2" refType="w"/>
              <dgm:constr type="t" for="ch" forName="cycle_2" refType="h" fact="0.24"/>
              <dgm:constr type="w" for="ch" forName="cycle_2" refType="w" fact="0.33"/>
              <dgm:constr type="h" for="ch" forName="cycle_2" refType="w" refFor="ch" refForName="cycle_2"/>
              <dgm:constr type="r" for="ch" forName="cycle_3" refType="w" fact="0.89"/>
              <dgm:constr type="b" for="ch" forName="cycle_3" refType="h"/>
              <dgm:constr type="w" for="ch" forName="cycle_3" refType="w" fact="0.33"/>
              <dgm:constr type="h" for="ch" forName="cycle_3" refType="w" refFor="ch" refForName="cycle_3"/>
              <dgm:constr type="l" for="ch" forName="cycle_4" refType="w" fact="0.11"/>
              <dgm:constr type="b" for="ch" forName="cycle_4" refType="h"/>
              <dgm:constr type="w" for="ch" forName="cycle_4" refType="w" fact="0.33"/>
              <dgm:constr type="h" for="ch" forName="cycle_4" refType="w" refFor="ch" refForName="cycle_4"/>
              <dgm:constr type="l" for="ch" forName="cycle_5"/>
              <dgm:constr type="t" for="ch" forName="cycle_5" refType="h" fact="0.24"/>
              <dgm:constr type="w" for="ch" forName="cycle_5" refType="w" fact="0.33"/>
              <dgm:constr type="h" for="ch" forName="cycle_5" refType="w" refFor="ch" refForName="cycle_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userS" for="des" ptType="node" refType="w" refFor="ch" refForName="textCenter" fact="0.67"/>
            </dgm:constrLst>
          </dgm:if>
          <dgm:if name="Name18" axis="ch ch" ptType="node node" cnt="1 0" func="cnt" op="equ" val="6">
            <dgm:constrLst>
              <dgm:constr type="ctrX" for="ch" forName="textCenter" refType="w" fact="0.5"/>
              <dgm:constr type="ctrY" for="ch" forName="textCenter" refType="h" fact="0.5"/>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33"/>
              <dgm:constr type="h" for="ch" forName="cycle_1" refType="w" refFor="ch" refForName="cycle_1"/>
              <dgm:constr type="r" for="ch" forName="cycle_2" refType="w"/>
              <dgm:constr type="t" for="ch" forName="cycle_2" refType="h" fact="0.17"/>
              <dgm:constr type="w" for="ch" forName="cycle_2" refType="w" fact="0.33"/>
              <dgm:constr type="h" for="ch" forName="cycle_2" refType="w" refFor="ch" refForName="cycle_2"/>
              <dgm:constr type="r" for="ch" forName="cycle_3" refType="w"/>
              <dgm:constr type="b" for="ch" forName="cycle_3" refType="h" fact="0.83"/>
              <dgm:constr type="w" for="ch" forName="cycle_3" refType="w" fact="0.33"/>
              <dgm:constr type="h" for="ch" forName="cycle_3" refType="w" refFor="ch" refForName="cycle_3"/>
              <dgm:constr type="ctrX" for="ch" forName="cycle_4" refType="w" fact="0.5"/>
              <dgm:constr type="b" for="ch" forName="cycle_4" refType="h"/>
              <dgm:constr type="w" for="ch" forName="cycle_4" refType="w" fact="0.33"/>
              <dgm:constr type="h" for="ch" forName="cycle_4" refType="w" refFor="ch" refForName="cycle_4"/>
              <dgm:constr type="l" for="ch" forName="cycle_5"/>
              <dgm:constr type="b" for="ch" forName="cycle_5" refType="h" fact="0.83"/>
              <dgm:constr type="w" for="ch" forName="cycle_5" refType="w" fact="0.33"/>
              <dgm:constr type="h" for="ch" forName="cycle_5" refType="w" refFor="ch" refForName="cycle_5"/>
              <dgm:constr type="l" for="ch" forName="cycle_6"/>
              <dgm:constr type="t" for="ch" forName="cycle_6" refType="h" fact="0.17"/>
              <dgm:constr type="w" for="ch" forName="cycle_6" refType="w" fact="0.33"/>
              <dgm:constr type="h" for="ch" forName="cycle_6" refType="w" refFor="ch" refForName="cycle_6"/>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primFontSz" for="des" forName="childCenter6" refType="primFontSz" refFor="des" refForName="childCenter1" op="equ"/>
              <dgm:constr type="primFontSz" for="des" forName="text6" refType="primFontSz" refFor="des" refForName="text1" op="equ"/>
              <dgm:constr type="userS" for="des" ptType="node" refType="w" refFor="ch" refForName="textCenter" fact="0.67"/>
            </dgm:constrLst>
          </dgm:if>
          <dgm:else name="Name19">
            <dgm:constrLst>
              <dgm:constr type="ctrX" for="ch" forName="textCenter" refType="w" fact="0.5"/>
              <dgm:constr type="t" for="ch" forName="textCenter" refType="h" fact="0.444"/>
              <dgm:constr type="w" for="ch" forName="textCenter" refType="w" fact="0.167"/>
              <dgm:constr type="h" for="ch" forName="textCenter" refType="w" refFor="ch" refForName="textCenter"/>
              <dgm:constr type="ctrX" for="ch" forName="cycle_1" refType="w" fact="0.5"/>
              <dgm:constr type="t" for="ch" forName="cycle_1"/>
              <dgm:constr type="w" for="ch" forName="cycle_1" refType="w" fact="0.263"/>
              <dgm:constr type="h" for="ch" forName="cycle_1" refType="w" refFor="ch" refForName="cycle_1"/>
              <dgm:constr type="r" for="ch" forName="cycle_2" refType="w" fact="0.938"/>
              <dgm:constr type="t" for="ch" forName="cycle_2" refType="h" fact="0.141"/>
              <dgm:constr type="w" for="ch" forName="cycle_2" refType="w" fact="0.263"/>
              <dgm:constr type="h" for="ch" forName="cycle_2" refType="w" refFor="ch" refForName="cycle_2"/>
              <dgm:constr type="r" for="ch" forName="cycle_3" refType="w"/>
              <dgm:constr type="b" for="ch" forName="cycle_3" refType="h" fact="0.74"/>
              <dgm:constr type="w" for="ch" forName="cycle_3" refType="w" fact="0.263"/>
              <dgm:constr type="h" for="ch" forName="cycle_3" refType="w" refFor="ch" refForName="cycle_3"/>
              <dgm:constr type="r" for="ch" forName="cycle_4" refType="w" fact="0.8"/>
              <dgm:constr type="b" for="ch" forName="cycle_4" refType="h"/>
              <dgm:constr type="w" for="ch" forName="cycle_4" refType="w" fact="0.263"/>
              <dgm:constr type="h" for="ch" forName="cycle_4" refType="w" refFor="ch" refForName="cycle_4"/>
              <dgm:constr type="l" for="ch" forName="cycle_5" refType="w" fact="0.2"/>
              <dgm:constr type="b" for="ch" forName="cycle_5" refType="h"/>
              <dgm:constr type="w" for="ch" forName="cycle_5" refType="w" fact="0.263"/>
              <dgm:constr type="h" for="ch" forName="cycle_5" refType="w" refFor="ch" refForName="cycle_5"/>
              <dgm:constr type="l" for="ch" forName="cycle_6"/>
              <dgm:constr type="b" for="ch" forName="cycle_6" refType="h" fact="0.74"/>
              <dgm:constr type="w" for="ch" forName="cycle_6" refType="w" fact="0.263"/>
              <dgm:constr type="h" for="ch" forName="cycle_6" refType="w" refFor="ch" refForName="cycle_6"/>
              <dgm:constr type="l" for="ch" forName="cycle_7" refType="w" fact="0.062"/>
              <dgm:constr type="t" for="ch" forName="cycle_7" refType="h" fact="0.141"/>
              <dgm:constr type="w" for="ch" forName="cycle_7" refType="w" fact="0.263"/>
              <dgm:constr type="h" for="ch" forName="cycle_7" refType="w" refFor="ch" refForName="cycle_7"/>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primFontSz" for="des" forName="childCenter6" refType="primFontSz" refFor="des" refForName="childCenter1" op="equ"/>
              <dgm:constr type="primFontSz" for="des" forName="text6" refType="primFontSz" refFor="des" refForName="text1" op="equ"/>
              <dgm:constr type="primFontSz" for="des" forName="childCenter7" refType="primFontSz" refFor="des" refForName="childCenter1" op="equ"/>
              <dgm:constr type="primFontSz" for="des" forName="text7" refType="primFontSz" refFor="des" refForName="text1" op="equ"/>
              <dgm:constr type="userS" for="des" ptType="node" refType="w" refFor="ch" refForName="textCenter" fact="0.67"/>
            </dgm:constrLst>
          </dgm:else>
        </dgm:choose>
      </dgm:if>
      <dgm:else name="Name20">
        <dgm:choose name="Name21">
          <dgm:if name="Name22" axis="ch ch" ptType="node node" func="cnt" op="equ" val="1">
            <dgm:constrLst>
              <dgm:constr type="r" for="ch" forName="textCenter" refType="w"/>
              <dgm:constr type="ctrY" for="ch" forName="textCenter" refType="h" fact="0.5"/>
              <dgm:constr type="w" for="ch" forName="textCenter" refType="w" fact="0.32"/>
              <dgm:constr type="h" for="ch" forName="textCenter" refType="w" refFor="ch" refForName="textCenter"/>
              <dgm:constr type="l" for="ch" forName="cycle_1"/>
              <dgm:constr type="ctrY" for="ch" forName="cycle_1" refType="h" fact="0.5"/>
              <dgm:constr type="w" for="ch" forName="cycle_1" refType="w" fact="0.56"/>
              <dgm:constr type="h" for="ch" forName="cycle_1" refType="h"/>
              <dgm:constr type="primFontSz" for="ch" forName="textCenter" val="65"/>
              <dgm:constr type="primFontSz" for="des" forName="childCenter1" val="65"/>
              <dgm:constr type="primFontSz" for="des" forName="text1" op="equ" val="65"/>
              <dgm:constr type="userS" for="des" ptType="node" refType="w" refFor="ch" refForName="textCenter" fact="0.67"/>
            </dgm:constrLst>
          </dgm:if>
          <dgm:if name="Name23" axis="ch ch" ptType="node node" func="cnt" op="equ" val="2">
            <dgm:constrLst>
              <dgm:constr type="ctrX" for="ch" forName="textCenter" refType="w" fact="0.5"/>
              <dgm:constr type="ctrY" for="ch" forName="textCenter" refType="h" fact="0.5"/>
              <dgm:constr type="w" for="ch" forName="textCenter" refType="w" fact="0.25"/>
              <dgm:constr type="h" for="ch" forName="textCenter" refType="w" refFor="ch" refForName="textCenter"/>
              <dgm:constr type="ctrX" for="ch" forName="cycle_1" refType="w" fact="0.5"/>
              <dgm:constr type="t" for="ch" forName="cycle_1"/>
              <dgm:constr type="w" for="ch" forName="cycle_1" refType="w"/>
              <dgm:constr type="h" for="ch" forName="cycle_1" refType="h" fact="0.34"/>
              <dgm:constr type="ctrX" for="ch" forName="cycle_2" refType="w" fact="0.5"/>
              <dgm:constr type="b" for="ch" forName="cycle_2" refType="h"/>
              <dgm:constr type="w" for="ch" forName="cycle_2" refType="w"/>
              <dgm:constr type="h" for="ch" forName="cycle_2" refType="h" fact="0.34"/>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userS" for="des" ptType="node" refType="w" refFor="ch" refForName="textCenter" fact="0.67"/>
            </dgm:constrLst>
          </dgm:if>
          <dgm:if name="Name24" axis="ch ch" ptType="node node" func="cnt" op="equ" val="3">
            <dgm:choose name="Name25">
              <dgm:if name="Name26" axis="ch ch ch" ptType="node node node" st="1 2 0" cnt="1 1 0" func="cnt" op="equ" val="1">
                <dgm:choose name="Name27">
                  <dgm:if name="Name28" axis="ch ch ch" ptType="node node node" st="1 3 0" cnt="1 1 0" func="cnt" op="equ" val="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l" for="ch" forName="cycle_2"/>
                      <dgm:constr type="b" for="ch" forName="cycle_2" refType="h" fact="0.85"/>
                      <dgm:constr type="w" for="ch" forName="cycle_2" refType="w" fact="0.46"/>
                      <dgm:constr type="h" for="ch" forName="cycle_2" refType="h" fact="0.54"/>
                      <dgm:constr type="diam" for="ch" forName="cycle_2" refType="w" fact="0.5"/>
                      <dgm:constr type="r" for="ch" forName="cycle_3" refType="w"/>
                      <dgm:constr type="b" for="ch" forName="cycle_3" refType="h" fact="0.85"/>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if>
                  <dgm:else name="Name29">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l" for="ch" forName="cycle_2"/>
                      <dgm:constr type="b" for="ch" forName="cycle_2" refType="h" fact="0.85"/>
                      <dgm:constr type="w" for="ch" forName="cycle_2" refType="w" fact="0.46"/>
                      <dgm:constr type="h" for="ch" forName="cycle_2" refType="h" fact="0.54"/>
                      <dgm:constr type="diam" for="ch" forName="cycle_2" refType="w" fact="0.5"/>
                      <dgm:constr type="r" for="ch" forName="cycle_3" refType="w"/>
                      <dgm:constr type="b" for="ch" forName="cycle_3" refType="h"/>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else>
                </dgm:choose>
              </dgm:if>
              <dgm:else name="Name30">
                <dgm:choose name="Name31">
                  <dgm:if name="Name32" axis="ch ch ch" ptType="node node node" st="1 3 0" cnt="1 1 0" func="cnt" op="equ" val="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l" for="ch" forName="cycle_2"/>
                      <dgm:constr type="b" for="ch" forName="cycle_2" refType="h"/>
                      <dgm:constr type="w" for="ch" forName="cycle_2" refType="w" fact="0.46"/>
                      <dgm:constr type="h" for="ch" forName="cycle_2" refType="h" fact="0.54"/>
                      <dgm:constr type="diam" for="ch" forName="cycle_2" refType="w" fact="0.5"/>
                      <dgm:constr type="r" for="ch" forName="cycle_3" refType="w"/>
                      <dgm:constr type="b" for="ch" forName="cycle_3" refType="h" fact="0.85"/>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if>
                  <dgm:else name="Name33">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l" for="ch" forName="cycle_2"/>
                      <dgm:constr type="b" for="ch" forName="cycle_2" refType="h"/>
                      <dgm:constr type="w" for="ch" forName="cycle_2" refType="w" fact="0.46"/>
                      <dgm:constr type="h" for="ch" forName="cycle_2" refType="h" fact="0.54"/>
                      <dgm:constr type="diam" for="ch" forName="cycle_2" refType="w" fact="0.5"/>
                      <dgm:constr type="r" for="ch" forName="cycle_3" refType="w"/>
                      <dgm:constr type="b" for="ch" forName="cycle_3" refType="h"/>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else>
                </dgm:choose>
              </dgm:else>
            </dgm:choose>
          </dgm:if>
          <dgm:if name="Name34" axis="ch ch" ptType="node node" func="cnt" op="equ" val="4">
            <dgm:constrLst>
              <dgm:constr type="ctrX" for="ch" forName="textCenter" refType="w" fact="0.5"/>
              <dgm:constr type="ctrY" for="ch" forName="textCenter" refType="h" fact="0.5"/>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5"/>
              <dgm:constr type="h" for="ch" forName="cycle_1" refType="h" fact="0.33"/>
              <dgm:constr type="l" for="ch" forName="cycle_2"/>
              <dgm:constr type="ctrY" for="ch" forName="cycle_2" refType="h" fact="0.5"/>
              <dgm:constr type="w" for="ch" forName="cycle_2" refType="w" fact="0.33"/>
              <dgm:constr type="h" for="ch" forName="cycle_2" refType="h" fact="0.5"/>
              <dgm:constr type="ctrX" for="ch" forName="cycle_3" refType="w" fact="0.5"/>
              <dgm:constr type="b" for="ch" forName="cycle_3" refType="h"/>
              <dgm:constr type="w" for="ch" forName="cycle_3" refType="w" fact="0.5"/>
              <dgm:constr type="h" for="ch" forName="cycle_3" refType="h" fact="0.33"/>
              <dgm:constr type="r" for="ch" forName="cycle_4" refType="w"/>
              <dgm:constr type="ctrY" for="ch" forName="cycle_4" refType="h" fact="0.5"/>
              <dgm:constr type="w" for="ch" forName="cycle_4" refType="w" fact="0.33"/>
              <dgm:constr type="h" for="ch" forName="cycle_4" refType="h"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userS" for="des" ptType="node" refType="w" refFor="ch" refForName="textCenter" fact="0.67"/>
            </dgm:constrLst>
          </dgm:if>
          <dgm:if name="Name35" axis="ch ch" ptType="node node" func="cnt" op="equ" val="5">
            <dgm:constrLst>
              <dgm:constr type="ctrX" for="ch" forName="textCenter" refType="w" fact="0.5"/>
              <dgm:constr type="t" for="ch" forName="textCenter" refType="h" fact="0.42"/>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33"/>
              <dgm:constr type="h" for="ch" forName="cycle_1" refType="w" refFor="ch" refForName="cycle_1"/>
              <dgm:constr type="l" for="ch" forName="cycle_2"/>
              <dgm:constr type="t" for="ch" forName="cycle_2" refType="h" fact="0.24"/>
              <dgm:constr type="w" for="ch" forName="cycle_2" refType="w" fact="0.33"/>
              <dgm:constr type="h" for="ch" forName="cycle_2" refType="w" refFor="ch" refForName="cycle_2"/>
              <dgm:constr type="l" for="ch" forName="cycle_3" refType="w" fact="0.11"/>
              <dgm:constr type="b" for="ch" forName="cycle_3" refType="h"/>
              <dgm:constr type="w" for="ch" forName="cycle_3" refType="w" fact="0.33"/>
              <dgm:constr type="h" for="ch" forName="cycle_3" refType="w" refFor="ch" refForName="cycle_3"/>
              <dgm:constr type="r" for="ch" forName="cycle_4" refType="w" fact="0.89"/>
              <dgm:constr type="b" for="ch" forName="cycle_4" refType="h"/>
              <dgm:constr type="w" for="ch" forName="cycle_4" refType="w" fact="0.33"/>
              <dgm:constr type="h" for="ch" forName="cycle_4" refType="w" refFor="ch" refForName="cycle_4"/>
              <dgm:constr type="r" for="ch" forName="cycle_5" refType="w"/>
              <dgm:constr type="t" for="ch" forName="cycle_5" refType="h" fact="0.24"/>
              <dgm:constr type="w" for="ch" forName="cycle_5" refType="w" fact="0.33"/>
              <dgm:constr type="h" for="ch" forName="cycle_5" refType="w" refFor="ch" refForName="cycle_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userS" for="des" ptType="node" refType="w" refFor="ch" refForName="textCenter" fact="0.67"/>
            </dgm:constrLst>
          </dgm:if>
          <dgm:if name="Name36" axis="ch ch" ptType="node node" func="cnt" op="equ" val="6">
            <dgm:constrLst>
              <dgm:constr type="ctrX" for="ch" forName="textCenter" refType="w" fact="0.5"/>
              <dgm:constr type="ctrY" for="ch" forName="textCenter" refType="h" fact="0.5"/>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33"/>
              <dgm:constr type="h" for="ch" forName="cycle_1" refType="w" refFor="ch" refForName="cycle_1"/>
              <dgm:constr type="l" for="ch" forName="cycle_2"/>
              <dgm:constr type="t" for="ch" forName="cycle_2" refType="h" fact="0.17"/>
              <dgm:constr type="w" for="ch" forName="cycle_2" refType="w" fact="0.33"/>
              <dgm:constr type="h" for="ch" forName="cycle_2" refType="w" refFor="ch" refForName="cycle_2"/>
              <dgm:constr type="l" for="ch" forName="cycle_3"/>
              <dgm:constr type="b" for="ch" forName="cycle_3" refType="h" fact="0.83"/>
              <dgm:constr type="w" for="ch" forName="cycle_3" refType="w" fact="0.33"/>
              <dgm:constr type="h" for="ch" forName="cycle_3" refType="w" refFor="ch" refForName="cycle_3"/>
              <dgm:constr type="ctrX" for="ch" forName="cycle_4" refType="w" fact="0.5"/>
              <dgm:constr type="b" for="ch" forName="cycle_4" refType="h"/>
              <dgm:constr type="w" for="ch" forName="cycle_4" refType="w" fact="0.33"/>
              <dgm:constr type="h" for="ch" forName="cycle_4" refType="w" refFor="ch" refForName="cycle_4"/>
              <dgm:constr type="r" for="ch" forName="cycle_5" refType="w"/>
              <dgm:constr type="b" for="ch" forName="cycle_5" refType="h" fact="0.83"/>
              <dgm:constr type="w" for="ch" forName="cycle_5" refType="w" fact="0.33"/>
              <dgm:constr type="h" for="ch" forName="cycle_5" refType="w" refFor="ch" refForName="cycle_5"/>
              <dgm:constr type="r" for="ch" forName="cycle_6" refType="w"/>
              <dgm:constr type="t" for="ch" forName="cycle_6" refType="h" fact="0.17"/>
              <dgm:constr type="w" for="ch" forName="cycle_6" refType="w" fact="0.33"/>
              <dgm:constr type="h" for="ch" forName="cycle_6" refType="w" refFor="ch" refForName="cycle_6"/>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primFontSz" for="des" forName="childCenter6" refType="primFontSz" refFor="des" refForName="childCenter1" op="equ"/>
              <dgm:constr type="primFontSz" for="des" forName="text6" refType="primFontSz" refFor="des" refForName="text1" op="equ"/>
              <dgm:constr type="userS" for="des" ptType="node" refType="w" refFor="ch" refForName="textCenter" fact="0.67"/>
            </dgm:constrLst>
          </dgm:if>
          <dgm:else name="Name37">
            <dgm:constrLst>
              <dgm:constr type="ctrX" for="ch" forName="textCenter" refType="w" fact="0.5"/>
              <dgm:constr type="t" for="ch" forName="textCenter" refType="h" fact="0.444"/>
              <dgm:constr type="w" for="ch" forName="textCenter" refType="w" fact="0.167"/>
              <dgm:constr type="h" for="ch" forName="textCenter" refType="w" refFor="ch" refForName="textCenter"/>
              <dgm:constr type="ctrX" for="ch" forName="cycle_1" refType="w" fact="0.5"/>
              <dgm:constr type="t" for="ch" forName="cycle_1"/>
              <dgm:constr type="w" for="ch" forName="cycle_1" refType="w" fact="0.263"/>
              <dgm:constr type="h" for="ch" forName="cycle_1" refType="w" refFor="ch" refForName="cycle_1"/>
              <dgm:constr type="l" for="ch" forName="cycle_2" refType="w" fact="0.062"/>
              <dgm:constr type="t" for="ch" forName="cycle_2" refType="h" fact="0.141"/>
              <dgm:constr type="w" for="ch" forName="cycle_2" refType="w" fact="0.263"/>
              <dgm:constr type="h" for="ch" forName="cycle_2" refType="w" refFor="ch" refForName="cycle_2"/>
              <dgm:constr type="l" for="ch" forName="cycle_3"/>
              <dgm:constr type="b" for="ch" forName="cycle_3" refType="h" fact="0.74"/>
              <dgm:constr type="w" for="ch" forName="cycle_3" refType="w" fact="0.263"/>
              <dgm:constr type="h" for="ch" forName="cycle_3" refType="w" refFor="ch" refForName="cycle_3"/>
              <dgm:constr type="l" for="ch" forName="cycle_4" refType="w" fact="0.2"/>
              <dgm:constr type="b" for="ch" forName="cycle_4" refType="h"/>
              <dgm:constr type="w" for="ch" forName="cycle_4" refType="w" fact="0.263"/>
              <dgm:constr type="h" for="ch" forName="cycle_4" refType="w" refFor="ch" refForName="cycle_4"/>
              <dgm:constr type="r" for="ch" forName="cycle_5" refType="w" fact="0.8"/>
              <dgm:constr type="b" for="ch" forName="cycle_5" refType="h"/>
              <dgm:constr type="w" for="ch" forName="cycle_5" refType="w" fact="0.263"/>
              <dgm:constr type="h" for="ch" forName="cycle_5" refType="w" refFor="ch" refForName="cycle_5"/>
              <dgm:constr type="r" for="ch" forName="cycle_6" refType="w"/>
              <dgm:constr type="b" for="ch" forName="cycle_6" refType="h" fact="0.74"/>
              <dgm:constr type="w" for="ch" forName="cycle_6" refType="w" fact="0.263"/>
              <dgm:constr type="h" for="ch" forName="cycle_6" refType="w" refFor="ch" refForName="cycle_6"/>
              <dgm:constr type="r" for="ch" forName="cycle_7" refType="w" fact="0.938"/>
              <dgm:constr type="t" for="ch" forName="cycle_7" refType="h" fact="0.141"/>
              <dgm:constr type="w" for="ch" forName="cycle_7" refType="w" fact="0.263"/>
              <dgm:constr type="h" for="ch" forName="cycle_7" refType="w" refFor="ch" refForName="cycle_7"/>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primFontSz" for="des" forName="childCenter6" refType="primFontSz" refFor="des" refForName="childCenter1" op="equ"/>
              <dgm:constr type="primFontSz" for="des" forName="text6" refType="primFontSz" refFor="des" refForName="text1" op="equ"/>
              <dgm:constr type="primFontSz" for="des" forName="childCenter7" refType="primFontSz" refFor="des" refForName="childCenter1" op="equ"/>
              <dgm:constr type="primFontSz" for="des" forName="text7" refType="primFontSz" refFor="des" refForName="text1" op="equ"/>
              <dgm:constr type="userS" for="des" ptType="node" refType="w" refFor="ch" refForName="textCenter" fact="0.67"/>
            </dgm:constrLst>
          </dgm:else>
        </dgm:choose>
      </dgm:else>
    </dgm:choose>
    <dgm:forEach name="Name38" axis="ch" ptType="node" cnt="1">
      <dgm:choose name="Name39">
        <dgm:if name="Name40" axis="des" func="maxDepth" op="lte" val="1">
          <dgm:layoutNode name="singleCycle">
            <dgm:choose name="Name41">
              <dgm:if name="Name42" axis="ch" ptType="node" func="cnt" op="equ" val="1">
                <dgm:choose name="Name43">
                  <dgm:if name="Name44" func="var" arg="dir" op="equ" val="norm">
                    <dgm:alg type="cycle">
                      <dgm:param type="stAng" val="90"/>
                      <dgm:param type="ctrShpMap" val="fNode"/>
                    </dgm:alg>
                  </dgm:if>
                  <dgm:else name="Name45">
                    <dgm:alg type="cycle">
                      <dgm:param type="stAng" val="-90"/>
                      <dgm:param type="spanAng" val="-360"/>
                      <dgm:param type="ctrShpMap" val="fNode"/>
                    </dgm:alg>
                  </dgm:else>
                </dgm:choose>
              </dgm:if>
              <dgm:else name="Name46">
                <dgm:choose name="Name47">
                  <dgm:if name="Name48" func="var" arg="dir" op="equ" val="norm">
                    <dgm:alg type="cycle">
                      <dgm:param type="ctrShpMap" val="fNode"/>
                    </dgm:alg>
                  </dgm:if>
                  <dgm:else name="Name49">
                    <dgm:alg type="cycle">
                      <dgm:param type="spanAng" val="-360"/>
                      <dgm:param type="ctrShpMap" val="fNode"/>
                    </dgm:alg>
                  </dgm:else>
                </dgm:choose>
              </dgm:else>
            </dgm:choose>
            <dgm:shape xmlns:r="http://schemas.openxmlformats.org/officeDocument/2006/relationships" r:blip="">
              <dgm:adjLst/>
            </dgm:shape>
            <dgm:presOf/>
            <dgm:choose name="Name50">
              <dgm:if name="Name51" axis="ch" ptType="node" func="cnt" op="equ" val="0">
                <dgm:constrLst>
                  <dgm:constr type="w" for="ch" forName="singleCenter" refType="w"/>
                  <dgm:constr type="h" for="ch" forName="singleCenter" refType="w" refFor="ch" refForName="singleCenter"/>
                </dgm:constrLst>
              </dgm:if>
              <dgm:if name="Name52" axis="ch" ptType="node" func="cnt" op="equ" val="1">
                <dgm:constrLst>
                  <dgm:constr type="w" for="ch" forName="singleCenter" refType="w" fact="0.5"/>
                  <dgm:constr type="h" for="ch" forName="singleCenter" refType="w" refFor="ch" refForName="singleCenter"/>
                  <dgm:constr type="userS" for="ch" ptType="node" refType="w" refFor="ch" refForName="singleCenter" fact="0.67"/>
                </dgm:constrLst>
              </dgm:if>
              <dgm:else name="Name53">
                <dgm:constrLst>
                  <dgm:constr type="w" for="ch" forName="singleCenter" refType="w" fact="0.3"/>
                  <dgm:constr type="h" for="ch" forName="singleCenter" refType="w" refFor="ch" refForName="singleCenter"/>
                  <dgm:constr type="userS" for="ch" ptType="node" refType="w" refFor="ch" refForName="singleCenter" fact="0.67"/>
                </dgm:constrLst>
              </dgm:else>
            </dgm:choose>
            <dgm:layoutNode name="singleCenter" styleLbl="node1">
              <dgm:varLst>
                <dgm:chMax val="7"/>
                <dgm:chPref val="7"/>
              </dgm:varLst>
              <dgm:alg type="tx"/>
              <dgm:shape xmlns:r="http://schemas.openxmlformats.org/officeDocument/2006/relationships" type="roundRect" r:blip="">
                <dgm:adjLst/>
              </dgm:shape>
              <dgm:presOf axis="self" ptType="node"/>
              <dgm:constrLst>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54" axis="ch" cnt="21">
              <dgm:forEach name="Name55" axis="self" ptType="parTrans">
                <dgm:layoutNode name="Name56">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57" axis="self" ptType="node">
                <dgm:layoutNode name="text0"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layoutNode>
        </dgm:if>
        <dgm:else name="Name58">
          <dgm:layoutNode name="textCenter" styleLbl="node1">
            <dgm:alg type="tx"/>
            <dgm:shape xmlns:r="http://schemas.openxmlformats.org/officeDocument/2006/relationships" type="roundRect" r:blip="">
              <dgm:adjLst/>
            </dgm:shape>
            <dgm:presOf axis="self" ptType="node"/>
            <dgm:constrLst>
              <dgm:constr type="tMarg" refType="primFontSz" fact="0.2"/>
              <dgm:constr type="bMarg" refType="primFontSz" fact="0.2"/>
              <dgm:constr type="lMarg" refType="primFontSz" fact="0.2"/>
              <dgm:constr type="rMarg" refType="primFontSz" fact="0.2"/>
            </dgm:constrLst>
            <dgm:ruleLst>
              <dgm:rule type="primFontSz" val="5" fact="NaN" max="NaN"/>
            </dgm:ruleLst>
          </dgm:layoutNode>
          <dgm:choose name="Name59">
            <dgm:if name="Name60" axis="ch" ptType="node" func="cnt" op="gte" val="1">
              <dgm:layoutNode name="cycle_1">
                <dgm:choose name="Name61">
                  <dgm:if name="Name62" func="var" arg="dir" op="equ" val="norm">
                    <dgm:choose name="Name63">
                      <dgm:if name="Name64" axis="ch" ptType="node" func="cnt" op="equ" val="1">
                        <dgm:choose name="Name65">
                          <dgm:if name="Name66" axis="ch ch" ptType="node node" st="1 1" cnt="1 0" func="cnt" op="equ" val="1">
                            <dgm:alg type="cycle">
                              <dgm:param type="ctrShpMap" val="fNode"/>
                              <dgm:param type="stAng" val="90"/>
                            </dgm:alg>
                          </dgm:if>
                          <dgm:if name="Name67" axis="ch ch" ptType="node node" st="1 1" cnt="1 0" func="cnt" op="equ" val="2">
                            <dgm:alg type="cycle">
                              <dgm:param type="ctrShpMap" val="fNode"/>
                              <dgm:param type="stAng" val="45"/>
                              <dgm:param type="spanAng" val="90"/>
                            </dgm:alg>
                          </dgm:if>
                          <dgm:else name="Name68">
                            <dgm:alg type="cycle">
                              <dgm:param type="ctrShpMap" val="fNode"/>
                              <dgm:param type="stAng" val="0"/>
                              <dgm:param type="spanAng" val="180"/>
                            </dgm:alg>
                          </dgm:else>
                        </dgm:choose>
                      </dgm:if>
                      <dgm:if name="Name69" axis="ch" ptType="node" func="cnt" op="equ" val="2">
                        <dgm:choose name="Name70">
                          <dgm:if name="Name71" axis="ch ch" ptType="node node" st="1 1" cnt="1 0" func="cnt" op="equ" val="1">
                            <dgm:alg type="cycle">
                              <dgm:param type="ctrShpMap" val="fNode"/>
                              <dgm:param type="stAng" val="0"/>
                            </dgm:alg>
                          </dgm:if>
                          <dgm:if name="Name72" axis="ch ch" ptType="node node" st="1 1" cnt="1 0" func="cnt" op="equ" val="2">
                            <dgm:alg type="cycle">
                              <dgm:param type="ctrShpMap" val="fNode"/>
                              <dgm:param type="stAng" val="315"/>
                              <dgm:param type="spanAng" val="90"/>
                            </dgm:alg>
                          </dgm:if>
                          <dgm:else name="Name73">
                            <dgm:alg type="cycle">
                              <dgm:param type="ctrShpMap" val="fNode"/>
                              <dgm:param type="stAng" val="270"/>
                              <dgm:param type="spanAng" val="180"/>
                            </dgm:alg>
                          </dgm:else>
                        </dgm:choose>
                      </dgm:if>
                      <dgm:if name="Name74" axis="ch" ptType="node" func="cnt" op="equ" val="3">
                        <dgm:choose name="Name75">
                          <dgm:if name="Name76" axis="ch ch" ptType="node node" st="1 1" cnt="1 0" func="cnt" op="equ" val="1">
                            <dgm:alg type="cycle">
                              <dgm:param type="ctrShpMap" val="fNode"/>
                              <dgm:param type="stAng" val="0"/>
                            </dgm:alg>
                          </dgm:if>
                          <dgm:if name="Name77" axis="ch ch" ptType="node node" st="1 1" cnt="1 0" func="cnt" op="equ" val="2">
                            <dgm:alg type="cycle">
                              <dgm:param type="ctrShpMap" val="fNode"/>
                              <dgm:param type="stAng" val="315"/>
                              <dgm:param type="spanAng" val="90"/>
                            </dgm:alg>
                          </dgm:if>
                          <dgm:else name="Name78">
                            <dgm:alg type="cycle">
                              <dgm:param type="ctrShpMap" val="fNode"/>
                              <dgm:param type="stAng" val="270"/>
                              <dgm:param type="spanAng" val="180"/>
                            </dgm:alg>
                          </dgm:else>
                        </dgm:choose>
                      </dgm:if>
                      <dgm:if name="Name79" axis="ch" ptType="node" func="cnt" op="equ" val="4">
                        <dgm:choose name="Name80">
                          <dgm:if name="Name81" axis="ch ch" ptType="node node" st="1 1" cnt="1 0" func="cnt" op="equ" val="1">
                            <dgm:alg type="cycle">
                              <dgm:param type="ctrShpMap" val="fNode"/>
                              <dgm:param type="stAng" val="0"/>
                            </dgm:alg>
                          </dgm:if>
                          <dgm:if name="Name82" axis="ch ch" ptType="node node" st="1 1" cnt="1 0" func="cnt" op="equ" val="2">
                            <dgm:alg type="cycle">
                              <dgm:param type="ctrShpMap" val="fNode"/>
                              <dgm:param type="stAng" val="315"/>
                              <dgm:param type="spanAng" val="90"/>
                            </dgm:alg>
                          </dgm:if>
                          <dgm:else name="Name83">
                            <dgm:alg type="cycle">
                              <dgm:param type="ctrShpMap" val="fNode"/>
                              <dgm:param type="stAng" val="292.5"/>
                              <dgm:param type="spanAng" val="135"/>
                            </dgm:alg>
                          </dgm:else>
                        </dgm:choose>
                      </dgm:if>
                      <dgm:if name="Name84" axis="ch" ptType="node" func="cnt" op="equ" val="5">
                        <dgm:choose name="Name85">
                          <dgm:if name="Name86" axis="ch ch" ptType="node node" st="1 1" cnt="1 0" func="cnt" op="equ" val="1">
                            <dgm:alg type="cycle">
                              <dgm:param type="ctrShpMap" val="fNode"/>
                              <dgm:param type="stAng" val="0"/>
                            </dgm:alg>
                          </dgm:if>
                          <dgm:if name="Name87" axis="ch ch" ptType="node node" st="1 1" cnt="1 0" func="cnt" op="equ" val="2">
                            <dgm:alg type="cycle">
                              <dgm:param type="ctrShpMap" val="fNode"/>
                              <dgm:param type="stAng" val="315"/>
                              <dgm:param type="spanAng" val="90"/>
                            </dgm:alg>
                          </dgm:if>
                          <dgm:else name="Name88">
                            <dgm:alg type="cycle">
                              <dgm:param type="ctrShpMap" val="fNode"/>
                              <dgm:param type="stAng" val="0"/>
                              <dgm:param type="spanAng" val="360"/>
                            </dgm:alg>
                          </dgm:else>
                        </dgm:choose>
                      </dgm:if>
                      <dgm:if name="Name89" axis="ch" ptType="node" func="cnt" op="equ" val="6">
                        <dgm:choose name="Name90">
                          <dgm:if name="Name91" axis="ch ch" ptType="node node" st="1 1" cnt="1 0" func="cnt" op="equ" val="1">
                            <dgm:alg type="cycle">
                              <dgm:param type="ctrShpMap" val="fNode"/>
                              <dgm:param type="stAng" val="0"/>
                            </dgm:alg>
                          </dgm:if>
                          <dgm:if name="Name92" axis="ch ch" ptType="node node" st="1 1" cnt="1 0" func="cnt" op="equ" val="2">
                            <dgm:alg type="cycle">
                              <dgm:param type="ctrShpMap" val="fNode"/>
                              <dgm:param type="stAng" val="315"/>
                              <dgm:param type="spanAng" val="90"/>
                            </dgm:alg>
                          </dgm:if>
                          <dgm:else name="Name93">
                            <dgm:alg type="cycle">
                              <dgm:param type="ctrShpMap" val="fNode"/>
                              <dgm:param type="stAng" val="0"/>
                              <dgm:param type="spanAng" val="360"/>
                            </dgm:alg>
                          </dgm:else>
                        </dgm:choose>
                      </dgm:if>
                      <dgm:if name="Name94" axis="ch" ptType="node" func="cnt" op="gte" val="7">
                        <dgm:choose name="Name95">
                          <dgm:if name="Name96" axis="ch ch" ptType="node node" st="1 1" cnt="1 0" func="cnt" op="equ" val="1">
                            <dgm:alg type="cycle">
                              <dgm:param type="ctrShpMap" val="fNode"/>
                              <dgm:param type="stAng" val="0"/>
                            </dgm:alg>
                          </dgm:if>
                          <dgm:if name="Name97" axis="ch ch" ptType="node node" st="1 1" cnt="1 0" func="cnt" op="equ" val="2">
                            <dgm:alg type="cycle">
                              <dgm:param type="ctrShpMap" val="fNode"/>
                              <dgm:param type="stAng" val="315"/>
                              <dgm:param type="spanAng" val="90"/>
                            </dgm:alg>
                          </dgm:if>
                          <dgm:else name="Name98">
                            <dgm:alg type="cycle">
                              <dgm:param type="ctrShpMap" val="fNode"/>
                              <dgm:param type="stAng" val="0"/>
                              <dgm:param type="spanAng" val="360"/>
                            </dgm:alg>
                          </dgm:else>
                        </dgm:choose>
                      </dgm:if>
                      <dgm:else name="Name99"/>
                    </dgm:choose>
                  </dgm:if>
                  <dgm:else name="Name100">
                    <dgm:choose name="Name101">
                      <dgm:if name="Name102" axis="ch" ptType="node" func="cnt" op="equ" val="1">
                        <dgm:choose name="Name103">
                          <dgm:if name="Name104" axis="ch ch" ptType="node node" st="1 1" cnt="1 0" func="cnt" op="equ" val="1">
                            <dgm:alg type="cycle">
                              <dgm:param type="ctrShpMap" val="fNode"/>
                              <dgm:param type="stAng" val="270"/>
                            </dgm:alg>
                          </dgm:if>
                          <dgm:if name="Name105" axis="ch ch" ptType="node node" st="1 1" cnt="1 0" func="cnt" op="equ" val="2">
                            <dgm:alg type="cycle">
                              <dgm:param type="ctrShpMap" val="fNode"/>
                              <dgm:param type="stAng" val="315"/>
                              <dgm:param type="spanAng" val="-90"/>
                            </dgm:alg>
                          </dgm:if>
                          <dgm:else name="Name106">
                            <dgm:alg type="cycle">
                              <dgm:param type="ctrShpMap" val="fNode"/>
                              <dgm:param type="stAng" val="0"/>
                              <dgm:param type="spanAng" val="-180"/>
                            </dgm:alg>
                          </dgm:else>
                        </dgm:choose>
                      </dgm:if>
                      <dgm:if name="Name107" axis="ch" ptType="node" func="cnt" op="equ" val="2">
                        <dgm:choose name="Name108">
                          <dgm:if name="Name109" axis="ch ch" ptType="node node" st="1 1" cnt="1 0" func="cnt" op="equ" val="1">
                            <dgm:alg type="cycle">
                              <dgm:param type="ctrShpMap" val="fNode"/>
                              <dgm:param type="stAng" val="0"/>
                            </dgm:alg>
                          </dgm:if>
                          <dgm:if name="Name110" axis="ch ch" ptType="node node" st="1 1" cnt="1 0" func="cnt" op="equ" val="2">
                            <dgm:alg type="cycle">
                              <dgm:param type="ctrShpMap" val="fNode"/>
                              <dgm:param type="stAng" val="45"/>
                              <dgm:param type="spanAng" val="-90"/>
                            </dgm:alg>
                          </dgm:if>
                          <dgm:else name="Name111">
                            <dgm:alg type="cycle">
                              <dgm:param type="ctrShpMap" val="fNode"/>
                              <dgm:param type="stAng" val="90"/>
                              <dgm:param type="spanAng" val="-180"/>
                            </dgm:alg>
                          </dgm:else>
                        </dgm:choose>
                      </dgm:if>
                      <dgm:if name="Name112" axis="ch" ptType="node" func="cnt" op="equ" val="3">
                        <dgm:choose name="Name113">
                          <dgm:if name="Name114" axis="ch ch" ptType="node node" st="1 1" cnt="1 0" func="cnt" op="equ" val="1">
                            <dgm:alg type="cycle">
                              <dgm:param type="ctrShpMap" val="fNode"/>
                              <dgm:param type="stAng" val="0"/>
                            </dgm:alg>
                          </dgm:if>
                          <dgm:if name="Name115" axis="ch ch" ptType="node node" st="1 1" cnt="1 0" func="cnt" op="equ" val="2">
                            <dgm:alg type="cycle">
                              <dgm:param type="ctrShpMap" val="fNode"/>
                              <dgm:param type="stAng" val="45"/>
                              <dgm:param type="spanAng" val="-90"/>
                            </dgm:alg>
                          </dgm:if>
                          <dgm:else name="Name116">
                            <dgm:alg type="cycle">
                              <dgm:param type="ctrShpMap" val="fNode"/>
                              <dgm:param type="stAng" val="90"/>
                              <dgm:param type="spanAng" val="-180"/>
                            </dgm:alg>
                          </dgm:else>
                        </dgm:choose>
                      </dgm:if>
                      <dgm:if name="Name117" axis="ch" ptType="node" func="cnt" op="equ" val="4">
                        <dgm:choose name="Name118">
                          <dgm:if name="Name119" axis="ch ch" ptType="node node" st="1 1" cnt="1 0" func="cnt" op="equ" val="1">
                            <dgm:alg type="cycle">
                              <dgm:param type="ctrShpMap" val="fNode"/>
                              <dgm:param type="stAng" val="0"/>
                            </dgm:alg>
                          </dgm:if>
                          <dgm:if name="Name120" axis="ch ch" ptType="node node" st="1 1" cnt="1 0" func="cnt" op="equ" val="2">
                            <dgm:alg type="cycle">
                              <dgm:param type="ctrShpMap" val="fNode"/>
                              <dgm:param type="stAng" val="45"/>
                              <dgm:param type="spanAng" val="-90"/>
                            </dgm:alg>
                          </dgm:if>
                          <dgm:else name="Name121">
                            <dgm:alg type="cycle">
                              <dgm:param type="ctrShpMap" val="fNode"/>
                              <dgm:param type="stAng" val="67.5"/>
                              <dgm:param type="spanAng" val="-135"/>
                            </dgm:alg>
                          </dgm:else>
                        </dgm:choose>
                      </dgm:if>
                      <dgm:if name="Name122" axis="ch" ptType="node" func="cnt" op="equ" val="5">
                        <dgm:choose name="Name123">
                          <dgm:if name="Name124" axis="ch ch" ptType="node node" st="1 1" cnt="1 0" func="cnt" op="equ" val="1">
                            <dgm:alg type="cycle">
                              <dgm:param type="ctrShpMap" val="fNode"/>
                              <dgm:param type="stAng" val="0"/>
                            </dgm:alg>
                          </dgm:if>
                          <dgm:if name="Name125" axis="ch ch" ptType="node node" st="1 1" cnt="1 0" func="cnt" op="equ" val="2">
                            <dgm:alg type="cycle">
                              <dgm:param type="ctrShpMap" val="fNode"/>
                              <dgm:param type="stAng" val="45"/>
                              <dgm:param type="spanAng" val="-90"/>
                            </dgm:alg>
                          </dgm:if>
                          <dgm:else name="Name126">
                            <dgm:alg type="cycle">
                              <dgm:param type="ctrShpMap" val="fNode"/>
                              <dgm:param type="stAng" val="0"/>
                              <dgm:param type="spanAng" val="-360"/>
                            </dgm:alg>
                          </dgm:else>
                        </dgm:choose>
                      </dgm:if>
                      <dgm:if name="Name127" axis="ch" ptType="node" func="cnt" op="equ" val="6">
                        <dgm:choose name="Name128">
                          <dgm:if name="Name129" axis="ch ch" ptType="node node" st="1 1" cnt="1 0" func="cnt" op="equ" val="1">
                            <dgm:alg type="cycle">
                              <dgm:param type="ctrShpMap" val="fNode"/>
                              <dgm:param type="stAng" val="0"/>
                            </dgm:alg>
                          </dgm:if>
                          <dgm:if name="Name130" axis="ch ch" ptType="node node" st="1 1" cnt="1 0" func="cnt" op="equ" val="2">
                            <dgm:alg type="cycle">
                              <dgm:param type="ctrShpMap" val="fNode"/>
                              <dgm:param type="stAng" val="45"/>
                              <dgm:param type="spanAng" val="-90"/>
                            </dgm:alg>
                          </dgm:if>
                          <dgm:else name="Name131">
                            <dgm:alg type="cycle">
                              <dgm:param type="ctrShpMap" val="fNode"/>
                              <dgm:param type="stAng" val="0"/>
                              <dgm:param type="spanAng" val="-360"/>
                            </dgm:alg>
                          </dgm:else>
                        </dgm:choose>
                      </dgm:if>
                      <dgm:if name="Name132" axis="ch" ptType="node" func="cnt" op="gte" val="7">
                        <dgm:choose name="Name133">
                          <dgm:if name="Name134" axis="ch ch" ptType="node node" st="1 1" cnt="1 0" func="cnt" op="equ" val="1">
                            <dgm:alg type="cycle">
                              <dgm:param type="ctrShpMap" val="fNode"/>
                              <dgm:param type="stAng" val="0"/>
                            </dgm:alg>
                          </dgm:if>
                          <dgm:if name="Name135" axis="ch ch" ptType="node node" st="1 1" cnt="1 0" func="cnt" op="equ" val="2">
                            <dgm:alg type="cycle">
                              <dgm:param type="ctrShpMap" val="fNode"/>
                              <dgm:param type="stAng" val="45"/>
                              <dgm:param type="spanAng" val="-90"/>
                            </dgm:alg>
                          </dgm:if>
                          <dgm:else name="Name136">
                            <dgm:alg type="cycle">
                              <dgm:param type="ctrShpMap" val="fNode"/>
                              <dgm:param type="stAng" val="0"/>
                              <dgm:param type="spanAng" val="-360"/>
                            </dgm:alg>
                          </dgm:else>
                        </dgm:choose>
                      </dgm:if>
                      <dgm:else name="Name137"/>
                    </dgm:choose>
                  </dgm:else>
                </dgm:choose>
                <dgm:shape xmlns:r="http://schemas.openxmlformats.org/officeDocument/2006/relationships" r:blip="">
                  <dgm:adjLst/>
                </dgm:shape>
                <dgm:presOf/>
                <dgm:constrLst>
                  <dgm:constr type="sp" refType="w" fact="0.1"/>
                  <dgm:constr type="sibSp" refType="w" fact="0.1"/>
                </dgm:constrLst>
                <dgm:forEach name="Name138" axis="ch" ptType="node" cnt="1">
                  <dgm:layoutNode name="childCenter1"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139" axis="ch">
                    <dgm:forEach name="Name140" axis="self" ptType="parTrans">
                      <dgm:layoutNode name="Name141">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142" axis="self" ptType="node">
                      <dgm:layoutNode name="text1"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143" axis="ch" ptType="parTrans" cnt="1">
                <dgm:layoutNode name="Name144">
                  <dgm:alg type="conn">
                    <dgm:param type="dim" val="1D"/>
                    <dgm:param type="begPts" val="auto"/>
                    <dgm:param type="endPts" val="auto"/>
                    <dgm:param type="endSty" val="noArr"/>
                    <dgm:param type="srcNode" val="textCenter"/>
                    <dgm:param type="dstNode" val="childCenter1"/>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145"/>
          </dgm:choose>
          <dgm:choose name="Name146">
            <dgm:if name="Name147" axis="ch" ptType="node" func="cnt" op="gte" val="2">
              <dgm:layoutNode name="cycle_2">
                <dgm:choose name="Name148">
                  <dgm:if name="Name149" func="var" arg="dir" op="equ" val="norm">
                    <dgm:choose name="Name150">
                      <dgm:if name="Name151" axis="ch" ptType="node" func="cnt" op="equ" val="2">
                        <dgm:choose name="Name152">
                          <dgm:if name="Name153" axis="ch ch" ptType="node node" st="2 1" cnt="1 0" func="cnt" op="equ" val="1">
                            <dgm:alg type="cycle">
                              <dgm:param type="ctrShpMap" val="fNode"/>
                              <dgm:param type="stAng" val="180"/>
                            </dgm:alg>
                          </dgm:if>
                          <dgm:if name="Name154" axis="ch ch" ptType="node node" st="2 1" cnt="1 0" func="cnt" op="equ" val="2">
                            <dgm:alg type="cycle">
                              <dgm:param type="ctrShpMap" val="fNode"/>
                              <dgm:param type="stAng" val="135"/>
                              <dgm:param type="spanAng" val="90"/>
                            </dgm:alg>
                          </dgm:if>
                          <dgm:else name="Name155">
                            <dgm:alg type="cycle">
                              <dgm:param type="ctrShpMap" val="fNode"/>
                              <dgm:param type="stAng" val="90"/>
                              <dgm:param type="spanAng" val="180"/>
                            </dgm:alg>
                          </dgm:else>
                        </dgm:choose>
                      </dgm:if>
                      <dgm:if name="Name156" axis="ch" ptType="node" func="cnt" op="equ" val="3">
                        <dgm:choose name="Name157">
                          <dgm:if name="Name158" axis="ch ch" ptType="node node" st="2 1" cnt="1 0" func="cnt" op="equ" val="1">
                            <dgm:alg type="cycle">
                              <dgm:param type="ctrShpMap" val="fNode"/>
                              <dgm:param type="stAng" val="120"/>
                              <dgm:param type="horzAlign" val="r"/>
                              <dgm:param type="vertAlign" val="b"/>
                            </dgm:alg>
                          </dgm:if>
                          <dgm:if name="Name159" axis="ch ch" ptType="node node" st="2 1" cnt="1 0" func="cnt" op="equ" val="2">
                            <dgm:alg type="cycle">
                              <dgm:param type="ctrShpMap" val="fNode"/>
                              <dgm:param type="stAng" val="75"/>
                              <dgm:param type="spanAng" val="90"/>
                              <dgm:param type="horzAlign" val="r"/>
                              <dgm:param type="vertAlign" val="b"/>
                            </dgm:alg>
                          </dgm:if>
                          <dgm:else name="Name160">
                            <dgm:alg type="cycle">
                              <dgm:param type="ctrShpMap" val="fNode"/>
                              <dgm:param type="stAng" val="30"/>
                              <dgm:param type="spanAng" val="180"/>
                            </dgm:alg>
                          </dgm:else>
                        </dgm:choose>
                      </dgm:if>
                      <dgm:if name="Name161" axis="ch" ptType="node" func="cnt" op="equ" val="4">
                        <dgm:choose name="Name162">
                          <dgm:if name="Name163" axis="ch ch" ptType="node node" st="2 1" cnt="1 0" func="cnt" op="equ" val="1">
                            <dgm:alg type="cycle">
                              <dgm:param type="ctrShpMap" val="fNode"/>
                              <dgm:param type="stAng" val="90"/>
                            </dgm:alg>
                          </dgm:if>
                          <dgm:if name="Name164" axis="ch ch" ptType="node node" st="2 1" cnt="1 0" func="cnt" op="equ" val="2">
                            <dgm:alg type="cycle">
                              <dgm:param type="ctrShpMap" val="fNode"/>
                              <dgm:param type="stAng" val="45"/>
                              <dgm:param type="spanAng" val="90"/>
                            </dgm:alg>
                          </dgm:if>
                          <dgm:else name="Name165">
                            <dgm:alg type="cycle">
                              <dgm:param type="ctrShpMap" val="fNode"/>
                              <dgm:param type="stAng" val="22.5"/>
                              <dgm:param type="spanAng" val="135"/>
                            </dgm:alg>
                          </dgm:else>
                        </dgm:choose>
                      </dgm:if>
                      <dgm:if name="Name166" axis="ch" ptType="node" func="cnt" op="equ" val="5">
                        <dgm:choose name="Name167">
                          <dgm:if name="Name168" axis="ch ch" ptType="node node" st="2 1" cnt="1 0" func="cnt" op="equ" val="1">
                            <dgm:alg type="cycle">
                              <dgm:param type="ctrShpMap" val="fNode"/>
                              <dgm:param type="stAng" val="72"/>
                            </dgm:alg>
                          </dgm:if>
                          <dgm:if name="Name169" axis="ch ch" ptType="node node" st="2 1" cnt="1 0" func="cnt" op="equ" val="2">
                            <dgm:alg type="cycle">
                              <dgm:param type="ctrShpMap" val="fNode"/>
                              <dgm:param type="stAng" val="27"/>
                              <dgm:param type="spanAng" val="90"/>
                            </dgm:alg>
                          </dgm:if>
                          <dgm:else name="Name170">
                            <dgm:alg type="cycle">
                              <dgm:param type="ctrShpMap" val="fNode"/>
                              <dgm:param type="stAng" val="0"/>
                              <dgm:param type="spanAng" val="360"/>
                            </dgm:alg>
                          </dgm:else>
                        </dgm:choose>
                      </dgm:if>
                      <dgm:if name="Name171" axis="ch" ptType="node" func="cnt" op="equ" val="6">
                        <dgm:choose name="Name172">
                          <dgm:if name="Name173" axis="ch ch" ptType="node node" st="2 1" cnt="1 0" func="cnt" op="equ" val="1">
                            <dgm:alg type="cycle">
                              <dgm:param type="ctrShpMap" val="fNode"/>
                              <dgm:param type="stAng" val="60"/>
                            </dgm:alg>
                          </dgm:if>
                          <dgm:if name="Name174" axis="ch ch" ptType="node node" st="2 1" cnt="1 0" func="cnt" op="equ" val="2">
                            <dgm:alg type="cycle">
                              <dgm:param type="ctrShpMap" val="fNode"/>
                              <dgm:param type="stAng" val="15"/>
                              <dgm:param type="spanAng" val="90"/>
                            </dgm:alg>
                          </dgm:if>
                          <dgm:else name="Name175">
                            <dgm:alg type="cycle">
                              <dgm:param type="ctrShpMap" val="fNode"/>
                              <dgm:param type="stAng" val="0"/>
                              <dgm:param type="spanAng" val="360"/>
                            </dgm:alg>
                          </dgm:else>
                        </dgm:choose>
                      </dgm:if>
                      <dgm:if name="Name176" axis="ch" ptType="node" func="cnt" op="gte" val="7">
                        <dgm:choose name="Name177">
                          <dgm:if name="Name178" axis="ch ch" ptType="node node" st="2 1" cnt="1 0" func="cnt" op="equ" val="1">
                            <dgm:alg type="cycle">
                              <dgm:param type="ctrShpMap" val="fNode"/>
                              <dgm:param type="stAng" val="51"/>
                            </dgm:alg>
                          </dgm:if>
                          <dgm:if name="Name179" axis="ch ch" ptType="node node" st="2 1" cnt="1 0" func="cnt" op="equ" val="2">
                            <dgm:alg type="cycle">
                              <dgm:param type="ctrShpMap" val="fNode"/>
                              <dgm:param type="stAng" val="6"/>
                              <dgm:param type="spanAng" val="90"/>
                            </dgm:alg>
                          </dgm:if>
                          <dgm:else name="Name180">
                            <dgm:alg type="cycle">
                              <dgm:param type="ctrShpMap" val="fNode"/>
                              <dgm:param type="stAng" val="0"/>
                              <dgm:param type="spanAng" val="360"/>
                            </dgm:alg>
                          </dgm:else>
                        </dgm:choose>
                      </dgm:if>
                      <dgm:else name="Name181"/>
                    </dgm:choose>
                  </dgm:if>
                  <dgm:else name="Name182">
                    <dgm:choose name="Name183">
                      <dgm:if name="Name184" axis="ch" ptType="node" func="cnt" op="equ" val="2">
                        <dgm:choose name="Name185">
                          <dgm:if name="Name186" axis="ch ch" ptType="node node" st="2 1" cnt="1 0" func="cnt" op="equ" val="1">
                            <dgm:alg type="cycle">
                              <dgm:param type="ctrShpMap" val="fNode"/>
                              <dgm:param type="stAng" val="180"/>
                            </dgm:alg>
                          </dgm:if>
                          <dgm:if name="Name187" axis="ch ch" ptType="node node" st="2 1" cnt="1 0" func="cnt" op="equ" val="2">
                            <dgm:alg type="cycle">
                              <dgm:param type="ctrShpMap" val="fNode"/>
                              <dgm:param type="stAng" val="225"/>
                              <dgm:param type="spanAng" val="-90"/>
                            </dgm:alg>
                          </dgm:if>
                          <dgm:else name="Name188">
                            <dgm:alg type="cycle">
                              <dgm:param type="ctrShpMap" val="fNode"/>
                              <dgm:param type="stAng" val="270"/>
                              <dgm:param type="spanAng" val="-180"/>
                            </dgm:alg>
                          </dgm:else>
                        </dgm:choose>
                      </dgm:if>
                      <dgm:if name="Name189" axis="ch" ptType="node" func="cnt" op="equ" val="3">
                        <dgm:choose name="Name190">
                          <dgm:if name="Name191" axis="ch ch" ptType="node node" st="2 1" cnt="1 0" func="cnt" op="equ" val="1">
                            <dgm:alg type="cycle">
                              <dgm:param type="ctrShpMap" val="fNode"/>
                              <dgm:param type="stAng" val="240"/>
                              <dgm:param type="horzAlign" val="l"/>
                              <dgm:param type="vertAlign" val="b"/>
                            </dgm:alg>
                          </dgm:if>
                          <dgm:if name="Name192" axis="ch ch" ptType="node node" st="2 1" cnt="1 0" func="cnt" op="equ" val="2">
                            <dgm:alg type="cycle">
                              <dgm:param type="ctrShpMap" val="fNode"/>
                              <dgm:param type="stAng" val="285"/>
                              <dgm:param type="spanAng" val="-90"/>
                              <dgm:param type="horzAlign" val="l"/>
                              <dgm:param type="vertAlign" val="b"/>
                            </dgm:alg>
                          </dgm:if>
                          <dgm:else name="Name193">
                            <dgm:alg type="cycle">
                              <dgm:param type="ctrShpMap" val="fNode"/>
                              <dgm:param type="stAng" val="330"/>
                              <dgm:param type="spanAng" val="-180"/>
                            </dgm:alg>
                          </dgm:else>
                        </dgm:choose>
                      </dgm:if>
                      <dgm:if name="Name194" axis="ch" ptType="node" func="cnt" op="equ" val="4">
                        <dgm:choose name="Name195">
                          <dgm:if name="Name196" axis="ch ch" ptType="node node" st="2 1" cnt="1 0" func="cnt" op="equ" val="1">
                            <dgm:alg type="cycle">
                              <dgm:param type="ctrShpMap" val="fNode"/>
                              <dgm:param type="stAng" val="270"/>
                            </dgm:alg>
                          </dgm:if>
                          <dgm:if name="Name197" axis="ch ch" ptType="node node" st="2 1" cnt="1 0" func="cnt" op="equ" val="2">
                            <dgm:alg type="cycle">
                              <dgm:param type="ctrShpMap" val="fNode"/>
                              <dgm:param type="stAng" val="315"/>
                              <dgm:param type="spanAng" val="-90"/>
                            </dgm:alg>
                          </dgm:if>
                          <dgm:else name="Name198">
                            <dgm:alg type="cycle">
                              <dgm:param type="ctrShpMap" val="fNode"/>
                              <dgm:param type="stAng" val="337.5"/>
                              <dgm:param type="spanAng" val="-135"/>
                            </dgm:alg>
                          </dgm:else>
                        </dgm:choose>
                      </dgm:if>
                      <dgm:if name="Name199" axis="ch" ptType="node" func="cnt" op="equ" val="5">
                        <dgm:choose name="Name200">
                          <dgm:if name="Name201" axis="ch ch" ptType="node node" st="2 1" cnt="1 0" func="cnt" op="equ" val="1">
                            <dgm:alg type="cycle">
                              <dgm:param type="ctrShpMap" val="fNode"/>
                              <dgm:param type="stAng" val="288"/>
                            </dgm:alg>
                          </dgm:if>
                          <dgm:if name="Name202" axis="ch ch" ptType="node node" st="2 1" cnt="1 0" func="cnt" op="equ" val="2">
                            <dgm:alg type="cycle">
                              <dgm:param type="ctrShpMap" val="fNode"/>
                              <dgm:param type="stAng" val="333"/>
                              <dgm:param type="spanAng" val="-90"/>
                            </dgm:alg>
                          </dgm:if>
                          <dgm:else name="Name203">
                            <dgm:alg type="cycle">
                              <dgm:param type="ctrShpMap" val="fNode"/>
                              <dgm:param type="stAng" val="0"/>
                              <dgm:param type="spanAng" val="-360"/>
                            </dgm:alg>
                          </dgm:else>
                        </dgm:choose>
                      </dgm:if>
                      <dgm:if name="Name204" axis="ch" ptType="node" func="cnt" op="equ" val="6">
                        <dgm:choose name="Name205">
                          <dgm:if name="Name206" axis="ch ch" ptType="node node" st="2 1" cnt="1 0" func="cnt" op="equ" val="1">
                            <dgm:alg type="cycle">
                              <dgm:param type="ctrShpMap" val="fNode"/>
                              <dgm:param type="stAng" val="300"/>
                            </dgm:alg>
                          </dgm:if>
                          <dgm:if name="Name207" axis="ch ch" ptType="node node" st="2 1" cnt="1 0" func="cnt" op="equ" val="2">
                            <dgm:alg type="cycle">
                              <dgm:param type="ctrShpMap" val="fNode"/>
                              <dgm:param type="stAng" val="345"/>
                              <dgm:param type="spanAng" val="-90"/>
                            </dgm:alg>
                          </dgm:if>
                          <dgm:else name="Name208">
                            <dgm:alg type="cycle">
                              <dgm:param type="ctrShpMap" val="fNode"/>
                              <dgm:param type="stAng" val="0"/>
                              <dgm:param type="spanAng" val="-360"/>
                            </dgm:alg>
                          </dgm:else>
                        </dgm:choose>
                      </dgm:if>
                      <dgm:if name="Name209" axis="ch" ptType="node" func="cnt" op="gte" val="7">
                        <dgm:choose name="Name210">
                          <dgm:if name="Name211" axis="ch ch" ptType="node node" st="2 1" cnt="1 0" func="cnt" op="equ" val="1">
                            <dgm:alg type="cycle">
                              <dgm:param type="ctrShpMap" val="fNode"/>
                              <dgm:param type="stAng" val="308"/>
                            </dgm:alg>
                          </dgm:if>
                          <dgm:if name="Name212" axis="ch ch" ptType="node node" st="2 1" cnt="1 0" func="cnt" op="equ" val="2">
                            <dgm:alg type="cycle">
                              <dgm:param type="ctrShpMap" val="fNode"/>
                              <dgm:param type="stAng" val="353"/>
                              <dgm:param type="spanAng" val="-90"/>
                            </dgm:alg>
                          </dgm:if>
                          <dgm:else name="Name213">
                            <dgm:alg type="cycle">
                              <dgm:param type="ctrShpMap" val="fNode"/>
                              <dgm:param type="stAng" val="0"/>
                              <dgm:param type="spanAng" val="-360"/>
                            </dgm:alg>
                          </dgm:else>
                        </dgm:choose>
                      </dgm:if>
                      <dgm:else name="Name214"/>
                    </dgm:choose>
                  </dgm:else>
                </dgm:choose>
                <dgm:shape xmlns:r="http://schemas.openxmlformats.org/officeDocument/2006/relationships" r:blip="">
                  <dgm:adjLst/>
                </dgm:shape>
                <dgm:presOf/>
                <dgm:constrLst>
                  <dgm:constr type="sp" refType="w" fact="0.1"/>
                  <dgm:constr type="sibSp" refType="w" fact="0.1"/>
                </dgm:constrLst>
                <dgm:forEach name="Name215" axis="ch" ptType="node" st="2" cnt="1">
                  <dgm:layoutNode name="childCenter2"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216" axis="ch">
                    <dgm:forEach name="Name217" axis="self" ptType="parTrans">
                      <dgm:layoutNode name="Name218">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219" axis="self" ptType="node">
                      <dgm:layoutNode name="text2"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220" axis="ch" ptType="parTrans" st="2" cnt="1">
                <dgm:layoutNode name="Name221">
                  <dgm:alg type="conn">
                    <dgm:param type="dim" val="1D"/>
                    <dgm:param type="begPts" val="auto"/>
                    <dgm:param type="endPts" val="auto"/>
                    <dgm:param type="endSty" val="noArr"/>
                    <dgm:param type="srcNode" val="textCenter"/>
                    <dgm:param type="dstNode" val="childCenter2"/>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222"/>
          </dgm:choose>
          <dgm:choose name="Name223">
            <dgm:if name="Name224" axis="ch" ptType="node" func="cnt" op="gte" val="3">
              <dgm:layoutNode name="cycle_3">
                <dgm:choose name="Name225">
                  <dgm:if name="Name226" func="var" arg="dir" op="equ" val="norm">
                    <dgm:choose name="Name227">
                      <dgm:if name="Name228" axis="ch" ptType="node" func="cnt" op="equ" val="3">
                        <dgm:choose name="Name229">
                          <dgm:if name="Name230" axis="ch ch" ptType="node node" st="3 1" cnt="1 0" func="cnt" op="equ" val="1">
                            <dgm:alg type="cycle">
                              <dgm:param type="ctrShpMap" val="fNode"/>
                              <dgm:param type="stAng" val="240"/>
                              <dgm:param type="horzAlign" val="l"/>
                              <dgm:param type="vertAlign" val="b"/>
                            </dgm:alg>
                          </dgm:if>
                          <dgm:if name="Name231" axis="ch ch" ptType="node node" st="3 1" cnt="1 0" func="cnt" op="equ" val="2">
                            <dgm:alg type="cycle">
                              <dgm:param type="ctrShpMap" val="fNode"/>
                              <dgm:param type="stAng" val="195"/>
                              <dgm:param type="spanAng" val="90"/>
                              <dgm:param type="horzAlign" val="l"/>
                              <dgm:param type="vertAlign" val="b"/>
                            </dgm:alg>
                          </dgm:if>
                          <dgm:else name="Name232">
                            <dgm:alg type="cycle">
                              <dgm:param type="ctrShpMap" val="fNode"/>
                              <dgm:param type="stAng" val="150"/>
                              <dgm:param type="spanAng" val="180"/>
                            </dgm:alg>
                          </dgm:else>
                        </dgm:choose>
                      </dgm:if>
                      <dgm:if name="Name233" axis="ch" ptType="node" func="cnt" op="equ" val="4">
                        <dgm:choose name="Name234">
                          <dgm:if name="Name235" axis="ch ch" ptType="node node" st="3 1" cnt="1 0" func="cnt" op="equ" val="1">
                            <dgm:alg type="cycle">
                              <dgm:param type="ctrShpMap" val="fNode"/>
                              <dgm:param type="stAng" val="180"/>
                            </dgm:alg>
                          </dgm:if>
                          <dgm:if name="Name236" axis="ch ch" ptType="node node" st="3 1" cnt="1 0" func="cnt" op="equ" val="2">
                            <dgm:alg type="cycle">
                              <dgm:param type="ctrShpMap" val="fNode"/>
                              <dgm:param type="stAng" val="135"/>
                              <dgm:param type="spanAng" val="90"/>
                            </dgm:alg>
                          </dgm:if>
                          <dgm:else name="Name237">
                            <dgm:alg type="cycle">
                              <dgm:param type="ctrShpMap" val="fNode"/>
                              <dgm:param type="stAng" val="112.5"/>
                              <dgm:param type="spanAng" val="135"/>
                            </dgm:alg>
                          </dgm:else>
                        </dgm:choose>
                      </dgm:if>
                      <dgm:if name="Name238" axis="ch" ptType="node" func="cnt" op="equ" val="5">
                        <dgm:choose name="Name239">
                          <dgm:if name="Name240" axis="ch ch" ptType="node node" st="3 1" cnt="1 0" func="cnt" op="equ" val="1">
                            <dgm:alg type="cycle">
                              <dgm:param type="ctrShpMap" val="fNode"/>
                              <dgm:param type="stAng" val="144"/>
                            </dgm:alg>
                          </dgm:if>
                          <dgm:if name="Name241" axis="ch ch" ptType="node node" st="3 1" cnt="1 0" func="cnt" op="equ" val="2">
                            <dgm:alg type="cycle">
                              <dgm:param type="ctrShpMap" val="fNode"/>
                              <dgm:param type="stAng" val="99"/>
                              <dgm:param type="spanAng" val="90"/>
                            </dgm:alg>
                          </dgm:if>
                          <dgm:else name="Name242">
                            <dgm:alg type="cycle">
                              <dgm:param type="ctrShpMap" val="fNode"/>
                              <dgm:param type="stAng" val="0"/>
                              <dgm:param type="spanAng" val="360"/>
                            </dgm:alg>
                          </dgm:else>
                        </dgm:choose>
                      </dgm:if>
                      <dgm:if name="Name243" axis="ch" ptType="node" func="cnt" op="equ" val="6">
                        <dgm:choose name="Name244">
                          <dgm:if name="Name245" axis="ch ch" ptType="node node" st="3 1" cnt="1 0" func="cnt" op="equ" val="1">
                            <dgm:alg type="cycle">
                              <dgm:param type="ctrShpMap" val="fNode"/>
                              <dgm:param type="stAng" val="120"/>
                            </dgm:alg>
                          </dgm:if>
                          <dgm:if name="Name246" axis="ch ch" ptType="node node" st="3 1" cnt="1 0" func="cnt" op="equ" val="2">
                            <dgm:alg type="cycle">
                              <dgm:param type="ctrShpMap" val="fNode"/>
                              <dgm:param type="stAng" val="75"/>
                              <dgm:param type="spanAng" val="90"/>
                            </dgm:alg>
                          </dgm:if>
                          <dgm:else name="Name247">
                            <dgm:alg type="cycle">
                              <dgm:param type="ctrShpMap" val="fNode"/>
                              <dgm:param type="stAng" val="0"/>
                              <dgm:param type="spanAng" val="360"/>
                            </dgm:alg>
                          </dgm:else>
                        </dgm:choose>
                      </dgm:if>
                      <dgm:if name="Name248" axis="ch" ptType="node" func="cnt" op="gte" val="7">
                        <dgm:choose name="Name249">
                          <dgm:if name="Name250" axis="ch ch" ptType="node node" st="3 1" cnt="1 0" func="cnt" op="equ" val="1">
                            <dgm:alg type="cycle">
                              <dgm:param type="ctrShpMap" val="fNode"/>
                              <dgm:param type="stAng" val="102"/>
                            </dgm:alg>
                          </dgm:if>
                          <dgm:if name="Name251" axis="ch ch" ptType="node node" st="3 1" cnt="1 0" func="cnt" op="equ" val="2">
                            <dgm:alg type="cycle">
                              <dgm:param type="ctrShpMap" val="fNode"/>
                              <dgm:param type="stAng" val="57"/>
                              <dgm:param type="spanAng" val="90"/>
                            </dgm:alg>
                          </dgm:if>
                          <dgm:else name="Name252">
                            <dgm:alg type="cycle">
                              <dgm:param type="ctrShpMap" val="fNode"/>
                              <dgm:param type="stAng" val="0"/>
                              <dgm:param type="spanAng" val="360"/>
                            </dgm:alg>
                          </dgm:else>
                        </dgm:choose>
                      </dgm:if>
                      <dgm:else name="Name253"/>
                    </dgm:choose>
                  </dgm:if>
                  <dgm:else name="Name254">
                    <dgm:choose name="Name255">
                      <dgm:if name="Name256" axis="ch" ptType="node" func="cnt" op="equ" val="3">
                        <dgm:choose name="Name257">
                          <dgm:if name="Name258" axis="ch ch" ptType="node node" st="3 1" cnt="1 0" func="cnt" op="equ" val="1">
                            <dgm:alg type="cycle">
                              <dgm:param type="ctrShpMap" val="fNode"/>
                              <dgm:param type="stAng" val="120"/>
                              <dgm:param type="horzAlign" val="r"/>
                              <dgm:param type="vertAlign" val="b"/>
                            </dgm:alg>
                          </dgm:if>
                          <dgm:if name="Name259" axis="ch ch" ptType="node node" st="3 1" cnt="1 0" func="cnt" op="equ" val="2">
                            <dgm:alg type="cycle">
                              <dgm:param type="ctrShpMap" val="fNode"/>
                              <dgm:param type="stAng" val="165"/>
                              <dgm:param type="spanAng" val="-90"/>
                              <dgm:param type="horzAlign" val="r"/>
                              <dgm:param type="vertAlign" val="b"/>
                            </dgm:alg>
                          </dgm:if>
                          <dgm:else name="Name260">
                            <dgm:alg type="cycle">
                              <dgm:param type="ctrShpMap" val="fNode"/>
                              <dgm:param type="stAng" val="210"/>
                              <dgm:param type="spanAng" val="-180"/>
                            </dgm:alg>
                          </dgm:else>
                        </dgm:choose>
                      </dgm:if>
                      <dgm:if name="Name261" axis="ch" ptType="node" func="cnt" op="equ" val="4">
                        <dgm:choose name="Name262">
                          <dgm:if name="Name263" axis="ch ch" ptType="node node" st="3 1" cnt="1 0" func="cnt" op="equ" val="1">
                            <dgm:alg type="cycle">
                              <dgm:param type="ctrShpMap" val="fNode"/>
                              <dgm:param type="stAng" val="180"/>
                            </dgm:alg>
                          </dgm:if>
                          <dgm:if name="Name264" axis="ch ch" ptType="node node" st="3 1" cnt="1 0" func="cnt" op="equ" val="2">
                            <dgm:alg type="cycle">
                              <dgm:param type="ctrShpMap" val="fNode"/>
                              <dgm:param type="stAng" val="225"/>
                              <dgm:param type="spanAng" val="-90"/>
                            </dgm:alg>
                          </dgm:if>
                          <dgm:else name="Name265">
                            <dgm:alg type="cycle">
                              <dgm:param type="ctrShpMap" val="fNode"/>
                              <dgm:param type="stAng" val="247.5"/>
                              <dgm:param type="spanAng" val="-135"/>
                            </dgm:alg>
                          </dgm:else>
                        </dgm:choose>
                      </dgm:if>
                      <dgm:if name="Name266" axis="ch" ptType="node" func="cnt" op="equ" val="5">
                        <dgm:choose name="Name267">
                          <dgm:if name="Name268" axis="ch ch" ptType="node node" st="3 1" cnt="1 0" func="cnt" op="equ" val="1">
                            <dgm:alg type="cycle">
                              <dgm:param type="ctrShpMap" val="fNode"/>
                              <dgm:param type="stAng" val="216"/>
                            </dgm:alg>
                          </dgm:if>
                          <dgm:if name="Name269" axis="ch ch" ptType="node node" st="3 1" cnt="1 0" func="cnt" op="equ" val="2">
                            <dgm:alg type="cycle">
                              <dgm:param type="ctrShpMap" val="fNode"/>
                              <dgm:param type="stAng" val="261"/>
                              <dgm:param type="spanAng" val="-90"/>
                            </dgm:alg>
                          </dgm:if>
                          <dgm:else name="Name270">
                            <dgm:alg type="cycle">
                              <dgm:param type="ctrShpMap" val="fNode"/>
                              <dgm:param type="stAng" val="0"/>
                              <dgm:param type="spanAng" val="-360"/>
                            </dgm:alg>
                          </dgm:else>
                        </dgm:choose>
                      </dgm:if>
                      <dgm:if name="Name271" axis="ch" ptType="node" func="cnt" op="equ" val="6">
                        <dgm:choose name="Name272">
                          <dgm:if name="Name273" axis="ch ch" ptType="node node" st="3 1" cnt="1 0" func="cnt" op="equ" val="1">
                            <dgm:alg type="cycle">
                              <dgm:param type="ctrShpMap" val="fNode"/>
                              <dgm:param type="stAng" val="240"/>
                            </dgm:alg>
                          </dgm:if>
                          <dgm:if name="Name274" axis="ch ch" ptType="node node" st="3 1" cnt="1 0" func="cnt" op="equ" val="2">
                            <dgm:alg type="cycle">
                              <dgm:param type="ctrShpMap" val="fNode"/>
                              <dgm:param type="stAng" val="285"/>
                              <dgm:param type="spanAng" val="-90"/>
                            </dgm:alg>
                          </dgm:if>
                          <dgm:else name="Name275">
                            <dgm:alg type="cycle">
                              <dgm:param type="ctrShpMap" val="fNode"/>
                              <dgm:param type="stAng" val="0"/>
                              <dgm:param type="spanAng" val="-360"/>
                            </dgm:alg>
                          </dgm:else>
                        </dgm:choose>
                      </dgm:if>
                      <dgm:if name="Name276" axis="ch" ptType="node" func="cnt" op="gte" val="7">
                        <dgm:choose name="Name277">
                          <dgm:if name="Name278" axis="ch ch" ptType="node node" st="3 1" cnt="1 0" func="cnt" op="equ" val="1">
                            <dgm:alg type="cycle">
                              <dgm:param type="ctrShpMap" val="fNode"/>
                              <dgm:param type="stAng" val="257"/>
                            </dgm:alg>
                          </dgm:if>
                          <dgm:if name="Name279" axis="ch ch" ptType="node node" st="3 1" cnt="1 0" func="cnt" op="equ" val="2">
                            <dgm:alg type="cycle">
                              <dgm:param type="ctrShpMap" val="fNode"/>
                              <dgm:param type="stAng" val="302"/>
                              <dgm:param type="spanAng" val="-90"/>
                            </dgm:alg>
                          </dgm:if>
                          <dgm:else name="Name280">
                            <dgm:alg type="cycle">
                              <dgm:param type="ctrShpMap" val="fNode"/>
                              <dgm:param type="stAng" val="0"/>
                              <dgm:param type="spanAng" val="-360"/>
                            </dgm:alg>
                          </dgm:else>
                        </dgm:choose>
                      </dgm:if>
                      <dgm:else name="Name281"/>
                    </dgm:choose>
                  </dgm:else>
                </dgm:choose>
                <dgm:shape xmlns:r="http://schemas.openxmlformats.org/officeDocument/2006/relationships" r:blip="">
                  <dgm:adjLst/>
                </dgm:shape>
                <dgm:presOf/>
                <dgm:constrLst>
                  <dgm:constr type="sp" refType="w" fact="0.1"/>
                  <dgm:constr type="sibSp" refType="w" fact="0.1"/>
                </dgm:constrLst>
                <dgm:forEach name="Name282" axis="ch" ptType="node" st="3" cnt="1">
                  <dgm:layoutNode name="childCenter3"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283" axis="ch">
                    <dgm:forEach name="Name284" axis="self" ptType="parTrans">
                      <dgm:layoutNode name="Name285">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286" axis="self" ptType="node">
                      <dgm:layoutNode name="text3"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287" axis="ch" ptType="parTrans" st="3" cnt="1">
                <dgm:layoutNode name="Name288">
                  <dgm:alg type="conn">
                    <dgm:param type="dim" val="1D"/>
                    <dgm:param type="begPts" val="auto"/>
                    <dgm:param type="endPts" val="auto"/>
                    <dgm:param type="endSty" val="noArr"/>
                    <dgm:param type="srcNode" val="textCenter"/>
                    <dgm:param type="dstNode" val="childCenter3"/>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289"/>
          </dgm:choose>
          <dgm:choose name="Name290">
            <dgm:if name="Name291" axis="ch" ptType="node" func="cnt" op="gte" val="4">
              <dgm:layoutNode name="cycle_4">
                <dgm:choose name="Name292">
                  <dgm:if name="Name293" func="var" arg="dir" op="equ" val="norm">
                    <dgm:choose name="Name294">
                      <dgm:if name="Name295" axis="ch" ptType="node" func="cnt" op="equ" val="4">
                        <dgm:choose name="Name296">
                          <dgm:if name="Name297" axis="ch ch" ptType="node node" st="4 1" cnt="1 0" func="cnt" op="equ" val="1">
                            <dgm:alg type="cycle">
                              <dgm:param type="ctrShpMap" val="fNode"/>
                              <dgm:param type="stAng" val="270"/>
                            </dgm:alg>
                          </dgm:if>
                          <dgm:if name="Name298" axis="ch ch" ptType="node node" st="4 1" cnt="1 0" func="cnt" op="equ" val="2">
                            <dgm:alg type="cycle">
                              <dgm:param type="ctrShpMap" val="fNode"/>
                              <dgm:param type="stAng" val="225"/>
                              <dgm:param type="spanAng" val="90"/>
                            </dgm:alg>
                          </dgm:if>
                          <dgm:else name="Name299">
                            <dgm:alg type="cycle">
                              <dgm:param type="ctrShpMap" val="fNode"/>
                              <dgm:param type="stAng" val="202.5"/>
                              <dgm:param type="spanAng" val="135"/>
                            </dgm:alg>
                          </dgm:else>
                        </dgm:choose>
                      </dgm:if>
                      <dgm:if name="Name300" axis="ch" ptType="node" func="cnt" op="equ" val="5">
                        <dgm:choose name="Name301">
                          <dgm:if name="Name302" axis="ch ch" ptType="node node" st="4 1" cnt="1 0" func="cnt" op="equ" val="1">
                            <dgm:alg type="cycle">
                              <dgm:param type="ctrShpMap" val="fNode"/>
                              <dgm:param type="stAng" val="216"/>
                            </dgm:alg>
                          </dgm:if>
                          <dgm:if name="Name303" axis="ch ch" ptType="node node" st="4 1" cnt="1 0" func="cnt" op="equ" val="2">
                            <dgm:alg type="cycle">
                              <dgm:param type="ctrShpMap" val="fNode"/>
                              <dgm:param type="stAng" val="171"/>
                              <dgm:param type="spanAng" val="90"/>
                            </dgm:alg>
                          </dgm:if>
                          <dgm:else name="Name304">
                            <dgm:alg type="cycle">
                              <dgm:param type="ctrShpMap" val="fNode"/>
                              <dgm:param type="stAng" val="0"/>
                              <dgm:param type="spanAng" val="360"/>
                            </dgm:alg>
                          </dgm:else>
                        </dgm:choose>
                      </dgm:if>
                      <dgm:if name="Name305" axis="ch" ptType="node" func="cnt" op="equ" val="6">
                        <dgm:choose name="Name306">
                          <dgm:if name="Name307" axis="ch ch" ptType="node node" st="4 1" cnt="1 0" func="cnt" op="equ" val="1">
                            <dgm:alg type="cycle">
                              <dgm:param type="ctrShpMap" val="fNode"/>
                              <dgm:param type="stAng" val="180"/>
                            </dgm:alg>
                          </dgm:if>
                          <dgm:if name="Name308" axis="ch ch" ptType="node node" st="4 1" cnt="1 0" func="cnt" op="equ" val="2">
                            <dgm:alg type="cycle">
                              <dgm:param type="ctrShpMap" val="fNode"/>
                              <dgm:param type="stAng" val="135"/>
                              <dgm:param type="spanAng" val="90"/>
                            </dgm:alg>
                          </dgm:if>
                          <dgm:else name="Name309">
                            <dgm:alg type="cycle">
                              <dgm:param type="ctrShpMap" val="fNode"/>
                              <dgm:param type="stAng" val="0"/>
                              <dgm:param type="spanAng" val="360"/>
                            </dgm:alg>
                          </dgm:else>
                        </dgm:choose>
                      </dgm:if>
                      <dgm:if name="Name310" axis="ch" ptType="node" func="cnt" op="gte" val="7">
                        <dgm:choose name="Name311">
                          <dgm:if name="Name312" axis="ch ch" ptType="node node" st="4 1" cnt="1 0" func="cnt" op="equ" val="1">
                            <dgm:alg type="cycle">
                              <dgm:param type="ctrShpMap" val="fNode"/>
                              <dgm:param type="stAng" val="154"/>
                            </dgm:alg>
                          </dgm:if>
                          <dgm:if name="Name313" axis="ch ch" ptType="node node" st="4 1" cnt="1 0" func="cnt" op="equ" val="2">
                            <dgm:alg type="cycle">
                              <dgm:param type="ctrShpMap" val="fNode"/>
                              <dgm:param type="stAng" val="109"/>
                              <dgm:param type="spanAng" val="90"/>
                            </dgm:alg>
                          </dgm:if>
                          <dgm:else name="Name314">
                            <dgm:alg type="cycle">
                              <dgm:param type="ctrShpMap" val="fNode"/>
                              <dgm:param type="stAng" val="0"/>
                              <dgm:param type="spanAng" val="360"/>
                            </dgm:alg>
                          </dgm:else>
                        </dgm:choose>
                      </dgm:if>
                      <dgm:else name="Name315"/>
                    </dgm:choose>
                  </dgm:if>
                  <dgm:else name="Name316">
                    <dgm:choose name="Name317">
                      <dgm:if name="Name318" axis="ch" ptType="node" func="cnt" op="equ" val="4">
                        <dgm:choose name="Name319">
                          <dgm:if name="Name320" axis="ch ch" ptType="node node" st="4 1" cnt="1 0" func="cnt" op="equ" val="1">
                            <dgm:alg type="cycle">
                              <dgm:param type="ctrShpMap" val="fNode"/>
                              <dgm:param type="stAng" val="90"/>
                            </dgm:alg>
                          </dgm:if>
                          <dgm:if name="Name321" axis="ch ch" ptType="node node" st="4 1" cnt="1 0" func="cnt" op="equ" val="2">
                            <dgm:alg type="cycle">
                              <dgm:param type="ctrShpMap" val="fNode"/>
                              <dgm:param type="stAng" val="135"/>
                              <dgm:param type="spanAng" val="-90"/>
                            </dgm:alg>
                          </dgm:if>
                          <dgm:else name="Name322">
                            <dgm:alg type="cycle">
                              <dgm:param type="ctrShpMap" val="fNode"/>
                              <dgm:param type="stAng" val="157.5"/>
                              <dgm:param type="spanAng" val="-135"/>
                            </dgm:alg>
                          </dgm:else>
                        </dgm:choose>
                      </dgm:if>
                      <dgm:if name="Name323" axis="ch" ptType="node" func="cnt" op="equ" val="5">
                        <dgm:choose name="Name324">
                          <dgm:if name="Name325" axis="ch ch" ptType="node node" st="4 1" cnt="1 0" func="cnt" op="equ" val="1">
                            <dgm:alg type="cycle">
                              <dgm:param type="ctrShpMap" val="fNode"/>
                              <dgm:param type="stAng" val="144"/>
                            </dgm:alg>
                          </dgm:if>
                          <dgm:if name="Name326" axis="ch ch" ptType="node node" st="4 1" cnt="1 0" func="cnt" op="equ" val="2">
                            <dgm:alg type="cycle">
                              <dgm:param type="ctrShpMap" val="fNode"/>
                              <dgm:param type="stAng" val="189"/>
                              <dgm:param type="spanAng" val="-90"/>
                            </dgm:alg>
                          </dgm:if>
                          <dgm:else name="Name327">
                            <dgm:alg type="cycle">
                              <dgm:param type="ctrShpMap" val="fNode"/>
                              <dgm:param type="stAng" val="0"/>
                              <dgm:param type="spanAng" val="-360"/>
                            </dgm:alg>
                          </dgm:else>
                        </dgm:choose>
                      </dgm:if>
                      <dgm:if name="Name328" axis="ch" ptType="node" func="cnt" op="equ" val="6">
                        <dgm:choose name="Name329">
                          <dgm:if name="Name330" axis="ch ch" ptType="node node" st="4 1" cnt="1 0" func="cnt" op="equ" val="1">
                            <dgm:alg type="cycle">
                              <dgm:param type="ctrShpMap" val="fNode"/>
                              <dgm:param type="stAng" val="180"/>
                            </dgm:alg>
                          </dgm:if>
                          <dgm:if name="Name331" axis="ch ch" ptType="node node" st="4 1" cnt="1 0" func="cnt" op="equ" val="2">
                            <dgm:alg type="cycle">
                              <dgm:param type="ctrShpMap" val="fNode"/>
                              <dgm:param type="stAng" val="225"/>
                              <dgm:param type="spanAng" val="-90"/>
                            </dgm:alg>
                          </dgm:if>
                          <dgm:else name="Name332">
                            <dgm:alg type="cycle">
                              <dgm:param type="ctrShpMap" val="fNode"/>
                              <dgm:param type="stAng" val="0"/>
                              <dgm:param type="spanAng" val="-360"/>
                            </dgm:alg>
                          </dgm:else>
                        </dgm:choose>
                      </dgm:if>
                      <dgm:if name="Name333" axis="ch" ptType="node" func="cnt" op="gte" val="7">
                        <dgm:choose name="Name334">
                          <dgm:if name="Name335" axis="ch ch" ptType="node node" st="4 1" cnt="1 0" func="cnt" op="equ" val="1">
                            <dgm:alg type="cycle">
                              <dgm:param type="ctrShpMap" val="fNode"/>
                              <dgm:param type="stAng" val="205"/>
                            </dgm:alg>
                          </dgm:if>
                          <dgm:if name="Name336" axis="ch ch" ptType="node node" st="4 1" cnt="1 0" func="cnt" op="equ" val="2">
                            <dgm:alg type="cycle">
                              <dgm:param type="ctrShpMap" val="fNode"/>
                              <dgm:param type="stAng" val="250"/>
                              <dgm:param type="spanAng" val="-90"/>
                            </dgm:alg>
                          </dgm:if>
                          <dgm:else name="Name337">
                            <dgm:alg type="cycle">
                              <dgm:param type="ctrShpMap" val="fNode"/>
                              <dgm:param type="stAng" val="0"/>
                              <dgm:param type="spanAng" val="-360"/>
                            </dgm:alg>
                          </dgm:else>
                        </dgm:choose>
                      </dgm:if>
                      <dgm:else name="Name338"/>
                    </dgm:choose>
                  </dgm:else>
                </dgm:choose>
                <dgm:shape xmlns:r="http://schemas.openxmlformats.org/officeDocument/2006/relationships" r:blip="">
                  <dgm:adjLst/>
                </dgm:shape>
                <dgm:presOf/>
                <dgm:constrLst>
                  <dgm:constr type="sp" refType="w" fact="0.1"/>
                  <dgm:constr type="sibSp" refType="w" fact="0.1"/>
                </dgm:constrLst>
                <dgm:forEach name="Name339" axis="ch" ptType="node" st="4" cnt="1">
                  <dgm:layoutNode name="childCenter4"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340" axis="ch">
                    <dgm:forEach name="Name341" axis="self" ptType="parTrans">
                      <dgm:layoutNode name="Name342">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343" axis="self" ptType="node">
                      <dgm:layoutNode name="text4"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344" axis="ch" ptType="parTrans" st="4" cnt="1">
                <dgm:layoutNode name="Name345">
                  <dgm:alg type="conn">
                    <dgm:param type="dim" val="1D"/>
                    <dgm:param type="begPts" val="auto"/>
                    <dgm:param type="endPts" val="auto"/>
                    <dgm:param type="endSty" val="noArr"/>
                    <dgm:param type="srcNode" val="textCenter"/>
                    <dgm:param type="dstNode" val="childCenter4"/>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346"/>
          </dgm:choose>
          <dgm:choose name="Name347">
            <dgm:if name="Name348" axis="ch" ptType="node" func="cnt" op="gte" val="5">
              <dgm:layoutNode name="cycle_5">
                <dgm:choose name="Name349">
                  <dgm:if name="Name350" func="var" arg="dir" op="equ" val="norm">
                    <dgm:choose name="Name351">
                      <dgm:if name="Name352" axis="ch" ptType="node" func="cnt" op="equ" val="5">
                        <dgm:choose name="Name353">
                          <dgm:if name="Name354" axis="ch ch" ptType="node node" st="5 1" cnt="1 0" func="cnt" op="equ" val="1">
                            <dgm:alg type="cycle">
                              <dgm:param type="ctrShpMap" val="fNode"/>
                              <dgm:param type="stAng" val="288"/>
                            </dgm:alg>
                          </dgm:if>
                          <dgm:if name="Name355" axis="ch ch" ptType="node node" st="5 1" cnt="1 0" func="cnt" op="equ" val="2">
                            <dgm:alg type="cycle">
                              <dgm:param type="ctrShpMap" val="fNode"/>
                              <dgm:param type="stAng" val="243"/>
                              <dgm:param type="spanAng" val="90"/>
                            </dgm:alg>
                          </dgm:if>
                          <dgm:else name="Name356">
                            <dgm:alg type="cycle">
                              <dgm:param type="ctrShpMap" val="fNode"/>
                              <dgm:param type="stAng" val="0"/>
                              <dgm:param type="spanAng" val="360"/>
                            </dgm:alg>
                          </dgm:else>
                        </dgm:choose>
                      </dgm:if>
                      <dgm:if name="Name357" axis="ch" ptType="node" func="cnt" op="equ" val="6">
                        <dgm:choose name="Name358">
                          <dgm:if name="Name359" axis="ch ch" ptType="node node" st="5 1" cnt="1 0" func="cnt" op="equ" val="1">
                            <dgm:alg type="cycle">
                              <dgm:param type="ctrShpMap" val="fNode"/>
                              <dgm:param type="stAng" val="240"/>
                            </dgm:alg>
                          </dgm:if>
                          <dgm:if name="Name360" axis="ch ch" ptType="node node" st="5 1" cnt="1 0" func="cnt" op="equ" val="2">
                            <dgm:alg type="cycle">
                              <dgm:param type="ctrShpMap" val="fNode"/>
                              <dgm:param type="stAng" val="195"/>
                              <dgm:param type="spanAng" val="90"/>
                            </dgm:alg>
                          </dgm:if>
                          <dgm:else name="Name361">
                            <dgm:alg type="cycle">
                              <dgm:param type="ctrShpMap" val="fNode"/>
                              <dgm:param type="stAng" val="0"/>
                              <dgm:param type="spanAng" val="360"/>
                            </dgm:alg>
                          </dgm:else>
                        </dgm:choose>
                      </dgm:if>
                      <dgm:if name="Name362" axis="ch" ptType="node" func="cnt" op="gte" val="7">
                        <dgm:choose name="Name363">
                          <dgm:if name="Name364" axis="ch ch" ptType="node node" st="5 1" cnt="1 0" func="cnt" op="equ" val="1">
                            <dgm:alg type="cycle">
                              <dgm:param type="ctrShpMap" val="fNode"/>
                              <dgm:param type="stAng" val="205"/>
                            </dgm:alg>
                          </dgm:if>
                          <dgm:if name="Name365" axis="ch ch" ptType="node node" st="5 1" cnt="1 0" func="cnt" op="equ" val="2">
                            <dgm:alg type="cycle">
                              <dgm:param type="ctrShpMap" val="fNode"/>
                              <dgm:param type="stAng" val="160"/>
                              <dgm:param type="spanAng" val="90"/>
                            </dgm:alg>
                          </dgm:if>
                          <dgm:else name="Name366">
                            <dgm:alg type="cycle">
                              <dgm:param type="ctrShpMap" val="fNode"/>
                              <dgm:param type="stAng" val="0"/>
                              <dgm:param type="spanAng" val="360"/>
                            </dgm:alg>
                          </dgm:else>
                        </dgm:choose>
                      </dgm:if>
                      <dgm:else name="Name367"/>
                    </dgm:choose>
                  </dgm:if>
                  <dgm:else name="Name368">
                    <dgm:choose name="Name369">
                      <dgm:if name="Name370" axis="ch" ptType="node" func="cnt" op="equ" val="5">
                        <dgm:choose name="Name371">
                          <dgm:if name="Name372" axis="ch ch" ptType="node node" st="5 1" cnt="1 0" func="cnt" op="equ" val="1">
                            <dgm:alg type="cycle">
                              <dgm:param type="ctrShpMap" val="fNode"/>
                              <dgm:param type="stAng" val="72"/>
                            </dgm:alg>
                          </dgm:if>
                          <dgm:if name="Name373" axis="ch ch" ptType="node node" st="5 1" cnt="1 0" func="cnt" op="equ" val="2">
                            <dgm:alg type="cycle">
                              <dgm:param type="ctrShpMap" val="fNode"/>
                              <dgm:param type="stAng" val="117"/>
                              <dgm:param type="spanAng" val="-90"/>
                            </dgm:alg>
                          </dgm:if>
                          <dgm:else name="Name374">
                            <dgm:alg type="cycle">
                              <dgm:param type="ctrShpMap" val="fNode"/>
                              <dgm:param type="stAng" val="0"/>
                              <dgm:param type="spanAng" val="-360"/>
                            </dgm:alg>
                          </dgm:else>
                        </dgm:choose>
                      </dgm:if>
                      <dgm:if name="Name375" axis="ch" ptType="node" func="cnt" op="equ" val="6">
                        <dgm:choose name="Name376">
                          <dgm:if name="Name377" axis="ch ch" ptType="node node" st="5 1" cnt="1 0" func="cnt" op="equ" val="1">
                            <dgm:alg type="cycle">
                              <dgm:param type="ctrShpMap" val="fNode"/>
                              <dgm:param type="stAng" val="120"/>
                            </dgm:alg>
                          </dgm:if>
                          <dgm:if name="Name378" axis="ch ch" ptType="node node" st="5 1" cnt="1 0" func="cnt" op="equ" val="2">
                            <dgm:alg type="cycle">
                              <dgm:param type="ctrShpMap" val="fNode"/>
                              <dgm:param type="stAng" val="165"/>
                              <dgm:param type="spanAng" val="-90"/>
                            </dgm:alg>
                          </dgm:if>
                          <dgm:else name="Name379">
                            <dgm:alg type="cycle">
                              <dgm:param type="ctrShpMap" val="fNode"/>
                              <dgm:param type="stAng" val="0"/>
                              <dgm:param type="spanAng" val="-360"/>
                            </dgm:alg>
                          </dgm:else>
                        </dgm:choose>
                      </dgm:if>
                      <dgm:if name="Name380" axis="ch" ptType="node" func="cnt" op="gte" val="7">
                        <dgm:choose name="Name381">
                          <dgm:if name="Name382" axis="ch ch" ptType="node node" st="5 1" cnt="1 0" func="cnt" op="equ" val="1">
                            <dgm:alg type="cycle">
                              <dgm:param type="ctrShpMap" val="fNode"/>
                              <dgm:param type="stAng" val="154"/>
                            </dgm:alg>
                          </dgm:if>
                          <dgm:if name="Name383" axis="ch ch" ptType="node node" st="5 1" cnt="1 0" func="cnt" op="equ" val="2">
                            <dgm:alg type="cycle">
                              <dgm:param type="ctrShpMap" val="fNode"/>
                              <dgm:param type="stAng" val="199"/>
                              <dgm:param type="spanAng" val="-90"/>
                            </dgm:alg>
                          </dgm:if>
                          <dgm:else name="Name384">
                            <dgm:alg type="cycle">
                              <dgm:param type="ctrShpMap" val="fNode"/>
                              <dgm:param type="stAng" val="0"/>
                              <dgm:param type="spanAng" val="-360"/>
                            </dgm:alg>
                          </dgm:else>
                        </dgm:choose>
                      </dgm:if>
                      <dgm:else name="Name385"/>
                    </dgm:choose>
                  </dgm:else>
                </dgm:choose>
                <dgm:shape xmlns:r="http://schemas.openxmlformats.org/officeDocument/2006/relationships" r:blip="">
                  <dgm:adjLst/>
                </dgm:shape>
                <dgm:presOf/>
                <dgm:constrLst>
                  <dgm:constr type="sp" refType="w" fact="0.1"/>
                  <dgm:constr type="sibSp" refType="w" fact="0.1"/>
                </dgm:constrLst>
                <dgm:forEach name="Name386" axis="ch" ptType="node" st="5" cnt="1">
                  <dgm:layoutNode name="childCenter5"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387" axis="ch">
                    <dgm:forEach name="Name388" axis="self" ptType="parTrans">
                      <dgm:layoutNode name="Name389">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390" axis="self" ptType="node">
                      <dgm:layoutNode name="text5"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391" axis="ch" ptType="parTrans" st="5" cnt="1">
                <dgm:layoutNode name="Name392">
                  <dgm:alg type="conn">
                    <dgm:param type="dim" val="1D"/>
                    <dgm:param type="begPts" val="auto"/>
                    <dgm:param type="endPts" val="auto"/>
                    <dgm:param type="endSty" val="noArr"/>
                    <dgm:param type="srcNode" val="textCenter"/>
                    <dgm:param type="dstNode" val="childCenter5"/>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393"/>
          </dgm:choose>
          <dgm:choose name="Name394">
            <dgm:if name="Name395" axis="ch" ptType="node" func="cnt" op="gte" val="6">
              <dgm:layoutNode name="cycle_6">
                <dgm:choose name="Name396">
                  <dgm:if name="Name397" func="var" arg="dir" op="equ" val="norm">
                    <dgm:choose name="Name398">
                      <dgm:if name="Name399" axis="ch" ptType="node" func="cnt" op="equ" val="6">
                        <dgm:choose name="Name400">
                          <dgm:if name="Name401" axis="ch ch" ptType="node node" st="6 1" cnt="1 0" func="cnt" op="equ" val="1">
                            <dgm:alg type="cycle">
                              <dgm:param type="ctrShpMap" val="fNode"/>
                              <dgm:param type="stAng" val="300"/>
                            </dgm:alg>
                          </dgm:if>
                          <dgm:if name="Name402" axis="ch ch" ptType="node node" st="6 1" cnt="1 0" func="cnt" op="equ" val="2">
                            <dgm:alg type="cycle">
                              <dgm:param type="ctrShpMap" val="fNode"/>
                              <dgm:param type="stAng" val="255"/>
                              <dgm:param type="spanAng" val="90"/>
                            </dgm:alg>
                          </dgm:if>
                          <dgm:else name="Name403">
                            <dgm:alg type="cycle">
                              <dgm:param type="ctrShpMap" val="fNode"/>
                              <dgm:param type="stAng" val="0"/>
                              <dgm:param type="spanAng" val="360"/>
                            </dgm:alg>
                          </dgm:else>
                        </dgm:choose>
                      </dgm:if>
                      <dgm:if name="Name404" axis="ch" ptType="node" func="cnt" op="gte" val="7">
                        <dgm:choose name="Name405">
                          <dgm:if name="Name406" axis="ch ch" ptType="node node" st="6 1" cnt="1 0" func="cnt" op="equ" val="1">
                            <dgm:alg type="cycle">
                              <dgm:param type="ctrShpMap" val="fNode"/>
                              <dgm:param type="stAng" val="257"/>
                            </dgm:alg>
                          </dgm:if>
                          <dgm:if name="Name407" axis="ch ch" ptType="node node" st="6 1" cnt="1 0" func="cnt" op="equ" val="2">
                            <dgm:alg type="cycle">
                              <dgm:param type="ctrShpMap" val="fNode"/>
                              <dgm:param type="stAng" val="212"/>
                              <dgm:param type="spanAng" val="90"/>
                            </dgm:alg>
                          </dgm:if>
                          <dgm:else name="Name408">
                            <dgm:alg type="cycle">
                              <dgm:param type="ctrShpMap" val="fNode"/>
                              <dgm:param type="stAng" val="0"/>
                              <dgm:param type="spanAng" val="360"/>
                            </dgm:alg>
                          </dgm:else>
                        </dgm:choose>
                      </dgm:if>
                      <dgm:else name="Name409"/>
                    </dgm:choose>
                  </dgm:if>
                  <dgm:else name="Name410">
                    <dgm:choose name="Name411">
                      <dgm:if name="Name412" axis="ch" ptType="node" func="cnt" op="equ" val="6">
                        <dgm:choose name="Name413">
                          <dgm:if name="Name414" axis="ch ch" ptType="node node" st="6 1" cnt="1 0" func="cnt" op="equ" val="1">
                            <dgm:alg type="cycle">
                              <dgm:param type="ctrShpMap" val="fNode"/>
                              <dgm:param type="stAng" val="60"/>
                            </dgm:alg>
                          </dgm:if>
                          <dgm:if name="Name415" axis="ch ch" ptType="node node" st="6 1" cnt="1 0" func="cnt" op="equ" val="2">
                            <dgm:alg type="cycle">
                              <dgm:param type="ctrShpMap" val="fNode"/>
                              <dgm:param type="stAng" val="105"/>
                              <dgm:param type="spanAng" val="-90"/>
                            </dgm:alg>
                          </dgm:if>
                          <dgm:else name="Name416">
                            <dgm:alg type="cycle">
                              <dgm:param type="ctrShpMap" val="fNode"/>
                              <dgm:param type="stAng" val="0"/>
                              <dgm:param type="spanAng" val="-360"/>
                            </dgm:alg>
                          </dgm:else>
                        </dgm:choose>
                      </dgm:if>
                      <dgm:if name="Name417" axis="ch" ptType="node" func="cnt" op="gte" val="7">
                        <dgm:choose name="Name418">
                          <dgm:if name="Name419" axis="ch ch" ptType="node node" st="6 1" cnt="1 0" func="cnt" op="equ" val="1">
                            <dgm:alg type="cycle">
                              <dgm:param type="ctrShpMap" val="fNode"/>
                              <dgm:param type="stAng" val="102"/>
                            </dgm:alg>
                          </dgm:if>
                          <dgm:if name="Name420" axis="ch ch" ptType="node node" st="6 1" cnt="1 0" func="cnt" op="equ" val="2">
                            <dgm:alg type="cycle">
                              <dgm:param type="ctrShpMap" val="fNode"/>
                              <dgm:param type="stAng" val="147"/>
                              <dgm:param type="spanAng" val="-90"/>
                            </dgm:alg>
                          </dgm:if>
                          <dgm:else name="Name421">
                            <dgm:alg type="cycle">
                              <dgm:param type="ctrShpMap" val="fNode"/>
                              <dgm:param type="stAng" val="0"/>
                              <dgm:param type="spanAng" val="-360"/>
                            </dgm:alg>
                          </dgm:else>
                        </dgm:choose>
                      </dgm:if>
                      <dgm:else name="Name422"/>
                    </dgm:choose>
                  </dgm:else>
                </dgm:choose>
                <dgm:shape xmlns:r="http://schemas.openxmlformats.org/officeDocument/2006/relationships" r:blip="">
                  <dgm:adjLst/>
                </dgm:shape>
                <dgm:presOf/>
                <dgm:constrLst>
                  <dgm:constr type="sp" refType="w" fact="0.1"/>
                  <dgm:constr type="sibSp" refType="w" fact="0.1"/>
                </dgm:constrLst>
                <dgm:forEach name="Name423" axis="ch" ptType="node" st="6" cnt="1">
                  <dgm:layoutNode name="childCenter6"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424" axis="ch">
                    <dgm:forEach name="Name425" axis="self" ptType="parTrans">
                      <dgm:layoutNode name="Name426">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427" axis="self" ptType="node">
                      <dgm:layoutNode name="text6"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428" axis="ch" ptType="parTrans" st="6" cnt="1">
                <dgm:layoutNode name="Name429">
                  <dgm:alg type="conn">
                    <dgm:param type="dim" val="1D"/>
                    <dgm:param type="begPts" val="auto"/>
                    <dgm:param type="endPts" val="auto"/>
                    <dgm:param type="endSty" val="noArr"/>
                    <dgm:param type="srcNode" val="textCenter"/>
                    <dgm:param type="dstNode" val="childCenter6"/>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430"/>
          </dgm:choose>
          <dgm:choose name="Name431">
            <dgm:if name="Name432" axis="ch" ptType="node" func="cnt" op="gte" val="7">
              <dgm:layoutNode name="cycle_7">
                <dgm:choose name="Name433">
                  <dgm:if name="Name434" func="var" arg="dir" op="equ" val="norm">
                    <dgm:choose name="Name435">
                      <dgm:if name="Name436" axis="ch" ptType="node" func="cnt" op="gte" val="7">
                        <dgm:choose name="Name437">
                          <dgm:if name="Name438" axis="ch ch" ptType="node node" st="7 1" cnt="1 0" func="cnt" op="equ" val="1">
                            <dgm:alg type="cycle">
                              <dgm:param type="ctrShpMap" val="fNode"/>
                              <dgm:param type="stAng" val="308"/>
                            </dgm:alg>
                          </dgm:if>
                          <dgm:if name="Name439" axis="ch ch" ptType="node node" st="7 1" cnt="1 0" func="cnt" op="equ" val="2">
                            <dgm:alg type="cycle">
                              <dgm:param type="ctrShpMap" val="fNode"/>
                              <dgm:param type="stAng" val="263"/>
                              <dgm:param type="spanAng" val="90"/>
                            </dgm:alg>
                          </dgm:if>
                          <dgm:else name="Name440">
                            <dgm:alg type="cycle">
                              <dgm:param type="ctrShpMap" val="fNode"/>
                              <dgm:param type="stAng" val="0"/>
                              <dgm:param type="spanAng" val="360"/>
                            </dgm:alg>
                          </dgm:else>
                        </dgm:choose>
                      </dgm:if>
                      <dgm:else name="Name441"/>
                    </dgm:choose>
                  </dgm:if>
                  <dgm:else name="Name442">
                    <dgm:choose name="Name443">
                      <dgm:if name="Name444" axis="ch" ptType="node" func="cnt" op="gte" val="7">
                        <dgm:choose name="Name445">
                          <dgm:if name="Name446" axis="ch ch" ptType="node node" st="7 1" cnt="1 0" func="cnt" op="equ" val="1">
                            <dgm:alg type="cycle">
                              <dgm:param type="ctrShpMap" val="fNode"/>
                              <dgm:param type="stAng" val="51"/>
                            </dgm:alg>
                          </dgm:if>
                          <dgm:if name="Name447" axis="ch ch" ptType="node node" st="7 1" cnt="1 0" func="cnt" op="equ" val="2">
                            <dgm:alg type="cycle">
                              <dgm:param type="ctrShpMap" val="fNode"/>
                              <dgm:param type="stAng" val="96"/>
                              <dgm:param type="spanAng" val="-90"/>
                            </dgm:alg>
                          </dgm:if>
                          <dgm:else name="Name448">
                            <dgm:alg type="cycle">
                              <dgm:param type="ctrShpMap" val="fNode"/>
                              <dgm:param type="stAng" val="0"/>
                              <dgm:param type="spanAng" val="-360"/>
                            </dgm:alg>
                          </dgm:else>
                        </dgm:choose>
                      </dgm:if>
                      <dgm:else name="Name449"/>
                    </dgm:choose>
                  </dgm:else>
                </dgm:choose>
                <dgm:shape xmlns:r="http://schemas.openxmlformats.org/officeDocument/2006/relationships" r:blip="">
                  <dgm:adjLst/>
                </dgm:shape>
                <dgm:presOf/>
                <dgm:constrLst>
                  <dgm:constr type="sp" refType="w" fact="0.1"/>
                  <dgm:constr type="sibSp" refType="w" fact="0.1"/>
                </dgm:constrLst>
                <dgm:forEach name="Name450" axis="ch" ptType="node" st="7" cnt="1">
                  <dgm:layoutNode name="childCenter7"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451" axis="ch">
                    <dgm:forEach name="Name452" axis="self" ptType="parTrans">
                      <dgm:layoutNode name="Name453">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454" axis="self" ptType="node">
                      <dgm:layoutNode name="text7"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455" axis="ch" ptType="parTrans" st="7" cnt="1">
                <dgm:layoutNode name="Name456">
                  <dgm:alg type="conn">
                    <dgm:param type="dim" val="1D"/>
                    <dgm:param type="begPts" val="auto"/>
                    <dgm:param type="endPts" val="auto"/>
                    <dgm:param type="endSty" val="noArr"/>
                    <dgm:param type="srcNode" val="textCenter"/>
                    <dgm:param type="dstNode" val="childCenter7"/>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45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145" cy="465743"/>
          </a:xfrm>
          <a:prstGeom prst="rect">
            <a:avLst/>
          </a:prstGeom>
        </p:spPr>
        <p:txBody>
          <a:bodyPr vert="horz" lIns="88139" tIns="44070" rIns="88139" bIns="44070" rtlCol="0"/>
          <a:lstStyle>
            <a:lvl1pPr algn="l">
              <a:defRPr sz="1200"/>
            </a:lvl1pPr>
          </a:lstStyle>
          <a:p>
            <a:endParaRPr lang="en-US"/>
          </a:p>
        </p:txBody>
      </p:sp>
      <p:sp>
        <p:nvSpPr>
          <p:cNvPr id="3" name="Date Placeholder 2"/>
          <p:cNvSpPr>
            <a:spLocks noGrp="1"/>
          </p:cNvSpPr>
          <p:nvPr>
            <p:ph type="dt" idx="1"/>
          </p:nvPr>
        </p:nvSpPr>
        <p:spPr>
          <a:xfrm>
            <a:off x="3970734" y="0"/>
            <a:ext cx="3038145" cy="465743"/>
          </a:xfrm>
          <a:prstGeom prst="rect">
            <a:avLst/>
          </a:prstGeom>
        </p:spPr>
        <p:txBody>
          <a:bodyPr vert="horz" lIns="88139" tIns="44070" rIns="88139" bIns="44070" rtlCol="0"/>
          <a:lstStyle>
            <a:lvl1pPr algn="r">
              <a:defRPr sz="1200"/>
            </a:lvl1pPr>
          </a:lstStyle>
          <a:p>
            <a:fld id="{312BEC2E-15E1-45E7-8F81-9BF89BFFA534}" type="datetimeFigureOut">
              <a:rPr lang="en-US" smtClean="0"/>
              <a:t>4/10/2019</a:t>
            </a:fld>
            <a:endParaRPr lang="en-US"/>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88139" tIns="44070" rIns="88139" bIns="44070" rtlCol="0" anchor="ctr"/>
          <a:lstStyle/>
          <a:p>
            <a:endParaRPr lang="en-US"/>
          </a:p>
        </p:txBody>
      </p:sp>
      <p:sp>
        <p:nvSpPr>
          <p:cNvPr id="5" name="Notes Placeholder 4"/>
          <p:cNvSpPr>
            <a:spLocks noGrp="1"/>
          </p:cNvSpPr>
          <p:nvPr>
            <p:ph type="body" sz="quarter" idx="3"/>
          </p:nvPr>
        </p:nvSpPr>
        <p:spPr>
          <a:xfrm>
            <a:off x="701345" y="4474508"/>
            <a:ext cx="5607711" cy="3659842"/>
          </a:xfrm>
          <a:prstGeom prst="rect">
            <a:avLst/>
          </a:prstGeom>
        </p:spPr>
        <p:txBody>
          <a:bodyPr vert="horz" lIns="88139" tIns="44070" rIns="88139" bIns="4407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30658"/>
            <a:ext cx="3038145" cy="465742"/>
          </a:xfrm>
          <a:prstGeom prst="rect">
            <a:avLst/>
          </a:prstGeom>
        </p:spPr>
        <p:txBody>
          <a:bodyPr vert="horz" lIns="88139" tIns="44070" rIns="88139" bIns="44070" rtlCol="0" anchor="b"/>
          <a:lstStyle>
            <a:lvl1pPr algn="l">
              <a:defRPr sz="1200"/>
            </a:lvl1pPr>
          </a:lstStyle>
          <a:p>
            <a:endParaRPr lang="en-US"/>
          </a:p>
        </p:txBody>
      </p:sp>
      <p:sp>
        <p:nvSpPr>
          <p:cNvPr id="7" name="Slide Number Placeholder 6"/>
          <p:cNvSpPr>
            <a:spLocks noGrp="1"/>
          </p:cNvSpPr>
          <p:nvPr>
            <p:ph type="sldNum" sz="quarter" idx="5"/>
          </p:nvPr>
        </p:nvSpPr>
        <p:spPr>
          <a:xfrm>
            <a:off x="3970734" y="8830658"/>
            <a:ext cx="3038145" cy="465742"/>
          </a:xfrm>
          <a:prstGeom prst="rect">
            <a:avLst/>
          </a:prstGeom>
        </p:spPr>
        <p:txBody>
          <a:bodyPr vert="horz" lIns="88139" tIns="44070" rIns="88139" bIns="44070" rtlCol="0" anchor="b"/>
          <a:lstStyle>
            <a:lvl1pPr algn="r">
              <a:defRPr sz="1200"/>
            </a:lvl1pPr>
          </a:lstStyle>
          <a:p>
            <a:fld id="{0C2C9211-2801-40BB-8B28-905CC05482B1}" type="slidenum">
              <a:rPr lang="en-US" smtClean="0"/>
              <a:t>‹#›</a:t>
            </a:fld>
            <a:endParaRPr lang="en-US"/>
          </a:p>
        </p:txBody>
      </p:sp>
    </p:spTree>
    <p:extLst>
      <p:ext uri="{BB962C8B-B14F-4D97-AF65-F5344CB8AC3E}">
        <p14:creationId xmlns:p14="http://schemas.microsoft.com/office/powerpoint/2010/main" val="189950002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C2C9211-2801-40BB-8B28-905CC05482B1}" type="slidenum">
              <a:rPr lang="en-US" smtClean="0"/>
              <a:t>1</a:t>
            </a:fld>
            <a:endParaRPr lang="en-US"/>
          </a:p>
        </p:txBody>
      </p:sp>
    </p:spTree>
    <p:extLst>
      <p:ext uri="{BB962C8B-B14F-4D97-AF65-F5344CB8AC3E}">
        <p14:creationId xmlns:p14="http://schemas.microsoft.com/office/powerpoint/2010/main" val="241396528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6400" y="698500"/>
            <a:ext cx="6197600" cy="3486150"/>
          </a:xfrm>
        </p:spPr>
      </p:sp>
      <p:sp>
        <p:nvSpPr>
          <p:cNvPr id="3" name="Notes Placeholder 2"/>
          <p:cNvSpPr>
            <a:spLocks noGrp="1"/>
          </p:cNvSpPr>
          <p:nvPr>
            <p:ph type="body" idx="1"/>
          </p:nvPr>
        </p:nvSpPr>
        <p:spPr/>
        <p:txBody>
          <a:bodyPr/>
          <a:lstStyle/>
          <a:p>
            <a:r>
              <a:rPr lang="en-US" dirty="0" smtClean="0"/>
              <a:t>Three</a:t>
            </a:r>
            <a:r>
              <a:rPr lang="en-US" baseline="0" dirty="0" smtClean="0"/>
              <a:t> basic user groups: Academics with ANR merit/promotion; CE Advisors with campus merit/promotion; administration (supervisors/monitors, SLT, admin units)</a:t>
            </a:r>
          </a:p>
          <a:p>
            <a:endParaRPr lang="en-US" baseline="0" dirty="0" smtClean="0"/>
          </a:p>
          <a:p>
            <a:r>
              <a:rPr lang="en-US" baseline="0" dirty="0" smtClean="0"/>
              <a:t>Timelines align with other processes. For campuses, other federal reporting such as those doing REEport. For ANR, aligns with AE/M/P due date.</a:t>
            </a:r>
            <a:endParaRPr lang="en-US" dirty="0"/>
          </a:p>
        </p:txBody>
      </p:sp>
      <p:sp>
        <p:nvSpPr>
          <p:cNvPr id="4" name="Slide Number Placeholder 3"/>
          <p:cNvSpPr>
            <a:spLocks noGrp="1"/>
          </p:cNvSpPr>
          <p:nvPr>
            <p:ph type="sldNum" sz="quarter" idx="10"/>
          </p:nvPr>
        </p:nvSpPr>
        <p:spPr/>
        <p:txBody>
          <a:bodyPr/>
          <a:lstStyle/>
          <a:p>
            <a:fld id="{317F0211-1020-4D99-85F8-79681F0FB6EC}" type="slidenum">
              <a:rPr lang="en-US" smtClean="0"/>
              <a:t>12</a:t>
            </a:fld>
            <a:endParaRPr lang="en-US"/>
          </a:p>
        </p:txBody>
      </p:sp>
    </p:spTree>
    <p:extLst>
      <p:ext uri="{BB962C8B-B14F-4D97-AF65-F5344CB8AC3E}">
        <p14:creationId xmlns:p14="http://schemas.microsoft.com/office/powerpoint/2010/main" val="258540421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6400" y="698500"/>
            <a:ext cx="6197600" cy="3486150"/>
          </a:xfrm>
        </p:spPr>
      </p:sp>
      <p:sp>
        <p:nvSpPr>
          <p:cNvPr id="3" name="Notes Placeholder 2"/>
          <p:cNvSpPr>
            <a:spLocks noGrp="1"/>
          </p:cNvSpPr>
          <p:nvPr>
            <p:ph type="body" idx="1"/>
          </p:nvPr>
        </p:nvSpPr>
        <p:spPr/>
        <p:txBody>
          <a:bodyPr/>
          <a:lstStyle/>
          <a:p>
            <a:r>
              <a:rPr lang="en-US" dirty="0" smtClean="0"/>
              <a:t>Kit</a:t>
            </a:r>
          </a:p>
          <a:p>
            <a:endParaRPr lang="en-US" dirty="0" smtClean="0"/>
          </a:p>
          <a:p>
            <a:r>
              <a:rPr lang="en-US" dirty="0" smtClean="0"/>
              <a:t>1. Privacy:</a:t>
            </a:r>
            <a:r>
              <a:rPr lang="en-US" baseline="0" dirty="0" smtClean="0"/>
              <a:t> </a:t>
            </a:r>
            <a:r>
              <a:rPr lang="en-US" dirty="0" smtClean="0"/>
              <a:t>Don’t want private personnel or intellectual property to be available to anyone</a:t>
            </a:r>
            <a:r>
              <a:rPr lang="en-US" baseline="0" dirty="0" smtClean="0"/>
              <a:t> </a:t>
            </a:r>
            <a:r>
              <a:rPr lang="en-US" baseline="0" dirty="0" smtClean="0">
                <a:sym typeface="Wingdings" panose="05000000000000000000" pitchFamily="2" charset="2"/>
              </a:rPr>
              <a:t> </a:t>
            </a:r>
            <a:r>
              <a:rPr lang="en-US" dirty="0" smtClean="0"/>
              <a:t>Worked with academics to determine what is sensitive (narratives, outcomes,</a:t>
            </a:r>
            <a:r>
              <a:rPr lang="en-US" baseline="0" dirty="0" smtClean="0"/>
              <a:t> </a:t>
            </a:r>
            <a:r>
              <a:rPr lang="en-US" dirty="0" smtClean="0"/>
              <a:t>decisions) and what is less sensitive (activity and project tables), and designed system around it. For example, merit/promotion decisions will remain confidential!</a:t>
            </a:r>
          </a:p>
          <a:p>
            <a:endParaRPr lang="en-US" dirty="0" smtClean="0"/>
          </a:p>
          <a:p>
            <a:r>
              <a:rPr lang="en-US" dirty="0" smtClean="0"/>
              <a:t>2. Organizational reporting and dossier should be separated; the intent is different </a:t>
            </a:r>
            <a:r>
              <a:rPr lang="en-US" dirty="0" smtClean="0">
                <a:sym typeface="Wingdings" panose="05000000000000000000" pitchFamily="2" charset="2"/>
              </a:rPr>
              <a:t> We learned </a:t>
            </a:r>
            <a:r>
              <a:rPr lang="en-US" dirty="0" smtClean="0"/>
              <a:t>from academics</a:t>
            </a:r>
            <a:r>
              <a:rPr lang="en-US" baseline="0" dirty="0" smtClean="0"/>
              <a:t> that some dossier items are </a:t>
            </a:r>
            <a:r>
              <a:rPr lang="en-US" dirty="0" smtClean="0"/>
              <a:t>more straightforward to write up</a:t>
            </a:r>
            <a:r>
              <a:rPr lang="en-US" baseline="0" dirty="0" smtClean="0"/>
              <a:t> (tables!) </a:t>
            </a:r>
            <a:r>
              <a:rPr lang="en-US" dirty="0" smtClean="0"/>
              <a:t>and what</a:t>
            </a:r>
            <a:r>
              <a:rPr lang="en-US" baseline="0" dirty="0" smtClean="0"/>
              <a:t> requires more flexibility and caution with interpretation</a:t>
            </a:r>
            <a:r>
              <a:rPr lang="en-US" dirty="0" smtClean="0"/>
              <a:t> (program</a:t>
            </a:r>
            <a:r>
              <a:rPr lang="en-US" baseline="0" dirty="0" smtClean="0"/>
              <a:t> summary narrative). Designed system to allow for varying levels of flexibility and privacy given these concerns.</a:t>
            </a:r>
            <a:endParaRPr lang="en-US" dirty="0" smtClean="0"/>
          </a:p>
          <a:p>
            <a:endParaRPr lang="en-US" baseline="0" dirty="0" smtClean="0"/>
          </a:p>
          <a:p>
            <a:r>
              <a:rPr lang="en-US" baseline="0" dirty="0" smtClean="0"/>
              <a:t>3. </a:t>
            </a:r>
            <a:r>
              <a:rPr lang="en-US" dirty="0" smtClean="0"/>
              <a:t>Will it be as laborious as DANRIS-X? </a:t>
            </a:r>
            <a:r>
              <a:rPr lang="en-US" dirty="0" smtClean="0">
                <a:sym typeface="Wingdings" panose="05000000000000000000" pitchFamily="2" charset="2"/>
              </a:rPr>
              <a:t> Engaged contractors to ensure a m</a:t>
            </a:r>
            <a:r>
              <a:rPr lang="en-US" dirty="0" smtClean="0"/>
              <a:t>odern and intuitive user experience.</a:t>
            </a:r>
            <a:r>
              <a:rPr lang="en-US" baseline="0" dirty="0" smtClean="0"/>
              <a:t> Several issues with DANRIS-X have been addressed, including copy/paste features, submit and save buttons, ability to delete, </a:t>
            </a:r>
            <a:r>
              <a:rPr lang="en-US" dirty="0" smtClean="0"/>
              <a:t>accessible with keyboard,</a:t>
            </a:r>
            <a:r>
              <a:rPr lang="en-US" baseline="0" dirty="0" smtClean="0"/>
              <a:t> etc. We also i</a:t>
            </a:r>
            <a:r>
              <a:rPr lang="en-US" dirty="0" smtClean="0"/>
              <a:t>ntegrated data entry rather than multiple systems/modules.</a:t>
            </a:r>
            <a:r>
              <a:rPr lang="en-US" baseline="0" dirty="0" smtClean="0"/>
              <a:t> There will be no open and close of systems and no separate annual report/plan modules and related issues. The new s</a:t>
            </a:r>
            <a:r>
              <a:rPr lang="en-US" dirty="0" smtClean="0">
                <a:solidFill>
                  <a:srgbClr val="FF0000"/>
                </a:solidFill>
              </a:rPr>
              <a:t>ystem will</a:t>
            </a:r>
            <a:r>
              <a:rPr lang="en-US" baseline="0" dirty="0" smtClean="0">
                <a:solidFill>
                  <a:srgbClr val="FF0000"/>
                </a:solidFill>
              </a:rPr>
              <a:t> </a:t>
            </a:r>
            <a:r>
              <a:rPr lang="en-US" dirty="0" smtClean="0">
                <a:solidFill>
                  <a:srgbClr val="FF0000"/>
                </a:solidFill>
              </a:rPr>
              <a:t>better reflects the complex nature of responsibilities,</a:t>
            </a:r>
            <a:r>
              <a:rPr lang="en-US" baseline="0" dirty="0" smtClean="0">
                <a:solidFill>
                  <a:srgbClr val="FF0000"/>
                </a:solidFill>
              </a:rPr>
              <a:t> such as </a:t>
            </a:r>
            <a:r>
              <a:rPr lang="en-US" dirty="0" smtClean="0">
                <a:solidFill>
                  <a:srgbClr val="FF0000"/>
                </a:solidFill>
              </a:rPr>
              <a:t>dynamic tagging to counties for clientele groups;</a:t>
            </a:r>
            <a:r>
              <a:rPr lang="en-US" baseline="0" dirty="0" smtClean="0">
                <a:solidFill>
                  <a:srgbClr val="FF0000"/>
                </a:solidFill>
              </a:rPr>
              <a:t> but will s</a:t>
            </a:r>
            <a:r>
              <a:rPr lang="en-US" dirty="0" smtClean="0">
                <a:solidFill>
                  <a:srgbClr val="FF0000"/>
                </a:solidFill>
              </a:rPr>
              <a:t>till be able to transfer clientele groups between retired and newer advisors.</a:t>
            </a:r>
            <a:endParaRPr lang="en-US" dirty="0" smtClean="0"/>
          </a:p>
          <a:p>
            <a:endParaRPr lang="en-US" dirty="0" smtClean="0"/>
          </a:p>
          <a:p>
            <a:r>
              <a:rPr lang="en-US" dirty="0" smtClean="0"/>
              <a:t>4. Lots of changes </a:t>
            </a:r>
            <a:r>
              <a:rPr lang="en-US" dirty="0" smtClean="0">
                <a:sym typeface="Wingdings" panose="05000000000000000000" pitchFamily="2" charset="2"/>
              </a:rPr>
              <a:t> We recognize</a:t>
            </a:r>
            <a:r>
              <a:rPr lang="en-US" baseline="0" dirty="0" smtClean="0">
                <a:sym typeface="Wingdings" panose="05000000000000000000" pitchFamily="2" charset="2"/>
              </a:rPr>
              <a:t> there are a lot of changes happening in ANR, such as the new condition changes, website redesign, new leadership positions and members, etc. We’re doing our best to make this a collaborative effort and welcome ideas on how we can help with the transition to Project Board.</a:t>
            </a:r>
          </a:p>
          <a:p>
            <a:endParaRPr lang="en-US" baseline="0" dirty="0" smtClean="0">
              <a:sym typeface="Wingdings" panose="05000000000000000000" pitchFamily="2" charset="2"/>
            </a:endParaRPr>
          </a:p>
          <a:p>
            <a:endParaRPr lang="en-US" dirty="0" smtClean="0"/>
          </a:p>
          <a:p>
            <a:r>
              <a:rPr lang="en-US" dirty="0" smtClean="0"/>
              <a:t>Already have good tools and processes for preparing my dossier</a:t>
            </a:r>
            <a:r>
              <a:rPr lang="en-US" baseline="0" dirty="0" smtClean="0"/>
              <a:t> </a:t>
            </a:r>
            <a:r>
              <a:rPr lang="en-US" baseline="0" dirty="0" smtClean="0">
                <a:sym typeface="Wingdings" panose="05000000000000000000" pitchFamily="2" charset="2"/>
              </a:rPr>
              <a:t> We recognize this is a tough one. Please know that you still have full control via the dossier editing screen to edit, include, and exclude information. W</a:t>
            </a:r>
            <a:r>
              <a:rPr lang="en-US" dirty="0" smtClean="0"/>
              <a:t>e also know that CE specialists on campus had to do this transition;</a:t>
            </a:r>
            <a:r>
              <a:rPr lang="en-US" baseline="0" dirty="0" smtClean="0"/>
              <a:t> they now all have to do similar management of dossier information in online systems with discreet data fields</a:t>
            </a:r>
            <a:r>
              <a:rPr lang="en-US" dirty="0" smtClean="0"/>
              <a:t>. All 100+ except a handful at Berkeley have stopped using paper/MS word dossier to manag</a:t>
            </a:r>
            <a:r>
              <a:rPr lang="en-US" baseline="0" dirty="0" smtClean="0"/>
              <a:t>e activities, publications, etc.</a:t>
            </a:r>
            <a:r>
              <a:rPr lang="en-US" dirty="0" smtClean="0"/>
              <a:t> Via</a:t>
            </a:r>
            <a:r>
              <a:rPr lang="en-US" baseline="0" dirty="0" smtClean="0"/>
              <a:t> input sessions, we’ve learned from the</a:t>
            </a:r>
            <a:r>
              <a:rPr lang="en-US" dirty="0" smtClean="0"/>
              <a:t>ir experiences and how important it is to</a:t>
            </a:r>
            <a:r>
              <a:rPr lang="en-US" baseline="0" dirty="0" smtClean="0"/>
              <a:t> streamline where we can, and don’t ask for anything that isn’t needed. </a:t>
            </a:r>
          </a:p>
          <a:p>
            <a:endParaRPr lang="en-US" dirty="0"/>
          </a:p>
        </p:txBody>
      </p:sp>
      <p:sp>
        <p:nvSpPr>
          <p:cNvPr id="4" name="Slide Number Placeholder 3"/>
          <p:cNvSpPr>
            <a:spLocks noGrp="1"/>
          </p:cNvSpPr>
          <p:nvPr>
            <p:ph type="sldNum" sz="quarter" idx="10"/>
          </p:nvPr>
        </p:nvSpPr>
        <p:spPr/>
        <p:txBody>
          <a:bodyPr/>
          <a:lstStyle/>
          <a:p>
            <a:fld id="{317F0211-1020-4D99-85F8-79681F0FB6EC}" type="slidenum">
              <a:rPr lang="en-US" smtClean="0"/>
              <a:t>13</a:t>
            </a:fld>
            <a:endParaRPr lang="en-US"/>
          </a:p>
        </p:txBody>
      </p:sp>
    </p:spTree>
    <p:extLst>
      <p:ext uri="{BB962C8B-B14F-4D97-AF65-F5344CB8AC3E}">
        <p14:creationId xmlns:p14="http://schemas.microsoft.com/office/powerpoint/2010/main" val="193057195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C2C9211-2801-40BB-8B28-905CC05482B1}" type="slidenum">
              <a:rPr lang="en-US" smtClean="0"/>
              <a:t>16</a:t>
            </a:fld>
            <a:endParaRPr lang="en-US"/>
          </a:p>
        </p:txBody>
      </p:sp>
    </p:spTree>
    <p:extLst>
      <p:ext uri="{BB962C8B-B14F-4D97-AF65-F5344CB8AC3E}">
        <p14:creationId xmlns:p14="http://schemas.microsoft.com/office/powerpoint/2010/main" val="21637196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Intended audience</a:t>
            </a:r>
            <a:endParaRPr lang="en-US" dirty="0"/>
          </a:p>
        </p:txBody>
      </p:sp>
      <p:sp>
        <p:nvSpPr>
          <p:cNvPr id="4" name="Slide Number Placeholder 3"/>
          <p:cNvSpPr>
            <a:spLocks noGrp="1"/>
          </p:cNvSpPr>
          <p:nvPr>
            <p:ph type="sldNum" sz="quarter" idx="10"/>
          </p:nvPr>
        </p:nvSpPr>
        <p:spPr/>
        <p:txBody>
          <a:bodyPr/>
          <a:lstStyle/>
          <a:p>
            <a:fld id="{0C2C9211-2801-40BB-8B28-905CC05482B1}" type="slidenum">
              <a:rPr lang="en-US" smtClean="0"/>
              <a:t>2</a:t>
            </a:fld>
            <a:endParaRPr lang="en-US"/>
          </a:p>
        </p:txBody>
      </p:sp>
    </p:spTree>
    <p:extLst>
      <p:ext uri="{BB962C8B-B14F-4D97-AF65-F5344CB8AC3E}">
        <p14:creationId xmlns:p14="http://schemas.microsoft.com/office/powerpoint/2010/main" val="230822406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7550" y="1162050"/>
            <a:ext cx="5575300" cy="3136900"/>
          </a:xfrm>
        </p:spPr>
      </p:sp>
      <p:sp>
        <p:nvSpPr>
          <p:cNvPr id="3" name="Notes Placeholder 2"/>
          <p:cNvSpPr>
            <a:spLocks noGrp="1"/>
          </p:cNvSpPr>
          <p:nvPr>
            <p:ph type="body" idx="1"/>
          </p:nvPr>
        </p:nvSpPr>
        <p:spPr/>
        <p:txBody>
          <a:bodyPr/>
          <a:lstStyle/>
          <a:p>
            <a:r>
              <a:rPr lang="en-US" dirty="0" smtClean="0"/>
              <a:t>Order is</a:t>
            </a:r>
            <a:r>
              <a:rPr lang="en-US" baseline="0" dirty="0" smtClean="0"/>
              <a:t> informed by user testing. Modeling the recommended workflow that will be most efficient (less clicks and time spent reviewing). </a:t>
            </a:r>
          </a:p>
          <a:p>
            <a:endParaRPr lang="en-US" baseline="0" dirty="0" smtClean="0"/>
          </a:p>
          <a:p>
            <a:r>
              <a:rPr lang="en-US" baseline="0" dirty="0" smtClean="0"/>
              <a:t>*Slightly different for Advisors and other academic titles.</a:t>
            </a:r>
            <a:endParaRPr lang="en-US" dirty="0"/>
          </a:p>
        </p:txBody>
      </p:sp>
      <p:sp>
        <p:nvSpPr>
          <p:cNvPr id="4" name="Slide Number Placeholder 3"/>
          <p:cNvSpPr>
            <a:spLocks noGrp="1"/>
          </p:cNvSpPr>
          <p:nvPr>
            <p:ph type="sldNum" sz="quarter" idx="10"/>
          </p:nvPr>
        </p:nvSpPr>
        <p:spPr/>
        <p:txBody>
          <a:bodyPr/>
          <a:lstStyle/>
          <a:p>
            <a:fld id="{0C2C9211-2801-40BB-8B28-905CC05482B1}" type="slidenum">
              <a:rPr lang="en-US" smtClean="0"/>
              <a:t>3</a:t>
            </a:fld>
            <a:endParaRPr lang="en-US"/>
          </a:p>
        </p:txBody>
      </p:sp>
    </p:spTree>
    <p:extLst>
      <p:ext uri="{BB962C8B-B14F-4D97-AF65-F5344CB8AC3E}">
        <p14:creationId xmlns:p14="http://schemas.microsoft.com/office/powerpoint/2010/main" val="180421272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6400" y="698500"/>
            <a:ext cx="6197600" cy="348615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17F0211-1020-4D99-85F8-79681F0FB6EC}" type="slidenum">
              <a:rPr lang="en-US" smtClean="0"/>
              <a:t>5</a:t>
            </a:fld>
            <a:endParaRPr lang="en-US"/>
          </a:p>
        </p:txBody>
      </p:sp>
    </p:spTree>
    <p:extLst>
      <p:ext uri="{BB962C8B-B14F-4D97-AF65-F5344CB8AC3E}">
        <p14:creationId xmlns:p14="http://schemas.microsoft.com/office/powerpoint/2010/main" val="44441735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6400" y="698500"/>
            <a:ext cx="6197600" cy="3486150"/>
          </a:xfrm>
        </p:spPr>
      </p:sp>
      <p:sp>
        <p:nvSpPr>
          <p:cNvPr id="3" name="Notes Placeholder 2"/>
          <p:cNvSpPr>
            <a:spLocks noGrp="1"/>
          </p:cNvSpPr>
          <p:nvPr>
            <p:ph type="body" idx="1"/>
          </p:nvPr>
        </p:nvSpPr>
        <p:spPr/>
        <p:txBody>
          <a:bodyPr/>
          <a:lstStyle/>
          <a:p>
            <a:r>
              <a:rPr lang="en-US" dirty="0" smtClean="0"/>
              <a:t>E-Book was used to inform</a:t>
            </a:r>
            <a:r>
              <a:rPr lang="en-US" baseline="0" dirty="0" smtClean="0"/>
              <a:t> the design of Project Board. Definitions and instructions from the E-Book are used in the help website and in the actual system hover-over’s. But also, the system’s key elements and workflows are also based on the E-Book. There are three primary elements in Project Board: Themes, Projects, and Activities.  </a:t>
            </a:r>
            <a:endParaRPr lang="en-US" dirty="0" smtClean="0"/>
          </a:p>
          <a:p>
            <a:endParaRPr lang="en-US" dirty="0" smtClean="0"/>
          </a:p>
          <a:p>
            <a:r>
              <a:rPr lang="en-US" dirty="0" smtClean="0"/>
              <a:t>Theme</a:t>
            </a:r>
            <a:r>
              <a:rPr lang="en-US" baseline="0" dirty="0" smtClean="0"/>
              <a:t> – Based on the idea of organizing ANR program summary narratives into themes that include both extending knowledge and information and research and creativity. Summarize the background, clientele, goals, inputs, outputs or methods, outcomes, and impacts. </a:t>
            </a:r>
          </a:p>
          <a:p>
            <a:endParaRPr lang="en-US" baseline="0" dirty="0" smtClean="0"/>
          </a:p>
          <a:p>
            <a:r>
              <a:rPr lang="en-US" baseline="0" dirty="0" smtClean="0"/>
              <a:t>Only tagging condition change to theme and FTE.</a:t>
            </a:r>
          </a:p>
          <a:p>
            <a:endParaRPr lang="en-US" baseline="0" dirty="0" smtClean="0"/>
          </a:p>
          <a:p>
            <a:r>
              <a:rPr lang="en-US" baseline="0" dirty="0" smtClean="0"/>
              <a:t>Project – Think of the ANR dossier project summary table. This often includes a collection of activities.</a:t>
            </a:r>
          </a:p>
          <a:p>
            <a:endParaRPr lang="en-US" baseline="0" dirty="0" smtClean="0"/>
          </a:p>
          <a:p>
            <a:r>
              <a:rPr lang="en-US" baseline="0" dirty="0" smtClean="0"/>
              <a:t>Activity – Think of the ANR dossier Extension activities, university/public service tables, etc. Note: If you are a CE Specialist with campus-based merit/promotion process, you will not have to enter detailed activities as you already do this in your campus systems. We will ask for counts instead!</a:t>
            </a:r>
          </a:p>
          <a:p>
            <a:endParaRPr lang="en-US" baseline="0" dirty="0" smtClean="0"/>
          </a:p>
          <a:p>
            <a:r>
              <a:rPr lang="en-US" dirty="0" smtClean="0"/>
              <a:t>Projects get tagged directly to a theme.</a:t>
            </a:r>
          </a:p>
          <a:p>
            <a:r>
              <a:rPr lang="en-US" dirty="0" smtClean="0"/>
              <a:t>Extension activities can</a:t>
            </a:r>
            <a:r>
              <a:rPr lang="en-US" baseline="0" dirty="0" smtClean="0"/>
              <a:t> be tagged to a project (and thus inherit the project theme tag), or they can be tagged directly to a theme.</a:t>
            </a:r>
          </a:p>
          <a:p>
            <a:r>
              <a:rPr lang="en-US" baseline="0" dirty="0" smtClean="0"/>
              <a:t>All projects and Extension/Research/Creative activities must be linked to a theme in order for the dossier to work properly.</a:t>
            </a:r>
          </a:p>
          <a:p>
            <a:endParaRPr lang="en-US" dirty="0" smtClean="0"/>
          </a:p>
          <a:p>
            <a:r>
              <a:rPr lang="en-US" dirty="0" smtClean="0"/>
              <a:t>Note:</a:t>
            </a:r>
            <a:r>
              <a:rPr lang="en-US" baseline="0" dirty="0" smtClean="0"/>
              <a:t> University/Public Service and Professional Competence activities are not tagged to projects/themes. Again, this is all based on E-Book guidance: “</a:t>
            </a:r>
            <a:r>
              <a:rPr lang="en-US" sz="1300" dirty="0"/>
              <a:t>Organize extension activities by the themes where possible as outlined in your narrative…”</a:t>
            </a:r>
            <a:endParaRPr lang="en-US" dirty="0"/>
          </a:p>
        </p:txBody>
      </p:sp>
      <p:sp>
        <p:nvSpPr>
          <p:cNvPr id="4" name="Slide Number Placeholder 3"/>
          <p:cNvSpPr>
            <a:spLocks noGrp="1"/>
          </p:cNvSpPr>
          <p:nvPr>
            <p:ph type="sldNum" sz="quarter" idx="10"/>
          </p:nvPr>
        </p:nvSpPr>
        <p:spPr/>
        <p:txBody>
          <a:bodyPr/>
          <a:lstStyle/>
          <a:p>
            <a:fld id="{317F0211-1020-4D99-85F8-79681F0FB6EC}" type="slidenum">
              <a:rPr lang="en-US" smtClean="0"/>
              <a:t>6</a:t>
            </a:fld>
            <a:endParaRPr lang="en-US"/>
          </a:p>
        </p:txBody>
      </p:sp>
    </p:spTree>
    <p:extLst>
      <p:ext uri="{BB962C8B-B14F-4D97-AF65-F5344CB8AC3E}">
        <p14:creationId xmlns:p14="http://schemas.microsoft.com/office/powerpoint/2010/main" val="394023156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Anticipate</a:t>
            </a:r>
            <a:r>
              <a:rPr lang="en-US" baseline="0" dirty="0" smtClean="0"/>
              <a:t> a lot of questions about clientele groups. For those that did CASA, PB functions much differently. For those that didn’t do CASA, you may want to start depending on your position description/nature of your work. PB allows for users other than Advisors to report.</a:t>
            </a:r>
          </a:p>
          <a:p>
            <a:endParaRPr lang="en-US" baseline="0" dirty="0" smtClean="0"/>
          </a:p>
          <a:p>
            <a:endParaRPr lang="en-US" baseline="0" dirty="0" smtClean="0"/>
          </a:p>
          <a:p>
            <a:r>
              <a:rPr lang="en-US" b="1" dirty="0" smtClean="0"/>
              <a:t>UC ANR: Developing an inclusive and equitable society</a:t>
            </a:r>
            <a:br>
              <a:rPr lang="en-US" b="1" dirty="0" smtClean="0"/>
            </a:br>
            <a:r>
              <a:rPr lang="en-US" b="1" dirty="0" smtClean="0"/>
              <a:t/>
            </a:r>
            <a:br>
              <a:rPr lang="en-US" b="1" dirty="0" smtClean="0"/>
            </a:br>
            <a:r>
              <a:rPr lang="en-US" dirty="0" smtClean="0"/>
              <a:t>California is the most diverse state in the nation by many standards, including race/ethnicity, languages, and socio-economics. We continue to be challenged by social, health, and economic inequity. UC ANR is committed to reaching all segments of the state’s population. UC ANR academics live and work in all California communities, building trust and credibility to solve local problems together. UC ANR builds cultural competency skills, implements community-centered programs, and develops proactive policies to increase diversity and inclusiveness. UC ANR is recognized as a nationwide leader in researching and addressing inclusion and diversity in youth serving programs. Through these efforts, all Californians will experience greater access to social and economic opportunity and advancement.</a:t>
            </a:r>
            <a:endParaRPr lang="en-US" dirty="0"/>
          </a:p>
        </p:txBody>
      </p:sp>
      <p:sp>
        <p:nvSpPr>
          <p:cNvPr id="4" name="Slide Number Placeholder 3"/>
          <p:cNvSpPr>
            <a:spLocks noGrp="1"/>
          </p:cNvSpPr>
          <p:nvPr>
            <p:ph type="sldNum" sz="quarter" idx="10"/>
          </p:nvPr>
        </p:nvSpPr>
        <p:spPr/>
        <p:txBody>
          <a:bodyPr/>
          <a:lstStyle/>
          <a:p>
            <a:fld id="{0C2C9211-2801-40BB-8B28-905CC05482B1}" type="slidenum">
              <a:rPr lang="en-US" smtClean="0"/>
              <a:t>7</a:t>
            </a:fld>
            <a:endParaRPr lang="en-US"/>
          </a:p>
        </p:txBody>
      </p:sp>
    </p:spTree>
    <p:extLst>
      <p:ext uri="{BB962C8B-B14F-4D97-AF65-F5344CB8AC3E}">
        <p14:creationId xmlns:p14="http://schemas.microsoft.com/office/powerpoint/2010/main" val="207542910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Bear with me</a:t>
            </a:r>
            <a:r>
              <a:rPr lang="en-US" baseline="0" dirty="0" smtClean="0"/>
              <a:t>… clientele groups is the only tricky part of this hands on training with different academic titles on the training. </a:t>
            </a:r>
            <a:endParaRPr lang="en-US" dirty="0"/>
          </a:p>
        </p:txBody>
      </p:sp>
      <p:sp>
        <p:nvSpPr>
          <p:cNvPr id="4" name="Slide Number Placeholder 3"/>
          <p:cNvSpPr>
            <a:spLocks noGrp="1"/>
          </p:cNvSpPr>
          <p:nvPr>
            <p:ph type="sldNum" sz="quarter" idx="10"/>
          </p:nvPr>
        </p:nvSpPr>
        <p:spPr/>
        <p:txBody>
          <a:bodyPr/>
          <a:lstStyle/>
          <a:p>
            <a:fld id="{0C2C9211-2801-40BB-8B28-905CC05482B1}" type="slidenum">
              <a:rPr lang="en-US" smtClean="0"/>
              <a:t>9</a:t>
            </a:fld>
            <a:endParaRPr lang="en-US"/>
          </a:p>
        </p:txBody>
      </p:sp>
    </p:spTree>
    <p:extLst>
      <p:ext uri="{BB962C8B-B14F-4D97-AF65-F5344CB8AC3E}">
        <p14:creationId xmlns:p14="http://schemas.microsoft.com/office/powerpoint/2010/main" val="424924968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User</a:t>
            </a:r>
            <a:r>
              <a:rPr lang="en-US" baseline="0" dirty="0" smtClean="0"/>
              <a:t> testing lesson learned is to have the group focus on one action at a time so that we can best assist you. </a:t>
            </a:r>
          </a:p>
          <a:p>
            <a:endParaRPr lang="en-US" baseline="0" dirty="0" smtClean="0"/>
          </a:p>
          <a:p>
            <a:r>
              <a:rPr lang="en-US" baseline="0" dirty="0" smtClean="0"/>
              <a:t>*Certain titles don’t have Extension activity types. </a:t>
            </a:r>
            <a:endParaRPr lang="en-US" dirty="0"/>
          </a:p>
        </p:txBody>
      </p:sp>
      <p:sp>
        <p:nvSpPr>
          <p:cNvPr id="4" name="Slide Number Placeholder 3"/>
          <p:cNvSpPr>
            <a:spLocks noGrp="1"/>
          </p:cNvSpPr>
          <p:nvPr>
            <p:ph type="sldNum" sz="quarter" idx="10"/>
          </p:nvPr>
        </p:nvSpPr>
        <p:spPr/>
        <p:txBody>
          <a:bodyPr/>
          <a:lstStyle/>
          <a:p>
            <a:fld id="{0C2C9211-2801-40BB-8B28-905CC05482B1}" type="slidenum">
              <a:rPr lang="en-US" smtClean="0"/>
              <a:t>10</a:t>
            </a:fld>
            <a:endParaRPr lang="en-US"/>
          </a:p>
        </p:txBody>
      </p:sp>
    </p:spTree>
    <p:extLst>
      <p:ext uri="{BB962C8B-B14F-4D97-AF65-F5344CB8AC3E}">
        <p14:creationId xmlns:p14="http://schemas.microsoft.com/office/powerpoint/2010/main" val="291550159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7550" y="1162050"/>
            <a:ext cx="5575300" cy="3136900"/>
          </a:xfrm>
        </p:spPr>
      </p:sp>
      <p:sp>
        <p:nvSpPr>
          <p:cNvPr id="3" name="Notes Placeholder 2"/>
          <p:cNvSpPr>
            <a:spLocks noGrp="1"/>
          </p:cNvSpPr>
          <p:nvPr>
            <p:ph type="body" idx="1"/>
          </p:nvPr>
        </p:nvSpPr>
        <p:spPr/>
        <p:txBody>
          <a:bodyPr/>
          <a:lstStyle/>
          <a:p>
            <a:pPr defTabSz="881390">
              <a:defRPr/>
            </a:pPr>
            <a:r>
              <a:rPr lang="en-US" baseline="0" dirty="0" smtClean="0"/>
              <a:t>To recap, the system was built to serve several needs. I’m not going to discuss this table but it’s meant to visualize how there are 2 or more uses for each of the key elements in Project Board. </a:t>
            </a:r>
          </a:p>
          <a:p>
            <a:pPr defTabSz="881390">
              <a:defRPr/>
            </a:pPr>
            <a:endParaRPr lang="en-US" baseline="0" dirty="0" smtClean="0"/>
          </a:p>
          <a:p>
            <a:pPr marL="220348" indent="-220348">
              <a:buAutoNum type="arabicParenR"/>
            </a:pPr>
            <a:r>
              <a:rPr lang="en-US" baseline="0" dirty="0" smtClean="0"/>
              <a:t>Academics in their program review process</a:t>
            </a:r>
          </a:p>
          <a:p>
            <a:pPr marL="220348" indent="-220348">
              <a:buAutoNum type="arabicParenR"/>
            </a:pPr>
            <a:r>
              <a:rPr lang="en-US" baseline="0" dirty="0" smtClean="0"/>
              <a:t>System administrators in accountability processes</a:t>
            </a:r>
          </a:p>
          <a:p>
            <a:pPr marL="220348" indent="-220348">
              <a:buAutoNum type="arabicParenR"/>
            </a:pPr>
            <a:r>
              <a:rPr lang="en-US" baseline="0" dirty="0" smtClean="0"/>
              <a:t>Everyone in advocacy and collaboration – reporting tool</a:t>
            </a:r>
          </a:p>
          <a:p>
            <a:pPr marL="220348" indent="-220348">
              <a:buAutoNum type="arabicParenR"/>
            </a:pPr>
            <a:r>
              <a:rPr lang="en-US" baseline="0" dirty="0" smtClean="0"/>
              <a:t>Affirmative Action for CRC</a:t>
            </a:r>
          </a:p>
          <a:p>
            <a:pPr marL="220348" indent="-220348">
              <a:buAutoNum type="arabicParenR"/>
            </a:pPr>
            <a:endParaRPr lang="en-US" baseline="0" dirty="0" smtClean="0"/>
          </a:p>
          <a:p>
            <a:pPr defTabSz="881390">
              <a:defRPr/>
            </a:pPr>
            <a:r>
              <a:rPr lang="en-US" dirty="0" smtClean="0"/>
              <a:t>Also</a:t>
            </a:r>
            <a:r>
              <a:rPr lang="en-US" baseline="0" dirty="0" smtClean="0"/>
              <a:t> dossier export intends to help both academics in preparing dossier to meet E-Book requirements, as well as provide consistency for reviewers.</a:t>
            </a:r>
          </a:p>
          <a:p>
            <a:endParaRPr lang="en-US" dirty="0"/>
          </a:p>
        </p:txBody>
      </p:sp>
      <p:sp>
        <p:nvSpPr>
          <p:cNvPr id="4" name="Slide Number Placeholder 3"/>
          <p:cNvSpPr>
            <a:spLocks noGrp="1"/>
          </p:cNvSpPr>
          <p:nvPr>
            <p:ph type="sldNum" sz="quarter" idx="10"/>
          </p:nvPr>
        </p:nvSpPr>
        <p:spPr/>
        <p:txBody>
          <a:bodyPr/>
          <a:lstStyle/>
          <a:p>
            <a:fld id="{0C2C9211-2801-40BB-8B28-905CC05482B1}" type="slidenum">
              <a:rPr lang="en-US" smtClean="0"/>
              <a:t>11</a:t>
            </a:fld>
            <a:endParaRPr lang="en-US"/>
          </a:p>
        </p:txBody>
      </p:sp>
    </p:spTree>
    <p:extLst>
      <p:ext uri="{BB962C8B-B14F-4D97-AF65-F5344CB8AC3E}">
        <p14:creationId xmlns:p14="http://schemas.microsoft.com/office/powerpoint/2010/main" val="190520604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 y="6334316"/>
            <a:ext cx="12192000" cy="664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1100051" y="4455621"/>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451B547A-1FBB-4486-870A-C65657039592}" type="datetimeFigureOut">
              <a:rPr lang="en-US" smtClean="0"/>
              <a:t>4/10/2019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45E75D4-948F-4407-A75D-665267E25C33}" type="slidenum">
              <a:rPr lang="en-US" smtClean="0"/>
              <a:t>‹#›</a:t>
            </a:fld>
            <a:endParaRPr lang="en-US"/>
          </a:p>
        </p:txBody>
      </p:sp>
      <p:cxnSp>
        <p:nvCxnSpPr>
          <p:cNvPr id="9" name="Straight Connector 8"/>
          <p:cNvCxnSpPr/>
          <p:nvPr/>
        </p:nvCxnSpPr>
        <p:spPr>
          <a:xfrm>
            <a:off x="1207659"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8496231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51B547A-1FBB-4486-870A-C65657039592}" type="datetimeFigureOut">
              <a:rPr lang="en-US" smtClean="0"/>
              <a:t>4/10/2019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45E75D4-948F-4407-A75D-665267E25C33}" type="slidenum">
              <a:rPr lang="en-US" smtClean="0"/>
              <a:t>‹#›</a:t>
            </a:fld>
            <a:endParaRPr lang="en-US"/>
          </a:p>
        </p:txBody>
      </p:sp>
    </p:spTree>
    <p:extLst>
      <p:ext uri="{BB962C8B-B14F-4D97-AF65-F5344CB8AC3E}">
        <p14:creationId xmlns:p14="http://schemas.microsoft.com/office/powerpoint/2010/main" val="9691787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3177"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7"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1" y="412302"/>
            <a:ext cx="2628900" cy="575989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1" y="412302"/>
            <a:ext cx="7734300" cy="5759898"/>
          </a:xfrm>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51B547A-1FBB-4486-870A-C65657039592}" type="datetimeFigureOut">
              <a:rPr lang="en-US" smtClean="0"/>
              <a:t>4/10/2019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45E75D4-948F-4407-A75D-665267E25C33}" type="slidenum">
              <a:rPr lang="en-US" smtClean="0"/>
              <a:t>‹#›</a:t>
            </a:fld>
            <a:endParaRPr lang="en-US"/>
          </a:p>
        </p:txBody>
      </p:sp>
    </p:spTree>
    <p:extLst>
      <p:ext uri="{BB962C8B-B14F-4D97-AF65-F5344CB8AC3E}">
        <p14:creationId xmlns:p14="http://schemas.microsoft.com/office/powerpoint/2010/main" val="11220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51B547A-1FBB-4486-870A-C65657039592}" type="datetimeFigureOut">
              <a:rPr lang="en-US" smtClean="0"/>
              <a:t>4/10/2019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45E75D4-948F-4407-A75D-665267E25C33}" type="slidenum">
              <a:rPr lang="en-US" smtClean="0"/>
              <a:t>‹#›</a:t>
            </a:fld>
            <a:endParaRPr lang="en-US"/>
          </a:p>
        </p:txBody>
      </p:sp>
    </p:spTree>
    <p:extLst>
      <p:ext uri="{BB962C8B-B14F-4D97-AF65-F5344CB8AC3E}">
        <p14:creationId xmlns:p14="http://schemas.microsoft.com/office/powerpoint/2010/main" val="18891702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7"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7"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51B547A-1FBB-4486-870A-C65657039592}" type="datetimeFigureOut">
              <a:rPr lang="en-US" smtClean="0"/>
              <a:t>4/10/2019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45E75D4-948F-4407-A75D-665267E25C33}" type="slidenum">
              <a:rPr lang="en-US" smtClean="0"/>
              <a:t>‹#›</a:t>
            </a:fld>
            <a:endParaRPr lang="en-US"/>
          </a:p>
        </p:txBody>
      </p:sp>
      <p:cxnSp>
        <p:nvCxnSpPr>
          <p:cNvPr id="9" name="Straight Connector 8"/>
          <p:cNvCxnSpPr/>
          <p:nvPr/>
        </p:nvCxnSpPr>
        <p:spPr>
          <a:xfrm>
            <a:off x="1207659"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70068385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5"/>
            <a:ext cx="10058400" cy="1450757"/>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097280" y="1845736"/>
            <a:ext cx="4937760" cy="402335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51B547A-1FBB-4486-870A-C65657039592}" type="datetimeFigureOut">
              <a:rPr lang="en-US" smtClean="0"/>
              <a:t>4/10/2019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45E75D4-948F-4407-A75D-665267E25C33}" type="slidenum">
              <a:rPr lang="en-US" smtClean="0"/>
              <a:t>‹#›</a:t>
            </a:fld>
            <a:endParaRPr lang="en-US"/>
          </a:p>
        </p:txBody>
      </p:sp>
    </p:spTree>
    <p:extLst>
      <p:ext uri="{BB962C8B-B14F-4D97-AF65-F5344CB8AC3E}">
        <p14:creationId xmlns:p14="http://schemas.microsoft.com/office/powerpoint/2010/main" val="318594293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5"/>
            <a:ext cx="10058400" cy="1450757"/>
          </a:xfrm>
        </p:spPr>
        <p:txBody>
          <a:bodyPr/>
          <a:lstStyle/>
          <a:p>
            <a:r>
              <a:rPr lang="en-US"/>
              <a:t>Click to edit Master title style</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97280" y="2582335"/>
            <a:ext cx="4937760" cy="32867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17920" y="2582334"/>
            <a:ext cx="4937760" cy="32867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51B547A-1FBB-4486-870A-C65657039592}" type="datetimeFigureOut">
              <a:rPr lang="en-US" smtClean="0"/>
              <a:t>4/10/2019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45E75D4-948F-4407-A75D-665267E25C33}" type="slidenum">
              <a:rPr lang="en-US" smtClean="0"/>
              <a:t>‹#›</a:t>
            </a:fld>
            <a:endParaRPr lang="en-US"/>
          </a:p>
        </p:txBody>
      </p:sp>
    </p:spTree>
    <p:extLst>
      <p:ext uri="{BB962C8B-B14F-4D97-AF65-F5344CB8AC3E}">
        <p14:creationId xmlns:p14="http://schemas.microsoft.com/office/powerpoint/2010/main" val="24731102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51B547A-1FBB-4486-870A-C65657039592}" type="datetimeFigureOut">
              <a:rPr lang="en-US" smtClean="0"/>
              <a:t>4/10/2019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45E75D4-948F-4407-A75D-665267E25C33}" type="slidenum">
              <a:rPr lang="en-US" smtClean="0"/>
              <a:t>‹#›</a:t>
            </a:fld>
            <a:endParaRPr lang="en-US"/>
          </a:p>
        </p:txBody>
      </p:sp>
    </p:spTree>
    <p:extLst>
      <p:ext uri="{BB962C8B-B14F-4D97-AF65-F5344CB8AC3E}">
        <p14:creationId xmlns:p14="http://schemas.microsoft.com/office/powerpoint/2010/main" val="30633783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3177"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7"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451B547A-1FBB-4486-870A-C65657039592}" type="datetimeFigureOut">
              <a:rPr lang="en-US" smtClean="0"/>
              <a:t>4/10/2019</a:t>
            </a:fld>
            <a:endParaRPr lang="en-US"/>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US"/>
          </a:p>
        </p:txBody>
      </p:sp>
      <p:sp>
        <p:nvSpPr>
          <p:cNvPr id="9" name="Slide Number Placeholder 8"/>
          <p:cNvSpPr>
            <a:spLocks noGrp="1"/>
          </p:cNvSpPr>
          <p:nvPr>
            <p:ph type="sldNum" sz="quarter" idx="12"/>
          </p:nvPr>
        </p:nvSpPr>
        <p:spPr/>
        <p:txBody>
          <a:bodyPr/>
          <a:lstStyle/>
          <a:p>
            <a:fld id="{D45E75D4-948F-4407-A75D-665267E25C33}" type="slidenum">
              <a:rPr lang="en-US" smtClean="0"/>
              <a:t>‹#›</a:t>
            </a:fld>
            <a:endParaRPr lang="en-US"/>
          </a:p>
        </p:txBody>
      </p:sp>
    </p:spTree>
    <p:extLst>
      <p:ext uri="{BB962C8B-B14F-4D97-AF65-F5344CB8AC3E}">
        <p14:creationId xmlns:p14="http://schemas.microsoft.com/office/powerpoint/2010/main" val="26218601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8"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65513" y="6459787"/>
            <a:ext cx="2618511" cy="365125"/>
          </a:xfrm>
        </p:spPr>
        <p:txBody>
          <a:bodyPr/>
          <a:lstStyle>
            <a:lvl1pPr algn="l">
              <a:defRPr/>
            </a:lvl1pPr>
          </a:lstStyle>
          <a:p>
            <a:fld id="{451B547A-1FBB-4486-870A-C65657039592}" type="datetimeFigureOut">
              <a:rPr lang="en-US" smtClean="0"/>
              <a:t>4/10/2019</a:t>
            </a:fld>
            <a:endParaRPr lang="en-US"/>
          </a:p>
        </p:txBody>
      </p:sp>
      <p:sp>
        <p:nvSpPr>
          <p:cNvPr id="6" name="Footer Placeholder 5"/>
          <p:cNvSpPr>
            <a:spLocks noGrp="1"/>
          </p:cNvSpPr>
          <p:nvPr>
            <p:ph type="ftr" sz="quarter" idx="11"/>
          </p:nvPr>
        </p:nvSpPr>
        <p:spPr>
          <a:xfrm>
            <a:off x="4800600" y="6459787"/>
            <a:ext cx="4648200" cy="365125"/>
          </a:xfrm>
        </p:spPr>
        <p:txBody>
          <a:bodyPr/>
          <a:lstStyle>
            <a:lvl1pPr algn="l">
              <a:defRPr>
                <a:solidFill>
                  <a:schemeClr val="tx2"/>
                </a:solidFill>
              </a:defRPr>
            </a:lvl1pPr>
          </a:lstStyle>
          <a:p>
            <a:endParaRPr lang="en-US"/>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D45E75D4-948F-4407-A75D-665267E25C33}" type="slidenum">
              <a:rPr lang="en-US" smtClean="0"/>
              <a:t>‹#›</a:t>
            </a:fld>
            <a:endParaRPr lang="en-US"/>
          </a:p>
        </p:txBody>
      </p:sp>
    </p:spTree>
    <p:extLst>
      <p:ext uri="{BB962C8B-B14F-4D97-AF65-F5344CB8AC3E}">
        <p14:creationId xmlns:p14="http://schemas.microsoft.com/office/powerpoint/2010/main" val="210866218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1"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7"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645" cy="822960"/>
          </a:xfrm>
        </p:spPr>
        <p:txBody>
          <a:bodyPr tIns="0" bIns="0" anchor="b">
            <a:noAutofit/>
          </a:bodyPr>
          <a:lstStyle>
            <a:lvl1pPr>
              <a:defRPr sz="3600" b="0">
                <a:solidFill>
                  <a:srgbClr val="FFFFFF"/>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17" y="0"/>
            <a:ext cx="12191985" cy="4915076"/>
          </a:xfrm>
          <a:solidFill>
            <a:schemeClr val="bg2">
              <a:lumMod val="90000"/>
            </a:schemeClr>
          </a:solidFill>
        </p:spPr>
        <p:txBody>
          <a:bodyPr lIns="457200" tIns="45720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097280" y="5907024"/>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451B547A-1FBB-4486-870A-C65657039592}" type="datetimeFigureOut">
              <a:rPr lang="en-US" smtClean="0"/>
              <a:t>4/10/2019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45E75D4-948F-4407-A75D-665267E25C33}" type="slidenum">
              <a:rPr lang="en-US" smtClean="0"/>
              <a:t>‹#›</a:t>
            </a:fld>
            <a:endParaRPr lang="en-US"/>
          </a:p>
        </p:txBody>
      </p:sp>
    </p:spTree>
    <p:extLst>
      <p:ext uri="{BB962C8B-B14F-4D97-AF65-F5344CB8AC3E}">
        <p14:creationId xmlns:p14="http://schemas.microsoft.com/office/powerpoint/2010/main" val="10268014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3177"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7"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5"/>
            <a:ext cx="10058400" cy="1450757"/>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97282" y="6459787"/>
            <a:ext cx="2472271" cy="365125"/>
          </a:xfrm>
          <a:prstGeom prst="rect">
            <a:avLst/>
          </a:prstGeom>
        </p:spPr>
        <p:txBody>
          <a:bodyPr vert="horz" lIns="91440" tIns="45720" rIns="91440" bIns="45720" rtlCol="0" anchor="ctr"/>
          <a:lstStyle>
            <a:lvl1pPr algn="l">
              <a:defRPr sz="900">
                <a:solidFill>
                  <a:srgbClr val="FFFFFF"/>
                </a:solidFill>
              </a:defRPr>
            </a:lvl1pPr>
          </a:lstStyle>
          <a:p>
            <a:fld id="{451B547A-1FBB-4486-870A-C65657039592}" type="datetimeFigureOut">
              <a:rPr lang="en-US" smtClean="0"/>
              <a:t>4/10/2019</a:t>
            </a:fld>
            <a:endParaRPr lang="en-US"/>
          </a:p>
        </p:txBody>
      </p:sp>
      <p:sp>
        <p:nvSpPr>
          <p:cNvPr id="5" name="Footer Placeholder 4"/>
          <p:cNvSpPr>
            <a:spLocks noGrp="1"/>
          </p:cNvSpPr>
          <p:nvPr>
            <p:ph type="ftr" sz="quarter" idx="3"/>
          </p:nvPr>
        </p:nvSpPr>
        <p:spPr>
          <a:xfrm>
            <a:off x="3686186" y="6459787"/>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n-US"/>
          </a:p>
        </p:txBody>
      </p:sp>
      <p:sp>
        <p:nvSpPr>
          <p:cNvPr id="6" name="Slide Number Placeholder 5"/>
          <p:cNvSpPr>
            <a:spLocks noGrp="1"/>
          </p:cNvSpPr>
          <p:nvPr>
            <p:ph type="sldNum" sz="quarter" idx="4"/>
          </p:nvPr>
        </p:nvSpPr>
        <p:spPr>
          <a:xfrm>
            <a:off x="9900460" y="6459787"/>
            <a:ext cx="1312025" cy="365125"/>
          </a:xfrm>
          <a:prstGeom prst="rect">
            <a:avLst/>
          </a:prstGeom>
        </p:spPr>
        <p:txBody>
          <a:bodyPr vert="horz" lIns="91440" tIns="45720" rIns="91440" bIns="45720" rtlCol="0" anchor="ctr"/>
          <a:lstStyle>
            <a:lvl1pPr algn="r">
              <a:defRPr sz="1050">
                <a:solidFill>
                  <a:srgbClr val="FFFFFF"/>
                </a:solidFill>
              </a:defRPr>
            </a:lvl1pPr>
          </a:lstStyle>
          <a:p>
            <a:fld id="{D45E75D4-948F-4407-A75D-665267E25C33}" type="slidenum">
              <a:rPr lang="en-US" smtClean="0"/>
              <a:t>‹#›</a:t>
            </a:fld>
            <a:endParaRPr lang="en-US"/>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517830802"/>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bit.ly/2rAiafN" TargetMode="External"/><Relationship Id="rId2" Type="http://schemas.openxmlformats.org/officeDocument/2006/relationships/notesSlide" Target="../notesSlides/notesSlide1.xml"/><Relationship Id="rId1" Type="http://schemas.openxmlformats.org/officeDocument/2006/relationships/slideLayout" Target="../slideLayouts/slideLayout8.xml"/><Relationship Id="rId5" Type="http://schemas.openxmlformats.org/officeDocument/2006/relationships/image" Target="../media/image1.png"/><Relationship Id="rId4" Type="http://schemas.openxmlformats.org/officeDocument/2006/relationships/hyperlink" Target="https://bit.ly/2jFYXFP" TargetMode="Externa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hyperlink" Target="http://ucanr.edu/sites/ProjectBoardHelp/" TargetMode="External"/><Relationship Id="rId7" Type="http://schemas.openxmlformats.org/officeDocument/2006/relationships/hyperlink" Target="mailto:dewhite@ucanr.edu" TargetMode="External"/><Relationship Id="rId2" Type="http://schemas.openxmlformats.org/officeDocument/2006/relationships/notesSlide" Target="../notesSlides/notesSlide12.xml"/><Relationship Id="rId1" Type="http://schemas.openxmlformats.org/officeDocument/2006/relationships/slideLayout" Target="../slideLayouts/slideLayout2.xml"/><Relationship Id="rId6" Type="http://schemas.openxmlformats.org/officeDocument/2006/relationships/hyperlink" Target="mailto:kcingram@ucanr.edu" TargetMode="External"/><Relationship Id="rId5" Type="http://schemas.openxmlformats.org/officeDocument/2006/relationships/hyperlink" Target="mailto:christopher.hanson@ucop.edu" TargetMode="External"/><Relationship Id="rId4" Type="http://schemas.openxmlformats.org/officeDocument/2006/relationships/hyperlink" Target="mailto:kit.alviz@ucop.edu" TargetMode="Externa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5.xml"/><Relationship Id="rId1" Type="http://schemas.openxmlformats.org/officeDocument/2006/relationships/slideLayout" Target="../slideLayouts/slideLayout7.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42900" y="2880359"/>
            <a:ext cx="3200400" cy="2286000"/>
          </a:xfrm>
        </p:spPr>
        <p:txBody>
          <a:bodyPr>
            <a:noAutofit/>
          </a:bodyPr>
          <a:lstStyle/>
          <a:p>
            <a:r>
              <a:rPr lang="en-US" sz="6000" b="1" dirty="0" smtClean="0">
                <a:latin typeface="+mn-lt"/>
              </a:rPr>
              <a:t>Project Board Part Two </a:t>
            </a:r>
            <a:r>
              <a:rPr lang="en-US" sz="5500" dirty="0" smtClean="0">
                <a:latin typeface="+mn-lt"/>
              </a:rPr>
              <a:t>Hands-On Training</a:t>
            </a:r>
            <a:endParaRPr lang="en-US" sz="5500" dirty="0">
              <a:latin typeface="+mn-lt"/>
            </a:endParaRPr>
          </a:p>
        </p:txBody>
      </p:sp>
      <p:sp>
        <p:nvSpPr>
          <p:cNvPr id="3" name="Content Placeholder 2"/>
          <p:cNvSpPr>
            <a:spLocks noGrp="1"/>
          </p:cNvSpPr>
          <p:nvPr>
            <p:ph idx="1"/>
          </p:nvPr>
        </p:nvSpPr>
        <p:spPr>
          <a:xfrm>
            <a:off x="4800600" y="1264303"/>
            <a:ext cx="6781800" cy="5641321"/>
          </a:xfrm>
        </p:spPr>
        <p:txBody>
          <a:bodyPr>
            <a:noAutofit/>
          </a:bodyPr>
          <a:lstStyle/>
          <a:p>
            <a:r>
              <a:rPr lang="en-US" sz="2600" b="1" dirty="0"/>
              <a:t>Kit Alviz </a:t>
            </a:r>
            <a:r>
              <a:rPr lang="en-US" sz="2600" dirty="0"/>
              <a:t>and </a:t>
            </a:r>
            <a:r>
              <a:rPr lang="en-US" sz="2600" b="1" dirty="0"/>
              <a:t>Chris Hanson</a:t>
            </a:r>
            <a:r>
              <a:rPr lang="en-US" sz="2600" dirty="0"/>
              <a:t>, Program Planning and Evaluation</a:t>
            </a:r>
          </a:p>
          <a:p>
            <a:r>
              <a:rPr lang="en-US" sz="2600" b="1" dirty="0"/>
              <a:t>Kim Ingram</a:t>
            </a:r>
            <a:r>
              <a:rPr lang="en-US" sz="2600" dirty="0"/>
              <a:t>, Academic Human Resources</a:t>
            </a:r>
          </a:p>
          <a:p>
            <a:r>
              <a:rPr lang="en-US" sz="2600" b="1" dirty="0"/>
              <a:t>David White</a:t>
            </a:r>
            <a:r>
              <a:rPr lang="en-US" sz="2600" dirty="0"/>
              <a:t>, Affirmative Action</a:t>
            </a:r>
          </a:p>
          <a:p>
            <a:r>
              <a:rPr lang="en-US" sz="2600" b="1" dirty="0"/>
              <a:t>Jon Wilson </a:t>
            </a:r>
            <a:r>
              <a:rPr lang="en-US" sz="2600" dirty="0"/>
              <a:t>and</a:t>
            </a:r>
            <a:r>
              <a:rPr lang="en-US" sz="2600" b="1" dirty="0"/>
              <a:t> Bryon Noel, </a:t>
            </a:r>
            <a:r>
              <a:rPr lang="en-US" sz="2600" dirty="0"/>
              <a:t>Web Applications </a:t>
            </a:r>
            <a:r>
              <a:rPr lang="en-US" sz="2600" dirty="0" smtClean="0"/>
              <a:t>Team</a:t>
            </a:r>
          </a:p>
          <a:p>
            <a:r>
              <a:rPr lang="en-US" sz="2600" b="1" dirty="0" smtClean="0"/>
              <a:t>Chris Greer, </a:t>
            </a:r>
            <a:r>
              <a:rPr lang="en-US" sz="2600" dirty="0" smtClean="0"/>
              <a:t>Vice Provost</a:t>
            </a:r>
            <a:endParaRPr lang="en-US" sz="2600" b="1" dirty="0"/>
          </a:p>
          <a:p>
            <a:r>
              <a:rPr lang="en-US" sz="2600" b="1" i="1" dirty="0"/>
              <a:t>Welcome by Wendy Powers, Associate Vice </a:t>
            </a:r>
            <a:r>
              <a:rPr lang="en-US" sz="2600" b="1" i="1" dirty="0" smtClean="0"/>
              <a:t>President </a:t>
            </a:r>
          </a:p>
          <a:p>
            <a:r>
              <a:rPr lang="en-US" sz="2600" i="1" dirty="0" smtClean="0"/>
              <a:t>Training </a:t>
            </a:r>
            <a:r>
              <a:rPr lang="en-US" sz="2600" i="1" dirty="0" smtClean="0"/>
              <a:t>Recordings: </a:t>
            </a:r>
            <a:br>
              <a:rPr lang="en-US" sz="2600" i="1" dirty="0" smtClean="0"/>
            </a:br>
            <a:r>
              <a:rPr lang="en-US" sz="2600" i="1" dirty="0" smtClean="0"/>
              <a:t>Welcome </a:t>
            </a:r>
            <a:r>
              <a:rPr lang="en-US" sz="2600" dirty="0">
                <a:hlinkClick r:id="rId3"/>
              </a:rPr>
              <a:t>https://bit.ly/2rAiafN</a:t>
            </a:r>
            <a:br>
              <a:rPr lang="en-US" sz="2600" dirty="0">
                <a:hlinkClick r:id="rId3"/>
              </a:rPr>
            </a:br>
            <a:r>
              <a:rPr lang="en-US" sz="2600" i="1" dirty="0" smtClean="0"/>
              <a:t>Hands on training </a:t>
            </a:r>
            <a:r>
              <a:rPr lang="en-US" sz="2600" dirty="0">
                <a:hlinkClick r:id="rId4"/>
              </a:rPr>
              <a:t>https://bit.ly/2jFYXFP</a:t>
            </a:r>
            <a:endParaRPr lang="en-US" sz="2600" i="1" dirty="0"/>
          </a:p>
          <a:p>
            <a:endParaRPr lang="en-US" sz="2600" dirty="0"/>
          </a:p>
        </p:txBody>
      </p:sp>
      <p:pic>
        <p:nvPicPr>
          <p:cNvPr id="7" name="Picture 6"/>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9560802" y="286603"/>
            <a:ext cx="1594879" cy="970268"/>
          </a:xfrm>
          <a:prstGeom prst="rect">
            <a:avLst/>
          </a:prstGeom>
        </p:spPr>
      </p:pic>
    </p:spTree>
    <p:extLst>
      <p:ext uri="{BB962C8B-B14F-4D97-AF65-F5344CB8AC3E}">
        <p14:creationId xmlns:p14="http://schemas.microsoft.com/office/powerpoint/2010/main" val="416976077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Hands On!</a:t>
            </a:r>
            <a:endParaRPr lang="en-US" dirty="0"/>
          </a:p>
        </p:txBody>
      </p:sp>
      <p:sp>
        <p:nvSpPr>
          <p:cNvPr id="3" name="Content Placeholder 2"/>
          <p:cNvSpPr>
            <a:spLocks noGrp="1"/>
          </p:cNvSpPr>
          <p:nvPr>
            <p:ph idx="1"/>
          </p:nvPr>
        </p:nvSpPr>
        <p:spPr>
          <a:xfrm>
            <a:off x="1097280" y="1845734"/>
            <a:ext cx="10427970" cy="4536016"/>
          </a:xfrm>
        </p:spPr>
        <p:txBody>
          <a:bodyPr>
            <a:noAutofit/>
          </a:bodyPr>
          <a:lstStyle/>
          <a:p>
            <a:pPr marL="0" indent="0" eaLnBrk="0" hangingPunct="0">
              <a:lnSpc>
                <a:spcPct val="100000"/>
              </a:lnSpc>
              <a:spcBef>
                <a:spcPts val="0"/>
              </a:spcBef>
              <a:spcAft>
                <a:spcPts val="0"/>
              </a:spcAft>
              <a:buNone/>
            </a:pPr>
            <a:r>
              <a:rPr lang="en-US" sz="2800" dirty="0" smtClean="0">
                <a:solidFill>
                  <a:srgbClr val="FF0000"/>
                </a:solidFill>
              </a:rPr>
              <a:t>One action at </a:t>
            </a:r>
            <a:r>
              <a:rPr lang="en-US" sz="2800" dirty="0">
                <a:solidFill>
                  <a:srgbClr val="FF0000"/>
                </a:solidFill>
              </a:rPr>
              <a:t>a </a:t>
            </a:r>
            <a:r>
              <a:rPr lang="en-US" sz="2800" dirty="0" smtClean="0">
                <a:solidFill>
                  <a:srgbClr val="FF0000"/>
                </a:solidFill>
              </a:rPr>
              <a:t>time, move as a group! </a:t>
            </a:r>
            <a:endParaRPr lang="en-US" sz="2800" dirty="0">
              <a:solidFill>
                <a:srgbClr val="FF0000"/>
              </a:solidFill>
            </a:endParaRPr>
          </a:p>
          <a:p>
            <a:pPr marL="0" indent="0" eaLnBrk="0" hangingPunct="0">
              <a:lnSpc>
                <a:spcPct val="100000"/>
              </a:lnSpc>
              <a:spcBef>
                <a:spcPts val="0"/>
              </a:spcBef>
              <a:spcAft>
                <a:spcPts val="0"/>
              </a:spcAft>
              <a:buNone/>
            </a:pPr>
            <a:r>
              <a:rPr lang="en-US" sz="2800" b="1" dirty="0"/>
              <a:t>1. Create a </a:t>
            </a:r>
            <a:r>
              <a:rPr lang="en-US" sz="2800" b="1" dirty="0" smtClean="0"/>
              <a:t>theme</a:t>
            </a:r>
            <a:endParaRPr lang="en-US" sz="2800" b="1" dirty="0"/>
          </a:p>
          <a:p>
            <a:pPr marL="0" indent="0" eaLnBrk="0" hangingPunct="0">
              <a:lnSpc>
                <a:spcPct val="100000"/>
              </a:lnSpc>
              <a:spcBef>
                <a:spcPts val="0"/>
              </a:spcBef>
              <a:spcAft>
                <a:spcPts val="0"/>
              </a:spcAft>
              <a:buNone/>
            </a:pPr>
            <a:r>
              <a:rPr lang="en-US" sz="2800" i="1" dirty="0"/>
              <a:t>3 minutes on your own; 12 minutes for technical </a:t>
            </a:r>
            <a:r>
              <a:rPr lang="en-US" sz="2800" i="1" dirty="0" smtClean="0"/>
              <a:t>assistance/discussion</a:t>
            </a:r>
          </a:p>
          <a:p>
            <a:pPr marL="0" indent="0" eaLnBrk="0" hangingPunct="0">
              <a:lnSpc>
                <a:spcPct val="100000"/>
              </a:lnSpc>
              <a:spcBef>
                <a:spcPts val="0"/>
              </a:spcBef>
              <a:spcAft>
                <a:spcPts val="0"/>
              </a:spcAft>
              <a:buNone/>
            </a:pPr>
            <a:r>
              <a:rPr lang="en-US" sz="2800" b="1" dirty="0" smtClean="0"/>
              <a:t>2.  Create a project</a:t>
            </a:r>
          </a:p>
          <a:p>
            <a:pPr marL="0" indent="0" eaLnBrk="0" hangingPunct="0">
              <a:lnSpc>
                <a:spcPct val="100000"/>
              </a:lnSpc>
              <a:spcBef>
                <a:spcPts val="0"/>
              </a:spcBef>
              <a:spcAft>
                <a:spcPts val="0"/>
              </a:spcAft>
              <a:buNone/>
            </a:pPr>
            <a:r>
              <a:rPr lang="en-US" sz="2800" i="1" dirty="0" smtClean="0"/>
              <a:t>3 </a:t>
            </a:r>
            <a:r>
              <a:rPr lang="en-US" sz="2800" i="1" dirty="0"/>
              <a:t>minutes on your own; 7</a:t>
            </a:r>
            <a:r>
              <a:rPr lang="en-US" sz="2800" i="1" dirty="0" smtClean="0"/>
              <a:t> </a:t>
            </a:r>
            <a:r>
              <a:rPr lang="en-US" sz="2800" i="1" dirty="0"/>
              <a:t>minutes for technical </a:t>
            </a:r>
            <a:r>
              <a:rPr lang="en-US" sz="2800" i="1" dirty="0" smtClean="0"/>
              <a:t>assistance/discussion</a:t>
            </a:r>
          </a:p>
          <a:p>
            <a:pPr marL="0" indent="0" eaLnBrk="0" hangingPunct="0">
              <a:lnSpc>
                <a:spcPct val="100000"/>
              </a:lnSpc>
              <a:spcBef>
                <a:spcPts val="0"/>
              </a:spcBef>
              <a:spcAft>
                <a:spcPts val="0"/>
              </a:spcAft>
              <a:buNone/>
            </a:pPr>
            <a:r>
              <a:rPr lang="en-US" sz="2800" b="1" i="1" dirty="0" smtClean="0"/>
              <a:t>3</a:t>
            </a:r>
            <a:r>
              <a:rPr lang="en-US" sz="2800" b="1" i="1" dirty="0"/>
              <a:t>.  </a:t>
            </a:r>
            <a:r>
              <a:rPr lang="en-US" sz="2800" b="1" dirty="0" smtClean="0"/>
              <a:t>Create an Extension*/Research/Creative activity</a:t>
            </a:r>
            <a:endParaRPr lang="en-US" sz="2800" b="1" dirty="0"/>
          </a:p>
          <a:p>
            <a:pPr marL="0" indent="0">
              <a:lnSpc>
                <a:spcPct val="100000"/>
              </a:lnSpc>
              <a:spcBef>
                <a:spcPts val="0"/>
              </a:spcBef>
              <a:spcAft>
                <a:spcPts val="0"/>
              </a:spcAft>
              <a:buNone/>
            </a:pPr>
            <a:r>
              <a:rPr lang="en-US" sz="2800" i="1" dirty="0"/>
              <a:t>3</a:t>
            </a:r>
            <a:r>
              <a:rPr lang="en-US" sz="2800" i="1" dirty="0" smtClean="0"/>
              <a:t> </a:t>
            </a:r>
            <a:r>
              <a:rPr lang="en-US" sz="2800" i="1" dirty="0"/>
              <a:t>minutes on your own; 7</a:t>
            </a:r>
            <a:r>
              <a:rPr lang="en-US" sz="2800" i="1" dirty="0" smtClean="0"/>
              <a:t> </a:t>
            </a:r>
            <a:r>
              <a:rPr lang="en-US" sz="2800" i="1" dirty="0"/>
              <a:t>minutes for technical </a:t>
            </a:r>
            <a:r>
              <a:rPr lang="en-US" sz="2800" i="1" dirty="0" smtClean="0"/>
              <a:t>assistance/discussion</a:t>
            </a:r>
          </a:p>
          <a:p>
            <a:pPr marL="0" indent="0">
              <a:lnSpc>
                <a:spcPct val="100000"/>
              </a:lnSpc>
              <a:spcBef>
                <a:spcPts val="0"/>
              </a:spcBef>
              <a:spcAft>
                <a:spcPts val="0"/>
              </a:spcAft>
              <a:buNone/>
            </a:pPr>
            <a:r>
              <a:rPr lang="en-US" sz="2800" b="1" i="1" dirty="0" smtClean="0"/>
              <a:t>4</a:t>
            </a:r>
            <a:r>
              <a:rPr lang="en-US" sz="2800" b="1" i="1" dirty="0"/>
              <a:t>.  </a:t>
            </a:r>
            <a:r>
              <a:rPr lang="en-US" sz="2800" b="1" dirty="0" smtClean="0"/>
              <a:t>Create a University or Public Service activity</a:t>
            </a:r>
            <a:endParaRPr lang="en-US" sz="2800" b="1" dirty="0"/>
          </a:p>
          <a:p>
            <a:pPr marL="0" indent="0">
              <a:lnSpc>
                <a:spcPct val="100000"/>
              </a:lnSpc>
              <a:spcBef>
                <a:spcPts val="0"/>
              </a:spcBef>
              <a:spcAft>
                <a:spcPts val="0"/>
              </a:spcAft>
              <a:buNone/>
            </a:pPr>
            <a:r>
              <a:rPr lang="en-US" sz="2800" i="1" dirty="0"/>
              <a:t>3</a:t>
            </a:r>
            <a:r>
              <a:rPr lang="en-US" sz="2800" i="1" dirty="0" smtClean="0"/>
              <a:t> </a:t>
            </a:r>
            <a:r>
              <a:rPr lang="en-US" sz="2800" i="1" dirty="0"/>
              <a:t>minutes on your own; </a:t>
            </a:r>
            <a:r>
              <a:rPr lang="en-US" sz="2800" i="1" dirty="0" smtClean="0"/>
              <a:t>7 </a:t>
            </a:r>
            <a:r>
              <a:rPr lang="en-US" sz="2800" i="1" dirty="0"/>
              <a:t>minutes for technical </a:t>
            </a:r>
            <a:r>
              <a:rPr lang="en-US" sz="2800" i="1" dirty="0" smtClean="0"/>
              <a:t>assistance/discussion</a:t>
            </a:r>
            <a:endParaRPr lang="en-US" sz="2800" dirty="0"/>
          </a:p>
          <a:p>
            <a:pPr marL="0" indent="0">
              <a:lnSpc>
                <a:spcPct val="100000"/>
              </a:lnSpc>
              <a:spcBef>
                <a:spcPts val="0"/>
              </a:spcBef>
              <a:spcAft>
                <a:spcPts val="0"/>
              </a:spcAft>
              <a:buNone/>
            </a:pPr>
            <a:endParaRPr lang="en-US" sz="2800" dirty="0"/>
          </a:p>
          <a:p>
            <a:pPr marL="514350" indent="-514350" eaLnBrk="0" hangingPunct="0">
              <a:lnSpc>
                <a:spcPct val="100000"/>
              </a:lnSpc>
              <a:spcBef>
                <a:spcPts val="0"/>
              </a:spcBef>
              <a:spcAft>
                <a:spcPts val="0"/>
              </a:spcAft>
              <a:buFont typeface="Arial" panose="020B0604020202020204" pitchFamily="34" charset="0"/>
              <a:buAutoNum type="arabicPeriod" startAt="5"/>
            </a:pPr>
            <a:endParaRPr lang="en-US" sz="2800" b="1" dirty="0"/>
          </a:p>
          <a:p>
            <a:pPr>
              <a:lnSpc>
                <a:spcPct val="100000"/>
              </a:lnSpc>
              <a:spcBef>
                <a:spcPts val="0"/>
              </a:spcBef>
              <a:spcAft>
                <a:spcPts val="0"/>
              </a:spcAft>
            </a:pPr>
            <a:endParaRPr lang="en-US" sz="2800" dirty="0"/>
          </a:p>
        </p:txBody>
      </p:sp>
    </p:spTree>
    <p:extLst>
      <p:ext uri="{BB962C8B-B14F-4D97-AF65-F5344CB8AC3E}">
        <p14:creationId xmlns:p14="http://schemas.microsoft.com/office/powerpoint/2010/main" val="78351884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ontent Placeholder 5"/>
          <p:cNvGraphicFramePr>
            <a:graphicFrameLocks/>
          </p:cNvGraphicFramePr>
          <p:nvPr>
            <p:extLst>
              <p:ext uri="{D42A27DB-BD31-4B8C-83A1-F6EECF244321}">
                <p14:modId xmlns:p14="http://schemas.microsoft.com/office/powerpoint/2010/main" val="3109677274"/>
              </p:ext>
            </p:extLst>
          </p:nvPr>
        </p:nvGraphicFramePr>
        <p:xfrm>
          <a:off x="304800" y="1255713"/>
          <a:ext cx="11658602" cy="4663440"/>
        </p:xfrm>
        <a:graphic>
          <a:graphicData uri="http://schemas.openxmlformats.org/drawingml/2006/table">
            <a:tbl>
              <a:tblPr firstRow="1" bandRow="1">
                <a:tableStyleId>{5940675A-B579-460E-94D1-54222C63F5DA}</a:tableStyleId>
              </a:tblPr>
              <a:tblGrid>
                <a:gridCol w="2914651">
                  <a:extLst>
                    <a:ext uri="{9D8B030D-6E8A-4147-A177-3AD203B41FA5}">
                      <a16:colId xmlns:a16="http://schemas.microsoft.com/office/drawing/2014/main" val="20000"/>
                    </a:ext>
                  </a:extLst>
                </a:gridCol>
                <a:gridCol w="8743951">
                  <a:extLst>
                    <a:ext uri="{9D8B030D-6E8A-4147-A177-3AD203B41FA5}">
                      <a16:colId xmlns:a16="http://schemas.microsoft.com/office/drawing/2014/main" val="20001"/>
                    </a:ext>
                  </a:extLst>
                </a:gridCol>
              </a:tblGrid>
              <a:tr h="370840">
                <a:tc>
                  <a:txBody>
                    <a:bodyPr/>
                    <a:lstStyle/>
                    <a:p>
                      <a:r>
                        <a:rPr lang="en-US" sz="3200" dirty="0" smtClean="0">
                          <a:solidFill>
                            <a:schemeClr val="tx1">
                              <a:lumMod val="75000"/>
                              <a:lumOff val="25000"/>
                            </a:schemeClr>
                          </a:solidFill>
                        </a:rPr>
                        <a:t>Themes</a:t>
                      </a:r>
                      <a:endParaRPr lang="en-US" sz="3200" dirty="0">
                        <a:solidFill>
                          <a:schemeClr val="tx1">
                            <a:lumMod val="75000"/>
                            <a:lumOff val="25000"/>
                          </a:schemeClr>
                        </a:solidFill>
                      </a:endParaRPr>
                    </a:p>
                  </a:txBody>
                  <a:tcPr/>
                </a:tc>
                <a:tc>
                  <a:txBody>
                    <a:bodyPr/>
                    <a:lstStyle/>
                    <a:p>
                      <a:pPr marL="285750" indent="-285750">
                        <a:buFont typeface="Wingdings" panose="05000000000000000000" pitchFamily="2" charset="2"/>
                        <a:buChar char="§"/>
                      </a:pPr>
                      <a:r>
                        <a:rPr lang="en-US" sz="3200" dirty="0" smtClean="0">
                          <a:solidFill>
                            <a:schemeClr val="tx1">
                              <a:lumMod val="75000"/>
                              <a:lumOff val="25000"/>
                            </a:schemeClr>
                          </a:solidFill>
                        </a:rPr>
                        <a:t>Academics:</a:t>
                      </a:r>
                      <a:r>
                        <a:rPr lang="en-US" sz="3200" baseline="0" dirty="0" smtClean="0">
                          <a:solidFill>
                            <a:schemeClr val="tx1">
                              <a:lumMod val="75000"/>
                              <a:lumOff val="25000"/>
                            </a:schemeClr>
                          </a:solidFill>
                        </a:rPr>
                        <a:t> Dossier export</a:t>
                      </a:r>
                    </a:p>
                    <a:p>
                      <a:pPr marL="285750" indent="-285750">
                        <a:buFont typeface="Wingdings" panose="05000000000000000000" pitchFamily="2" charset="2"/>
                        <a:buChar char="§"/>
                      </a:pPr>
                      <a:r>
                        <a:rPr lang="en-US" sz="3200" baseline="0" dirty="0" smtClean="0">
                          <a:solidFill>
                            <a:schemeClr val="tx1">
                              <a:lumMod val="75000"/>
                              <a:lumOff val="25000"/>
                            </a:schemeClr>
                          </a:solidFill>
                        </a:rPr>
                        <a:t>Administration: Outcomes reporting</a:t>
                      </a:r>
                      <a:r>
                        <a:rPr lang="en-US" sz="3200" baseline="0" smtClean="0">
                          <a:solidFill>
                            <a:schemeClr val="tx1">
                              <a:lumMod val="75000"/>
                              <a:lumOff val="25000"/>
                            </a:schemeClr>
                          </a:solidFill>
                        </a:rPr>
                        <a:t>, advocacy</a:t>
                      </a:r>
                      <a:endParaRPr lang="en-US" sz="3200" dirty="0">
                        <a:solidFill>
                          <a:schemeClr val="tx1">
                            <a:lumMod val="75000"/>
                            <a:lumOff val="25000"/>
                          </a:schemeClr>
                        </a:solidFill>
                      </a:endParaRPr>
                    </a:p>
                  </a:txBody>
                  <a:tcPr/>
                </a:tc>
                <a:extLst>
                  <a:ext uri="{0D108BD9-81ED-4DB2-BD59-A6C34878D82A}">
                    <a16:rowId xmlns:a16="http://schemas.microsoft.com/office/drawing/2014/main" val="10000"/>
                  </a:ext>
                </a:extLst>
              </a:tr>
              <a:tr h="370840">
                <a:tc>
                  <a:txBody>
                    <a:bodyPr/>
                    <a:lstStyle/>
                    <a:p>
                      <a:r>
                        <a:rPr lang="en-US" sz="3200" dirty="0" smtClean="0">
                          <a:solidFill>
                            <a:schemeClr val="tx1">
                              <a:lumMod val="75000"/>
                              <a:lumOff val="25000"/>
                            </a:schemeClr>
                          </a:solidFill>
                        </a:rPr>
                        <a:t>Projects</a:t>
                      </a:r>
                      <a:endParaRPr lang="en-US" sz="3200" dirty="0">
                        <a:solidFill>
                          <a:schemeClr val="tx1">
                            <a:lumMod val="75000"/>
                            <a:lumOff val="25000"/>
                          </a:schemeClr>
                        </a:solidFill>
                      </a:endParaRPr>
                    </a:p>
                  </a:txBody>
                  <a:tcPr/>
                </a:tc>
                <a:tc>
                  <a:txBody>
                    <a:bodyPr/>
                    <a:lstStyle/>
                    <a:p>
                      <a:pPr marL="285750" indent="-285750">
                        <a:buFont typeface="Wingdings" panose="05000000000000000000" pitchFamily="2" charset="2"/>
                        <a:buChar char="§"/>
                      </a:pPr>
                      <a:r>
                        <a:rPr lang="en-US" sz="3200" dirty="0" smtClean="0">
                          <a:solidFill>
                            <a:schemeClr val="tx1">
                              <a:lumMod val="75000"/>
                              <a:lumOff val="25000"/>
                            </a:schemeClr>
                          </a:solidFill>
                        </a:rPr>
                        <a:t>Academics: Dossier export</a:t>
                      </a:r>
                    </a:p>
                    <a:p>
                      <a:pPr marL="285750" indent="-285750">
                        <a:buFont typeface="Wingdings" panose="05000000000000000000" pitchFamily="2" charset="2"/>
                        <a:buChar char="§"/>
                      </a:pPr>
                      <a:r>
                        <a:rPr lang="en-US" sz="3200" dirty="0" smtClean="0">
                          <a:solidFill>
                            <a:schemeClr val="tx1">
                              <a:lumMod val="75000"/>
                              <a:lumOff val="25000"/>
                            </a:schemeClr>
                          </a:solidFill>
                        </a:rPr>
                        <a:t>Everyone:</a:t>
                      </a:r>
                      <a:r>
                        <a:rPr lang="en-US" sz="3200" baseline="0" dirty="0" smtClean="0">
                          <a:solidFill>
                            <a:schemeClr val="tx1">
                              <a:lumMod val="75000"/>
                              <a:lumOff val="25000"/>
                            </a:schemeClr>
                          </a:solidFill>
                        </a:rPr>
                        <a:t> Collaboration, advocacy</a:t>
                      </a:r>
                      <a:endParaRPr lang="en-US" sz="3200" dirty="0">
                        <a:solidFill>
                          <a:schemeClr val="tx1">
                            <a:lumMod val="75000"/>
                            <a:lumOff val="25000"/>
                          </a:schemeClr>
                        </a:solidFill>
                      </a:endParaRPr>
                    </a:p>
                  </a:txBody>
                  <a:tcPr/>
                </a:tc>
                <a:extLst>
                  <a:ext uri="{0D108BD9-81ED-4DB2-BD59-A6C34878D82A}">
                    <a16:rowId xmlns:a16="http://schemas.microsoft.com/office/drawing/2014/main" val="10001"/>
                  </a:ext>
                </a:extLst>
              </a:tr>
              <a:tr h="370840">
                <a:tc>
                  <a:txBody>
                    <a:bodyPr/>
                    <a:lstStyle/>
                    <a:p>
                      <a:r>
                        <a:rPr lang="en-US" sz="3200" dirty="0" smtClean="0">
                          <a:solidFill>
                            <a:schemeClr val="tx1">
                              <a:lumMod val="75000"/>
                              <a:lumOff val="25000"/>
                            </a:schemeClr>
                          </a:solidFill>
                        </a:rPr>
                        <a:t>Extension/ Research/ Creative</a:t>
                      </a:r>
                      <a:r>
                        <a:rPr lang="en-US" sz="3200" baseline="0" dirty="0" smtClean="0">
                          <a:solidFill>
                            <a:schemeClr val="tx1">
                              <a:lumMod val="75000"/>
                              <a:lumOff val="25000"/>
                            </a:schemeClr>
                          </a:solidFill>
                        </a:rPr>
                        <a:t> Activities</a:t>
                      </a:r>
                      <a:endParaRPr lang="en-US" sz="3200" dirty="0">
                        <a:solidFill>
                          <a:schemeClr val="tx1">
                            <a:lumMod val="75000"/>
                            <a:lumOff val="25000"/>
                          </a:schemeClr>
                        </a:solidFill>
                      </a:endParaRPr>
                    </a:p>
                  </a:txBody>
                  <a:tcPr/>
                </a:tc>
                <a:tc>
                  <a:txBody>
                    <a:bodyPr/>
                    <a:lstStyle/>
                    <a:p>
                      <a:pPr marL="285750" indent="-285750">
                        <a:buFont typeface="Wingdings" panose="05000000000000000000" pitchFamily="2" charset="2"/>
                        <a:buChar char="§"/>
                      </a:pPr>
                      <a:r>
                        <a:rPr lang="en-US" sz="3200" dirty="0" smtClean="0">
                          <a:solidFill>
                            <a:schemeClr val="tx1">
                              <a:lumMod val="75000"/>
                              <a:lumOff val="25000"/>
                            </a:schemeClr>
                          </a:solidFill>
                        </a:rPr>
                        <a:t>Academics: Dossier</a:t>
                      </a:r>
                      <a:r>
                        <a:rPr lang="en-US" sz="3200" baseline="0" dirty="0" smtClean="0">
                          <a:solidFill>
                            <a:schemeClr val="tx1">
                              <a:lumMod val="75000"/>
                              <a:lumOff val="25000"/>
                            </a:schemeClr>
                          </a:solidFill>
                        </a:rPr>
                        <a:t> export</a:t>
                      </a:r>
                    </a:p>
                    <a:p>
                      <a:pPr marL="285750" indent="-285750">
                        <a:buFont typeface="Wingdings" panose="05000000000000000000" pitchFamily="2" charset="2"/>
                        <a:buChar char="§"/>
                      </a:pPr>
                      <a:r>
                        <a:rPr lang="en-US" sz="3200" baseline="0" dirty="0" smtClean="0">
                          <a:solidFill>
                            <a:schemeClr val="tx1">
                              <a:lumMod val="75000"/>
                              <a:lumOff val="25000"/>
                            </a:schemeClr>
                          </a:solidFill>
                        </a:rPr>
                        <a:t>Affirmative Action: Civil Rights Compliance analysis</a:t>
                      </a:r>
                    </a:p>
                    <a:p>
                      <a:pPr marL="285750" indent="-285750">
                        <a:buFont typeface="Wingdings" panose="05000000000000000000" pitchFamily="2" charset="2"/>
                        <a:buChar char="§"/>
                      </a:pPr>
                      <a:r>
                        <a:rPr lang="en-US" sz="3200" baseline="0" dirty="0" smtClean="0">
                          <a:solidFill>
                            <a:schemeClr val="tx1">
                              <a:lumMod val="75000"/>
                              <a:lumOff val="25000"/>
                            </a:schemeClr>
                          </a:solidFill>
                        </a:rPr>
                        <a:t>Administration: Outputs and contacts reporting</a:t>
                      </a:r>
                    </a:p>
                    <a:p>
                      <a:pPr marL="285750" indent="-285750">
                        <a:buFont typeface="Wingdings" panose="05000000000000000000" pitchFamily="2" charset="2"/>
                        <a:buChar char="§"/>
                      </a:pPr>
                      <a:r>
                        <a:rPr lang="en-US" sz="3200" baseline="0" dirty="0" smtClean="0">
                          <a:solidFill>
                            <a:schemeClr val="tx1">
                              <a:lumMod val="75000"/>
                              <a:lumOff val="25000"/>
                            </a:schemeClr>
                          </a:solidFill>
                        </a:rPr>
                        <a:t>Everyone: Collaboration, advocacy</a:t>
                      </a:r>
                      <a:endParaRPr lang="en-US" sz="3200" dirty="0">
                        <a:solidFill>
                          <a:schemeClr val="tx1">
                            <a:lumMod val="75000"/>
                            <a:lumOff val="25000"/>
                          </a:schemeClr>
                        </a:solidFill>
                      </a:endParaRPr>
                    </a:p>
                  </a:txBody>
                  <a:tcPr/>
                </a:tc>
                <a:extLst>
                  <a:ext uri="{0D108BD9-81ED-4DB2-BD59-A6C34878D82A}">
                    <a16:rowId xmlns:a16="http://schemas.microsoft.com/office/drawing/2014/main" val="10002"/>
                  </a:ext>
                </a:extLst>
              </a:tr>
            </a:tbl>
          </a:graphicData>
        </a:graphic>
      </p:graphicFrame>
      <p:sp>
        <p:nvSpPr>
          <p:cNvPr id="3" name="Title 3"/>
          <p:cNvSpPr txBox="1">
            <a:spLocks/>
          </p:cNvSpPr>
          <p:nvPr/>
        </p:nvSpPr>
        <p:spPr>
          <a:xfrm>
            <a:off x="438150" y="286605"/>
            <a:ext cx="11315700" cy="1450757"/>
          </a:xfrm>
          <a:prstGeom prst="rect">
            <a:avLst/>
          </a:prstGeom>
        </p:spPr>
        <p:txBody>
          <a:bodyPr/>
          <a:lst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a:lstStyle>
          <a:p>
            <a:r>
              <a:rPr lang="en-US" dirty="0" smtClean="0">
                <a:latin typeface="+mn-lt"/>
              </a:rPr>
              <a:t>Recap – System built for multiple purposes </a:t>
            </a:r>
            <a:endParaRPr lang="en-US" dirty="0">
              <a:latin typeface="+mn-lt"/>
            </a:endParaRPr>
          </a:p>
        </p:txBody>
      </p:sp>
    </p:spTree>
    <p:extLst>
      <p:ext uri="{BB962C8B-B14F-4D97-AF65-F5344CB8AC3E}">
        <p14:creationId xmlns:p14="http://schemas.microsoft.com/office/powerpoint/2010/main" val="254560467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p:spPr>
        <p:txBody>
          <a:bodyPr/>
          <a:lstStyle/>
          <a:p>
            <a:r>
              <a:rPr lang="en-US" dirty="0" smtClean="0">
                <a:latin typeface="+mn-lt"/>
              </a:rPr>
              <a:t>Timeline</a:t>
            </a:r>
            <a:endParaRPr lang="en-US" dirty="0">
              <a:latin typeface="+mn-lt"/>
            </a:endParaRPr>
          </a:p>
        </p:txBody>
      </p:sp>
      <p:sp>
        <p:nvSpPr>
          <p:cNvPr id="3" name="Content Placeholder 2"/>
          <p:cNvSpPr>
            <a:spLocks noGrp="1"/>
          </p:cNvSpPr>
          <p:nvPr>
            <p:ph idx="1"/>
          </p:nvPr>
        </p:nvSpPr>
        <p:spPr>
          <a:xfrm>
            <a:off x="1041400" y="1828803"/>
            <a:ext cx="10236200" cy="4525963"/>
          </a:xfrm>
        </p:spPr>
        <p:txBody>
          <a:bodyPr numCol="1">
            <a:noAutofit/>
          </a:bodyPr>
          <a:lstStyle/>
          <a:p>
            <a:pPr marL="0" indent="0">
              <a:buNone/>
            </a:pPr>
            <a:r>
              <a:rPr lang="en-US" sz="3400" b="1" dirty="0"/>
              <a:t>Academics with ANR merit/promotion processes:</a:t>
            </a:r>
          </a:p>
          <a:p>
            <a:pPr>
              <a:buFont typeface="Wingdings" panose="05000000000000000000" pitchFamily="2" charset="2"/>
              <a:buChar char="Ø"/>
            </a:pPr>
            <a:r>
              <a:rPr lang="en-US" sz="3400" dirty="0" smtClean="0"/>
              <a:t>May 3, </a:t>
            </a:r>
            <a:r>
              <a:rPr lang="en-US" sz="3400" dirty="0"/>
              <a:t>2018: Project Board opens (ANR Portal)</a:t>
            </a:r>
          </a:p>
          <a:p>
            <a:pPr>
              <a:buFont typeface="Wingdings" panose="05000000000000000000" pitchFamily="2" charset="2"/>
              <a:buChar char="Ø"/>
            </a:pPr>
            <a:r>
              <a:rPr lang="en-US" sz="3400" dirty="0" smtClean="0"/>
              <a:t>October</a:t>
            </a:r>
            <a:r>
              <a:rPr lang="en-US" sz="3400" dirty="0"/>
              <a:t>: Begin compiling AE/M/P packages</a:t>
            </a:r>
          </a:p>
          <a:p>
            <a:pPr>
              <a:buFont typeface="Wingdings" panose="05000000000000000000" pitchFamily="2" charset="2"/>
              <a:buChar char="Ø"/>
            </a:pPr>
            <a:r>
              <a:rPr lang="en-US" sz="3400" dirty="0"/>
              <a:t>February </a:t>
            </a:r>
            <a:r>
              <a:rPr lang="en-US" sz="3400" dirty="0" smtClean="0"/>
              <a:t>1, 2019</a:t>
            </a:r>
            <a:r>
              <a:rPr lang="en-US" sz="3400" dirty="0"/>
              <a:t>: Due </a:t>
            </a:r>
            <a:r>
              <a:rPr lang="en-US" sz="3400" dirty="0" smtClean="0"/>
              <a:t>date in Project Board</a:t>
            </a:r>
          </a:p>
          <a:p>
            <a:pPr marL="0" indent="0">
              <a:buNone/>
            </a:pPr>
            <a:endParaRPr lang="en-US" sz="3400" dirty="0"/>
          </a:p>
          <a:p>
            <a:pPr marL="0" indent="0">
              <a:buNone/>
            </a:pPr>
            <a:r>
              <a:rPr lang="en-US" sz="3400" dirty="0" smtClean="0"/>
              <a:t>Academics with campus merit/promotion have a different timeline</a:t>
            </a:r>
            <a:endParaRPr lang="en-US" sz="3400" dirty="0"/>
          </a:p>
        </p:txBody>
      </p:sp>
    </p:spTree>
    <p:extLst>
      <p:ext uri="{BB962C8B-B14F-4D97-AF65-F5344CB8AC3E}">
        <p14:creationId xmlns:p14="http://schemas.microsoft.com/office/powerpoint/2010/main" val="392806624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38250" y="609600"/>
            <a:ext cx="10687050" cy="1143000"/>
          </a:xfrm>
          <a:noFill/>
        </p:spPr>
        <p:txBody>
          <a:bodyPr/>
          <a:lstStyle/>
          <a:p>
            <a:r>
              <a:rPr lang="en-US" dirty="0" smtClean="0">
                <a:latin typeface="+mn-lt"/>
              </a:rPr>
              <a:t>Addressing Concerns</a:t>
            </a:r>
            <a:endParaRPr lang="en-US" dirty="0">
              <a:latin typeface="+mn-lt"/>
            </a:endParaRPr>
          </a:p>
        </p:txBody>
      </p:sp>
      <p:sp>
        <p:nvSpPr>
          <p:cNvPr id="3" name="Content Placeholder 2"/>
          <p:cNvSpPr>
            <a:spLocks noGrp="1"/>
          </p:cNvSpPr>
          <p:nvPr>
            <p:ph idx="1"/>
          </p:nvPr>
        </p:nvSpPr>
        <p:spPr>
          <a:xfrm>
            <a:off x="1200150" y="2133600"/>
            <a:ext cx="9874250" cy="4876800"/>
          </a:xfrm>
        </p:spPr>
        <p:txBody>
          <a:bodyPr>
            <a:normAutofit/>
          </a:bodyPr>
          <a:lstStyle/>
          <a:p>
            <a:pPr marL="0" indent="0">
              <a:buNone/>
            </a:pPr>
            <a:r>
              <a:rPr lang="en-US" sz="3400" dirty="0" smtClean="0"/>
              <a:t>1. Privacy</a:t>
            </a:r>
          </a:p>
          <a:p>
            <a:pPr marL="0" indent="0">
              <a:buNone/>
            </a:pPr>
            <a:r>
              <a:rPr lang="en-US" sz="3400" dirty="0" smtClean="0"/>
              <a:t>2. </a:t>
            </a:r>
            <a:r>
              <a:rPr lang="en-US" sz="3400" dirty="0"/>
              <a:t>D</a:t>
            </a:r>
            <a:r>
              <a:rPr lang="en-US" sz="3400" dirty="0" smtClean="0"/>
              <a:t>ifferent ”</a:t>
            </a:r>
            <a:r>
              <a:rPr lang="en-US" sz="3400" dirty="0"/>
              <a:t>voice” for reporting vs. </a:t>
            </a:r>
            <a:r>
              <a:rPr lang="en-US" sz="3400" dirty="0" smtClean="0"/>
              <a:t>dossier</a:t>
            </a:r>
          </a:p>
          <a:p>
            <a:pPr marL="0" indent="0">
              <a:buNone/>
            </a:pPr>
            <a:r>
              <a:rPr lang="en-US" sz="3400" dirty="0"/>
              <a:t>3</a:t>
            </a:r>
            <a:r>
              <a:rPr lang="en-US" sz="3400" dirty="0" smtClean="0"/>
              <a:t>. This change will take time!</a:t>
            </a:r>
          </a:p>
          <a:p>
            <a:pPr marL="0" indent="0">
              <a:buNone/>
            </a:pPr>
            <a:endParaRPr lang="en-US" sz="3400" dirty="0"/>
          </a:p>
          <a:p>
            <a:pPr marL="0" indent="0">
              <a:buNone/>
            </a:pPr>
            <a:r>
              <a:rPr lang="en-US" sz="3400" b="1" dirty="0" smtClean="0"/>
              <a:t>How can we help with the transition?</a:t>
            </a:r>
          </a:p>
        </p:txBody>
      </p:sp>
    </p:spTree>
    <p:extLst>
      <p:ext uri="{BB962C8B-B14F-4D97-AF65-F5344CB8AC3E}">
        <p14:creationId xmlns:p14="http://schemas.microsoft.com/office/powerpoint/2010/main" val="334034133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mn-lt"/>
              </a:rPr>
              <a:t>Next Steps</a:t>
            </a:r>
            <a:endParaRPr lang="en-US" dirty="0">
              <a:latin typeface="+mn-lt"/>
            </a:endParaRPr>
          </a:p>
        </p:txBody>
      </p:sp>
      <p:sp>
        <p:nvSpPr>
          <p:cNvPr id="3" name="Content Placeholder 2"/>
          <p:cNvSpPr>
            <a:spLocks noGrp="1"/>
          </p:cNvSpPr>
          <p:nvPr>
            <p:ph idx="1"/>
          </p:nvPr>
        </p:nvSpPr>
        <p:spPr/>
        <p:txBody>
          <a:bodyPr>
            <a:noAutofit/>
          </a:bodyPr>
          <a:lstStyle/>
          <a:p>
            <a:pPr>
              <a:buFont typeface="Wingdings" panose="05000000000000000000" pitchFamily="2" charset="2"/>
              <a:buChar char="q"/>
            </a:pPr>
            <a:r>
              <a:rPr lang="en-US" sz="2800" dirty="0" smtClean="0"/>
              <a:t>Tooltips, help text, help webpage will be continuously improved</a:t>
            </a:r>
          </a:p>
          <a:p>
            <a:pPr>
              <a:buFont typeface="Wingdings" panose="05000000000000000000" pitchFamily="2" charset="2"/>
              <a:buChar char="q"/>
            </a:pPr>
            <a:r>
              <a:rPr lang="en-US" sz="2800" dirty="0" smtClean="0"/>
              <a:t>Full </a:t>
            </a:r>
            <a:r>
              <a:rPr lang="en-US" sz="2800" dirty="0"/>
              <a:t>Time Equivalent (FTE) reporting screens will be launched for June and August </a:t>
            </a:r>
            <a:r>
              <a:rPr lang="en-US" sz="2800" dirty="0" smtClean="0"/>
              <a:t>requirements</a:t>
            </a:r>
            <a:endParaRPr lang="en-US" sz="2800" dirty="0"/>
          </a:p>
          <a:p>
            <a:pPr>
              <a:buFont typeface="Wingdings" panose="05000000000000000000" pitchFamily="2" charset="2"/>
              <a:buChar char="q"/>
            </a:pPr>
            <a:r>
              <a:rPr lang="en-US" sz="2800" dirty="0" smtClean="0"/>
              <a:t>“Explore What’s Happening in Cooperative Extension” will continue to grow. Projects, publications, profile tags, etc.</a:t>
            </a:r>
          </a:p>
          <a:p>
            <a:pPr>
              <a:buFont typeface="Wingdings" panose="05000000000000000000" pitchFamily="2" charset="2"/>
              <a:buChar char="q"/>
            </a:pPr>
            <a:r>
              <a:rPr lang="en-US" sz="2800" dirty="0" smtClean="0"/>
              <a:t>Dossier will continue to be improved and any changes made to E-Book this summer will be incorporated</a:t>
            </a:r>
          </a:p>
          <a:p>
            <a:pPr>
              <a:buFont typeface="Wingdings" panose="05000000000000000000" pitchFamily="2" charset="2"/>
              <a:buChar char="q"/>
            </a:pPr>
            <a:r>
              <a:rPr lang="en-US" sz="2800" dirty="0" smtClean="0"/>
              <a:t>Academic Online Program Review and other Academic Human Resources websites will be developed</a:t>
            </a:r>
          </a:p>
        </p:txBody>
      </p:sp>
    </p:spTree>
    <p:extLst>
      <p:ext uri="{BB962C8B-B14F-4D97-AF65-F5344CB8AC3E}">
        <p14:creationId xmlns:p14="http://schemas.microsoft.com/office/powerpoint/2010/main" val="154260493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mn-lt"/>
              </a:rPr>
              <a:t>Reflection</a:t>
            </a:r>
            <a:endParaRPr lang="en-US" dirty="0">
              <a:latin typeface="+mn-lt"/>
            </a:endParaRPr>
          </a:p>
        </p:txBody>
      </p:sp>
      <p:sp>
        <p:nvSpPr>
          <p:cNvPr id="3" name="Content Placeholder 2"/>
          <p:cNvSpPr>
            <a:spLocks noGrp="1"/>
          </p:cNvSpPr>
          <p:nvPr>
            <p:ph idx="1"/>
          </p:nvPr>
        </p:nvSpPr>
        <p:spPr/>
        <p:txBody>
          <a:bodyPr>
            <a:noAutofit/>
          </a:bodyPr>
          <a:lstStyle/>
          <a:p>
            <a:pPr marL="0" indent="0">
              <a:buNone/>
            </a:pPr>
            <a:r>
              <a:rPr lang="en-US" sz="4000" dirty="0" smtClean="0"/>
              <a:t>Use the chat box to share your </a:t>
            </a:r>
            <a:r>
              <a:rPr lang="en-US" sz="4000" dirty="0"/>
              <a:t>thoughts </a:t>
            </a:r>
            <a:r>
              <a:rPr lang="en-US" sz="4000" dirty="0" smtClean="0"/>
              <a:t>on today’s hands-on training and the system in general.</a:t>
            </a:r>
            <a:endParaRPr lang="en-US" sz="4000" dirty="0"/>
          </a:p>
          <a:p>
            <a:pPr marL="514350" indent="-514350">
              <a:buFont typeface="+mj-lt"/>
              <a:buAutoNum type="arabicPeriod"/>
            </a:pPr>
            <a:r>
              <a:rPr lang="en-US" sz="4000" dirty="0"/>
              <a:t>What went well?</a:t>
            </a:r>
          </a:p>
          <a:p>
            <a:pPr marL="514350" indent="-514350">
              <a:buFont typeface="+mj-lt"/>
              <a:buAutoNum type="arabicPeriod"/>
            </a:pPr>
            <a:r>
              <a:rPr lang="en-US" sz="4000" dirty="0"/>
              <a:t>What was challenging/can be improved?</a:t>
            </a:r>
          </a:p>
          <a:p>
            <a:pPr marL="514350" indent="-514350">
              <a:buFont typeface="+mj-lt"/>
              <a:buAutoNum type="arabicPeriod"/>
            </a:pPr>
            <a:r>
              <a:rPr lang="en-US" sz="4000" dirty="0"/>
              <a:t>Other comments/questions?</a:t>
            </a:r>
          </a:p>
          <a:p>
            <a:endParaRPr lang="en-US" sz="4000" dirty="0"/>
          </a:p>
        </p:txBody>
      </p:sp>
    </p:spTree>
    <p:extLst>
      <p:ext uri="{BB962C8B-B14F-4D97-AF65-F5344CB8AC3E}">
        <p14:creationId xmlns:p14="http://schemas.microsoft.com/office/powerpoint/2010/main" val="45778900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19200" y="571500"/>
            <a:ext cx="10972800" cy="1143000"/>
          </a:xfrm>
          <a:noFill/>
        </p:spPr>
        <p:txBody>
          <a:bodyPr/>
          <a:lstStyle/>
          <a:p>
            <a:r>
              <a:rPr lang="en-US" dirty="0" smtClean="0">
                <a:latin typeface="+mn-lt"/>
              </a:rPr>
              <a:t>Contact Information</a:t>
            </a:r>
            <a:endParaRPr lang="en-US" dirty="0">
              <a:latin typeface="+mn-lt"/>
            </a:endParaRPr>
          </a:p>
        </p:txBody>
      </p:sp>
      <p:sp>
        <p:nvSpPr>
          <p:cNvPr id="3" name="Content Placeholder 2"/>
          <p:cNvSpPr>
            <a:spLocks noGrp="1"/>
          </p:cNvSpPr>
          <p:nvPr>
            <p:ph idx="1"/>
          </p:nvPr>
        </p:nvSpPr>
        <p:spPr>
          <a:xfrm>
            <a:off x="1104900" y="1962150"/>
            <a:ext cx="10782300" cy="4438650"/>
          </a:xfrm>
        </p:spPr>
        <p:txBody>
          <a:bodyPr>
            <a:noAutofit/>
          </a:bodyPr>
          <a:lstStyle/>
          <a:p>
            <a:pPr>
              <a:buFont typeface="Wingdings" panose="05000000000000000000" pitchFamily="2" charset="2"/>
              <a:buChar char="Ø"/>
            </a:pPr>
            <a:r>
              <a:rPr lang="en-US" sz="3200" dirty="0" smtClean="0">
                <a:solidFill>
                  <a:schemeClr val="tx1"/>
                </a:solidFill>
              </a:rPr>
              <a:t>Help site: </a:t>
            </a:r>
            <a:r>
              <a:rPr lang="en-US" sz="3200" dirty="0" smtClean="0">
                <a:solidFill>
                  <a:schemeClr val="tx1"/>
                </a:solidFill>
                <a:hlinkClick r:id="rId3"/>
              </a:rPr>
              <a:t> http</a:t>
            </a:r>
            <a:r>
              <a:rPr lang="en-US" sz="3200" dirty="0">
                <a:solidFill>
                  <a:schemeClr val="tx1"/>
                </a:solidFill>
                <a:hlinkClick r:id="rId3"/>
              </a:rPr>
              <a:t>://ucanr.edu/sites/ProjectBoardHelp/</a:t>
            </a:r>
            <a:endParaRPr lang="en-US" sz="3200" dirty="0">
              <a:solidFill>
                <a:schemeClr val="tx1"/>
              </a:solidFill>
            </a:endParaRPr>
          </a:p>
          <a:p>
            <a:pPr>
              <a:buFont typeface="Wingdings" panose="05000000000000000000" pitchFamily="2" charset="2"/>
              <a:buChar char="Ø"/>
            </a:pPr>
            <a:r>
              <a:rPr lang="en-US" sz="3200" dirty="0">
                <a:solidFill>
                  <a:schemeClr val="tx1"/>
                </a:solidFill>
              </a:rPr>
              <a:t>General Project Board and Program Planning and Evaluation questions: Kit Alviz (</a:t>
            </a:r>
            <a:r>
              <a:rPr lang="en-US" sz="3200" dirty="0">
                <a:solidFill>
                  <a:schemeClr val="tx1"/>
                </a:solidFill>
                <a:hlinkClick r:id="rId4"/>
              </a:rPr>
              <a:t>kit.alviz@ucop.edu</a:t>
            </a:r>
            <a:r>
              <a:rPr lang="en-US" sz="3200" dirty="0">
                <a:solidFill>
                  <a:schemeClr val="tx1"/>
                </a:solidFill>
              </a:rPr>
              <a:t>) or Chris Hanson </a:t>
            </a:r>
            <a:r>
              <a:rPr lang="fr-FR" sz="3200" dirty="0">
                <a:solidFill>
                  <a:schemeClr val="tx1"/>
                </a:solidFill>
              </a:rPr>
              <a:t>(</a:t>
            </a:r>
            <a:r>
              <a:rPr lang="fr-FR" sz="3200" dirty="0">
                <a:solidFill>
                  <a:schemeClr val="tx1"/>
                </a:solidFill>
                <a:hlinkClick r:id="rId5"/>
              </a:rPr>
              <a:t>christopher.hanson@ucop.edu</a:t>
            </a:r>
            <a:r>
              <a:rPr lang="fr-FR" sz="3200" dirty="0">
                <a:solidFill>
                  <a:schemeClr val="tx1"/>
                </a:solidFill>
              </a:rPr>
              <a:t>)</a:t>
            </a:r>
            <a:endParaRPr lang="en-US" sz="3200" dirty="0">
              <a:solidFill>
                <a:schemeClr val="tx1"/>
              </a:solidFill>
            </a:endParaRPr>
          </a:p>
          <a:p>
            <a:pPr>
              <a:buFont typeface="Wingdings" panose="05000000000000000000" pitchFamily="2" charset="2"/>
              <a:buChar char="Ø"/>
            </a:pPr>
            <a:r>
              <a:rPr lang="en-US" sz="3200" dirty="0">
                <a:solidFill>
                  <a:schemeClr val="tx1"/>
                </a:solidFill>
              </a:rPr>
              <a:t>Annual Evaluation, Merit, or Promotion Dossier/Academic Human Resource questions: Kim Ingram (</a:t>
            </a:r>
            <a:r>
              <a:rPr lang="en-US" sz="3200" dirty="0">
                <a:solidFill>
                  <a:schemeClr val="tx1"/>
                </a:solidFill>
                <a:hlinkClick r:id="rId6"/>
              </a:rPr>
              <a:t>kcingram@ucanr.edu</a:t>
            </a:r>
            <a:r>
              <a:rPr lang="en-US" sz="3200" dirty="0">
                <a:solidFill>
                  <a:schemeClr val="tx1"/>
                </a:solidFill>
              </a:rPr>
              <a:t>)</a:t>
            </a:r>
          </a:p>
          <a:p>
            <a:pPr>
              <a:buFont typeface="Wingdings" panose="05000000000000000000" pitchFamily="2" charset="2"/>
              <a:buChar char="Ø"/>
            </a:pPr>
            <a:r>
              <a:rPr lang="en-US" sz="3200" dirty="0">
                <a:solidFill>
                  <a:schemeClr val="tx1"/>
                </a:solidFill>
              </a:rPr>
              <a:t>Civil Rights Compliance/Affirmative Action questions: David White (</a:t>
            </a:r>
            <a:r>
              <a:rPr lang="en-US" sz="3200" dirty="0">
                <a:solidFill>
                  <a:schemeClr val="tx1"/>
                </a:solidFill>
                <a:hlinkClick r:id="rId7"/>
              </a:rPr>
              <a:t>dewhite@ucanr.edu</a:t>
            </a:r>
            <a:r>
              <a:rPr lang="en-US" sz="3200" dirty="0">
                <a:solidFill>
                  <a:schemeClr val="tx1"/>
                </a:solidFill>
              </a:rPr>
              <a:t>)</a:t>
            </a:r>
          </a:p>
        </p:txBody>
      </p:sp>
    </p:spTree>
    <p:extLst>
      <p:ext uri="{BB962C8B-B14F-4D97-AF65-F5344CB8AC3E}">
        <p14:creationId xmlns:p14="http://schemas.microsoft.com/office/powerpoint/2010/main" val="89904336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mn-lt"/>
              </a:rPr>
              <a:t>Desired Outcomes</a:t>
            </a:r>
            <a:endParaRPr lang="en-US" dirty="0">
              <a:latin typeface="+mn-lt"/>
            </a:endParaRPr>
          </a:p>
        </p:txBody>
      </p:sp>
      <p:sp>
        <p:nvSpPr>
          <p:cNvPr id="3" name="Content Placeholder 2"/>
          <p:cNvSpPr>
            <a:spLocks noGrp="1"/>
          </p:cNvSpPr>
          <p:nvPr>
            <p:ph idx="1"/>
          </p:nvPr>
        </p:nvSpPr>
        <p:spPr/>
        <p:txBody>
          <a:bodyPr>
            <a:noAutofit/>
          </a:bodyPr>
          <a:lstStyle/>
          <a:p>
            <a:pPr marL="0" indent="0">
              <a:buNone/>
            </a:pPr>
            <a:r>
              <a:rPr lang="en-US" sz="4000" dirty="0" smtClean="0"/>
              <a:t>Participants will have:</a:t>
            </a:r>
          </a:p>
          <a:p>
            <a:pPr>
              <a:buFont typeface="Arial" panose="020B0604020202020204" pitchFamily="34" charset="0"/>
              <a:buChar char="•"/>
            </a:pPr>
            <a:r>
              <a:rPr lang="en-US" sz="4000" dirty="0" smtClean="0"/>
              <a:t>Experience with key elements in Project Board</a:t>
            </a:r>
          </a:p>
          <a:p>
            <a:pPr>
              <a:buFont typeface="Arial" panose="020B0604020202020204" pitchFamily="34" charset="0"/>
              <a:buChar char="•"/>
            </a:pPr>
            <a:r>
              <a:rPr lang="en-US" sz="4000" dirty="0" smtClean="0"/>
              <a:t>Understanding of who to contact for technical assistance</a:t>
            </a:r>
          </a:p>
          <a:p>
            <a:pPr>
              <a:buFont typeface="Arial" panose="020B0604020202020204" pitchFamily="34" charset="0"/>
              <a:buChar char="•"/>
            </a:pPr>
            <a:endParaRPr lang="en-US" sz="4000" dirty="0"/>
          </a:p>
        </p:txBody>
      </p:sp>
    </p:spTree>
    <p:extLst>
      <p:ext uri="{BB962C8B-B14F-4D97-AF65-F5344CB8AC3E}">
        <p14:creationId xmlns:p14="http://schemas.microsoft.com/office/powerpoint/2010/main" val="206428306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mn-lt"/>
              </a:rPr>
              <a:t>Agenda</a:t>
            </a:r>
            <a:endParaRPr lang="en-US" dirty="0">
              <a:latin typeface="+mn-lt"/>
            </a:endParaRPr>
          </a:p>
        </p:txBody>
      </p:sp>
      <p:sp>
        <p:nvSpPr>
          <p:cNvPr id="3" name="Content Placeholder 2"/>
          <p:cNvSpPr>
            <a:spLocks noGrp="1"/>
          </p:cNvSpPr>
          <p:nvPr>
            <p:ph idx="1"/>
          </p:nvPr>
        </p:nvSpPr>
        <p:spPr/>
        <p:txBody>
          <a:bodyPr>
            <a:noAutofit/>
          </a:bodyPr>
          <a:lstStyle/>
          <a:p>
            <a:pPr marL="514350" indent="-514350">
              <a:buFont typeface="+mj-lt"/>
              <a:buAutoNum type="arabicPeriod"/>
            </a:pPr>
            <a:r>
              <a:rPr lang="en-US" sz="3600" dirty="0" smtClean="0"/>
              <a:t>Overview, definitions, logging in (15 min)</a:t>
            </a:r>
          </a:p>
          <a:p>
            <a:pPr marL="514350" indent="-514350">
              <a:buFont typeface="+mj-lt"/>
              <a:buAutoNum type="arabicPeriod"/>
            </a:pPr>
            <a:r>
              <a:rPr lang="en-US" sz="3600" dirty="0" smtClean="0"/>
              <a:t>Hands On Activities</a:t>
            </a:r>
          </a:p>
          <a:p>
            <a:pPr lvl="2">
              <a:buFont typeface="Wingdings" panose="05000000000000000000" pitchFamily="2" charset="2"/>
              <a:buChar char="Ø"/>
            </a:pPr>
            <a:r>
              <a:rPr lang="en-US" sz="3600" dirty="0" smtClean="0"/>
              <a:t>Clientele Groups* (15 min)</a:t>
            </a:r>
          </a:p>
          <a:p>
            <a:pPr lvl="2">
              <a:buFont typeface="Wingdings" panose="05000000000000000000" pitchFamily="2" charset="2"/>
              <a:buChar char="Ø"/>
            </a:pPr>
            <a:r>
              <a:rPr lang="en-US" sz="3600" dirty="0" smtClean="0"/>
              <a:t>Theme (</a:t>
            </a:r>
            <a:r>
              <a:rPr lang="en-US" sz="3600" dirty="0"/>
              <a:t>15 min</a:t>
            </a:r>
            <a:r>
              <a:rPr lang="en-US" sz="3600" dirty="0" smtClean="0"/>
              <a:t>)</a:t>
            </a:r>
          </a:p>
          <a:p>
            <a:pPr lvl="2">
              <a:buFont typeface="Wingdings" panose="05000000000000000000" pitchFamily="2" charset="2"/>
              <a:buChar char="Ø"/>
            </a:pPr>
            <a:r>
              <a:rPr lang="en-US" sz="3600" dirty="0" smtClean="0"/>
              <a:t>Project </a:t>
            </a:r>
            <a:r>
              <a:rPr lang="en-US" sz="3600" dirty="0"/>
              <a:t>(</a:t>
            </a:r>
            <a:r>
              <a:rPr lang="en-US" sz="3600" dirty="0" smtClean="0"/>
              <a:t>10 </a:t>
            </a:r>
            <a:r>
              <a:rPr lang="en-US" sz="3600" dirty="0"/>
              <a:t>min</a:t>
            </a:r>
            <a:r>
              <a:rPr lang="en-US" sz="3600" dirty="0" smtClean="0"/>
              <a:t>)</a:t>
            </a:r>
          </a:p>
          <a:p>
            <a:pPr lvl="2">
              <a:buFont typeface="Wingdings" panose="05000000000000000000" pitchFamily="2" charset="2"/>
              <a:buChar char="Ø"/>
            </a:pPr>
            <a:r>
              <a:rPr lang="en-US" sz="3600" dirty="0" smtClean="0"/>
              <a:t>Activities (20 </a:t>
            </a:r>
            <a:r>
              <a:rPr lang="en-US" sz="3600" dirty="0"/>
              <a:t>min</a:t>
            </a:r>
            <a:r>
              <a:rPr lang="en-US" sz="3600" dirty="0" smtClean="0"/>
              <a:t>)</a:t>
            </a:r>
          </a:p>
          <a:p>
            <a:pPr marL="742950" lvl="2" indent="-742950">
              <a:spcBef>
                <a:spcPts val="1200"/>
              </a:spcBef>
              <a:spcAft>
                <a:spcPts val="200"/>
              </a:spcAft>
              <a:buSzPct val="100000"/>
              <a:buFont typeface="+mj-lt"/>
              <a:buAutoNum type="arabicPeriod" startAt="3"/>
            </a:pPr>
            <a:r>
              <a:rPr lang="en-US" sz="3600" dirty="0" smtClean="0"/>
              <a:t>Reflection </a:t>
            </a:r>
            <a:r>
              <a:rPr lang="en-US" sz="3600" dirty="0"/>
              <a:t>(15 min</a:t>
            </a:r>
            <a:r>
              <a:rPr lang="en-US" sz="3600" dirty="0" smtClean="0"/>
              <a:t>)</a:t>
            </a:r>
            <a:endParaRPr lang="en-US" sz="3600" dirty="0"/>
          </a:p>
        </p:txBody>
      </p:sp>
    </p:spTree>
    <p:extLst>
      <p:ext uri="{BB962C8B-B14F-4D97-AF65-F5344CB8AC3E}">
        <p14:creationId xmlns:p14="http://schemas.microsoft.com/office/powerpoint/2010/main" val="181959356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mn-lt"/>
              </a:rPr>
              <a:t>Ground Rules</a:t>
            </a:r>
            <a:endParaRPr lang="en-US" dirty="0">
              <a:latin typeface="+mn-lt"/>
            </a:endParaRPr>
          </a:p>
        </p:txBody>
      </p:sp>
      <p:sp>
        <p:nvSpPr>
          <p:cNvPr id="3" name="Content Placeholder 2"/>
          <p:cNvSpPr>
            <a:spLocks noGrp="1"/>
          </p:cNvSpPr>
          <p:nvPr>
            <p:ph idx="1"/>
          </p:nvPr>
        </p:nvSpPr>
        <p:spPr/>
        <p:txBody>
          <a:bodyPr>
            <a:noAutofit/>
          </a:bodyPr>
          <a:lstStyle/>
          <a:p>
            <a:pPr>
              <a:buFont typeface="Wingdings" panose="05000000000000000000" pitchFamily="2" charset="2"/>
              <a:buChar char="§"/>
            </a:pPr>
            <a:r>
              <a:rPr lang="en-US" sz="3000" dirty="0"/>
              <a:t>Stay on topic/scenarios.</a:t>
            </a:r>
          </a:p>
          <a:p>
            <a:pPr>
              <a:buFont typeface="Wingdings" panose="05000000000000000000" pitchFamily="2" charset="2"/>
              <a:buChar char="§"/>
            </a:pPr>
            <a:r>
              <a:rPr lang="en-US" sz="3000" dirty="0"/>
              <a:t>Respect different learning styles/speeds.</a:t>
            </a:r>
          </a:p>
          <a:p>
            <a:pPr>
              <a:buFont typeface="Wingdings" panose="05000000000000000000" pitchFamily="2" charset="2"/>
              <a:buChar char="§"/>
            </a:pPr>
            <a:r>
              <a:rPr lang="en-US" sz="3000" dirty="0" smtClean="0"/>
              <a:t>Focus </a:t>
            </a:r>
            <a:r>
              <a:rPr lang="en-US" sz="3000" dirty="0"/>
              <a:t>on </a:t>
            </a:r>
            <a:r>
              <a:rPr lang="en-US" sz="3000" dirty="0" smtClean="0"/>
              <a:t>technical and content questions today. Questions and concerns about policy/requirements, email us!</a:t>
            </a:r>
            <a:endParaRPr lang="en-US" sz="3000" dirty="0"/>
          </a:p>
          <a:p>
            <a:pPr>
              <a:buFont typeface="Wingdings" panose="05000000000000000000" pitchFamily="2" charset="2"/>
              <a:buChar char="§"/>
            </a:pPr>
            <a:r>
              <a:rPr lang="en-US" sz="3000" dirty="0"/>
              <a:t>Consider of the pro’s and con’s of an iterative and participatory </a:t>
            </a:r>
            <a:r>
              <a:rPr lang="en-US" sz="3000" dirty="0" smtClean="0"/>
              <a:t>approach – tooltips and help text can be improved!</a:t>
            </a:r>
            <a:endParaRPr lang="en-US" sz="3000" dirty="0"/>
          </a:p>
          <a:p>
            <a:pPr>
              <a:buFont typeface="Wingdings" panose="05000000000000000000" pitchFamily="2" charset="2"/>
              <a:buChar char="§"/>
            </a:pPr>
            <a:r>
              <a:rPr lang="en-US" sz="3000" dirty="0"/>
              <a:t>Be aware of “resistance to change” attitudes and make suggestions on what will be helpful as this transition is made</a:t>
            </a:r>
            <a:r>
              <a:rPr lang="en-US" sz="3000" dirty="0" smtClean="0"/>
              <a:t>.</a:t>
            </a:r>
            <a:endParaRPr lang="en-US" sz="3000" dirty="0"/>
          </a:p>
        </p:txBody>
      </p:sp>
    </p:spTree>
    <p:extLst>
      <p:ext uri="{BB962C8B-B14F-4D97-AF65-F5344CB8AC3E}">
        <p14:creationId xmlns:p14="http://schemas.microsoft.com/office/powerpoint/2010/main" val="366751566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p:spPr>
        <p:txBody>
          <a:bodyPr/>
          <a:lstStyle/>
          <a:p>
            <a:r>
              <a:rPr lang="en-US" dirty="0" smtClean="0">
                <a:latin typeface="+mn-lt"/>
              </a:rPr>
              <a:t>Real System, Real Database</a:t>
            </a:r>
            <a:endParaRPr lang="en-US" dirty="0">
              <a:latin typeface="+mn-lt"/>
            </a:endParaRPr>
          </a:p>
        </p:txBody>
      </p:sp>
      <p:sp>
        <p:nvSpPr>
          <p:cNvPr id="3" name="Content Placeholder 2"/>
          <p:cNvSpPr>
            <a:spLocks noGrp="1"/>
          </p:cNvSpPr>
          <p:nvPr>
            <p:ph idx="1"/>
          </p:nvPr>
        </p:nvSpPr>
        <p:spPr>
          <a:xfrm>
            <a:off x="1041400" y="1828803"/>
            <a:ext cx="10236200" cy="4525963"/>
          </a:xfrm>
        </p:spPr>
        <p:txBody>
          <a:bodyPr numCol="1">
            <a:noAutofit/>
          </a:bodyPr>
          <a:lstStyle/>
          <a:p>
            <a:pPr marL="0" indent="0">
              <a:buNone/>
            </a:pPr>
            <a:r>
              <a:rPr lang="en-US" sz="3600" dirty="0"/>
              <a:t>Remember that this is the real system, so:</a:t>
            </a:r>
          </a:p>
          <a:p>
            <a:pPr>
              <a:buFont typeface="Wingdings" panose="05000000000000000000" pitchFamily="2" charset="2"/>
              <a:buChar char="v"/>
            </a:pPr>
            <a:r>
              <a:rPr lang="en-US" sz="3600" dirty="0"/>
              <a:t>Any information you enter/edit will be saved in the real database.</a:t>
            </a:r>
          </a:p>
          <a:p>
            <a:pPr>
              <a:buFont typeface="Wingdings" panose="05000000000000000000" pitchFamily="2" charset="2"/>
              <a:buChar char="v"/>
            </a:pPr>
            <a:r>
              <a:rPr lang="en-US" sz="3600" dirty="0"/>
              <a:t>You can go back in at any time</a:t>
            </a:r>
          </a:p>
          <a:p>
            <a:pPr>
              <a:buFont typeface="Wingdings" panose="05000000000000000000" pitchFamily="2" charset="2"/>
              <a:buChar char="v"/>
            </a:pPr>
            <a:r>
              <a:rPr lang="en-US" sz="3600" dirty="0"/>
              <a:t>Some features still in progress. Changes will continue to be made but won’t affect the information you’ve saved</a:t>
            </a:r>
          </a:p>
        </p:txBody>
      </p:sp>
    </p:spTree>
    <p:extLst>
      <p:ext uri="{BB962C8B-B14F-4D97-AF65-F5344CB8AC3E}">
        <p14:creationId xmlns:p14="http://schemas.microsoft.com/office/powerpoint/2010/main" val="399362229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aphicFrame>
        <p:nvGraphicFramePr>
          <p:cNvPr id="5" name="Content Placeholder 4"/>
          <p:cNvGraphicFramePr>
            <a:graphicFrameLocks noGrp="1"/>
          </p:cNvGraphicFramePr>
          <p:nvPr>
            <p:ph idx="4294967295"/>
            <p:extLst>
              <p:ext uri="{D42A27DB-BD31-4B8C-83A1-F6EECF244321}">
                <p14:modId xmlns:p14="http://schemas.microsoft.com/office/powerpoint/2010/main" val="4292463022"/>
              </p:ext>
            </p:extLst>
          </p:nvPr>
        </p:nvGraphicFramePr>
        <p:xfrm>
          <a:off x="0" y="1028703"/>
          <a:ext cx="10972800" cy="452596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6" name="TextBox 5"/>
          <p:cNvSpPr txBox="1"/>
          <p:nvPr/>
        </p:nvSpPr>
        <p:spPr>
          <a:xfrm>
            <a:off x="1117600" y="1714504"/>
            <a:ext cx="1422400" cy="569383"/>
          </a:xfrm>
          <a:prstGeom prst="rect">
            <a:avLst/>
          </a:prstGeom>
          <a:noFill/>
          <a:ln>
            <a:solidFill>
              <a:schemeClr val="accent1"/>
            </a:solidFill>
          </a:ln>
        </p:spPr>
        <p:txBody>
          <a:bodyPr wrap="square" lIns="121917" tIns="60958" rIns="121917" bIns="60958" rtlCol="0">
            <a:spAutoFit/>
          </a:bodyPr>
          <a:lstStyle/>
          <a:p>
            <a:r>
              <a:rPr lang="en-US" sz="2900" dirty="0"/>
              <a:t>Activity</a:t>
            </a:r>
          </a:p>
        </p:txBody>
      </p:sp>
      <p:sp>
        <p:nvSpPr>
          <p:cNvPr id="8" name="TextBox 7"/>
          <p:cNvSpPr txBox="1"/>
          <p:nvPr/>
        </p:nvSpPr>
        <p:spPr>
          <a:xfrm>
            <a:off x="1236649" y="3434759"/>
            <a:ext cx="1422400" cy="569383"/>
          </a:xfrm>
          <a:prstGeom prst="rect">
            <a:avLst/>
          </a:prstGeom>
          <a:noFill/>
          <a:ln>
            <a:solidFill>
              <a:schemeClr val="accent1"/>
            </a:solidFill>
          </a:ln>
        </p:spPr>
        <p:txBody>
          <a:bodyPr wrap="square" lIns="121917" tIns="60958" rIns="121917" bIns="60958" rtlCol="0">
            <a:spAutoFit/>
          </a:bodyPr>
          <a:lstStyle/>
          <a:p>
            <a:r>
              <a:rPr lang="en-US" sz="2900" dirty="0"/>
              <a:t>Activity</a:t>
            </a:r>
          </a:p>
        </p:txBody>
      </p:sp>
      <p:sp>
        <p:nvSpPr>
          <p:cNvPr id="9" name="TextBox 8"/>
          <p:cNvSpPr txBox="1"/>
          <p:nvPr/>
        </p:nvSpPr>
        <p:spPr>
          <a:xfrm>
            <a:off x="4470400" y="419104"/>
            <a:ext cx="1422400" cy="569383"/>
          </a:xfrm>
          <a:prstGeom prst="rect">
            <a:avLst/>
          </a:prstGeom>
          <a:noFill/>
          <a:ln>
            <a:solidFill>
              <a:schemeClr val="accent1"/>
            </a:solidFill>
          </a:ln>
        </p:spPr>
        <p:txBody>
          <a:bodyPr wrap="square" lIns="121917" tIns="60958" rIns="121917" bIns="60958" rtlCol="0">
            <a:spAutoFit/>
          </a:bodyPr>
          <a:lstStyle/>
          <a:p>
            <a:r>
              <a:rPr lang="en-US" sz="2900" dirty="0"/>
              <a:t>Activity</a:t>
            </a:r>
          </a:p>
        </p:txBody>
      </p:sp>
      <p:sp>
        <p:nvSpPr>
          <p:cNvPr id="10" name="TextBox 9"/>
          <p:cNvSpPr txBox="1"/>
          <p:nvPr/>
        </p:nvSpPr>
        <p:spPr>
          <a:xfrm>
            <a:off x="7416800" y="557211"/>
            <a:ext cx="1422400" cy="569383"/>
          </a:xfrm>
          <a:prstGeom prst="rect">
            <a:avLst/>
          </a:prstGeom>
          <a:noFill/>
          <a:ln>
            <a:solidFill>
              <a:schemeClr val="accent1"/>
            </a:solidFill>
          </a:ln>
        </p:spPr>
        <p:txBody>
          <a:bodyPr wrap="square" lIns="121917" tIns="60958" rIns="121917" bIns="60958" rtlCol="0">
            <a:spAutoFit/>
          </a:bodyPr>
          <a:lstStyle/>
          <a:p>
            <a:r>
              <a:rPr lang="en-US" sz="2900" dirty="0"/>
              <a:t>Activity</a:t>
            </a:r>
          </a:p>
        </p:txBody>
      </p:sp>
      <p:sp>
        <p:nvSpPr>
          <p:cNvPr id="11" name="TextBox 10"/>
          <p:cNvSpPr txBox="1"/>
          <p:nvPr/>
        </p:nvSpPr>
        <p:spPr>
          <a:xfrm>
            <a:off x="8026400" y="1420276"/>
            <a:ext cx="1422400" cy="569383"/>
          </a:xfrm>
          <a:prstGeom prst="rect">
            <a:avLst/>
          </a:prstGeom>
          <a:noFill/>
          <a:ln>
            <a:solidFill>
              <a:schemeClr val="accent1"/>
            </a:solidFill>
          </a:ln>
        </p:spPr>
        <p:txBody>
          <a:bodyPr wrap="square" lIns="121917" tIns="60958" rIns="121917" bIns="60958" rtlCol="0">
            <a:spAutoFit/>
          </a:bodyPr>
          <a:lstStyle/>
          <a:p>
            <a:r>
              <a:rPr lang="en-US" sz="2900" dirty="0"/>
              <a:t>Activity</a:t>
            </a:r>
          </a:p>
        </p:txBody>
      </p:sp>
      <p:sp>
        <p:nvSpPr>
          <p:cNvPr id="12" name="TextBox 11"/>
          <p:cNvSpPr txBox="1"/>
          <p:nvPr/>
        </p:nvSpPr>
        <p:spPr>
          <a:xfrm>
            <a:off x="527804" y="4895772"/>
            <a:ext cx="1422400" cy="569383"/>
          </a:xfrm>
          <a:prstGeom prst="rect">
            <a:avLst/>
          </a:prstGeom>
          <a:noFill/>
          <a:ln>
            <a:solidFill>
              <a:schemeClr val="accent1"/>
            </a:solidFill>
          </a:ln>
        </p:spPr>
        <p:txBody>
          <a:bodyPr wrap="square" lIns="121917" tIns="60958" rIns="121917" bIns="60958" rtlCol="0">
            <a:spAutoFit/>
          </a:bodyPr>
          <a:lstStyle/>
          <a:p>
            <a:r>
              <a:rPr lang="en-US" sz="2900" dirty="0"/>
              <a:t>Activity</a:t>
            </a:r>
          </a:p>
        </p:txBody>
      </p:sp>
      <p:sp>
        <p:nvSpPr>
          <p:cNvPr id="13" name="TextBox 12"/>
          <p:cNvSpPr txBox="1"/>
          <p:nvPr/>
        </p:nvSpPr>
        <p:spPr>
          <a:xfrm>
            <a:off x="2013057" y="5598928"/>
            <a:ext cx="1422400" cy="569383"/>
          </a:xfrm>
          <a:prstGeom prst="rect">
            <a:avLst/>
          </a:prstGeom>
          <a:noFill/>
          <a:ln>
            <a:solidFill>
              <a:schemeClr val="accent1"/>
            </a:solidFill>
          </a:ln>
        </p:spPr>
        <p:txBody>
          <a:bodyPr wrap="square" lIns="121917" tIns="60958" rIns="121917" bIns="60958" rtlCol="0">
            <a:spAutoFit/>
          </a:bodyPr>
          <a:lstStyle/>
          <a:p>
            <a:r>
              <a:rPr lang="en-US" sz="2900" dirty="0"/>
              <a:t>Activity</a:t>
            </a:r>
          </a:p>
        </p:txBody>
      </p:sp>
      <p:sp>
        <p:nvSpPr>
          <p:cNvPr id="14" name="TextBox 13"/>
          <p:cNvSpPr txBox="1"/>
          <p:nvPr/>
        </p:nvSpPr>
        <p:spPr>
          <a:xfrm>
            <a:off x="9550400" y="2274218"/>
            <a:ext cx="1422400" cy="569383"/>
          </a:xfrm>
          <a:prstGeom prst="rect">
            <a:avLst/>
          </a:prstGeom>
          <a:noFill/>
          <a:ln>
            <a:solidFill>
              <a:schemeClr val="accent1"/>
            </a:solidFill>
          </a:ln>
        </p:spPr>
        <p:txBody>
          <a:bodyPr wrap="square" lIns="121917" tIns="60958" rIns="121917" bIns="60958" rtlCol="0">
            <a:spAutoFit/>
          </a:bodyPr>
          <a:lstStyle/>
          <a:p>
            <a:r>
              <a:rPr lang="en-US" sz="2900" dirty="0"/>
              <a:t>Activity</a:t>
            </a:r>
          </a:p>
        </p:txBody>
      </p:sp>
      <p:sp>
        <p:nvSpPr>
          <p:cNvPr id="15" name="TextBox 14"/>
          <p:cNvSpPr txBox="1"/>
          <p:nvPr/>
        </p:nvSpPr>
        <p:spPr>
          <a:xfrm>
            <a:off x="6560949" y="5586015"/>
            <a:ext cx="1422400" cy="569383"/>
          </a:xfrm>
          <a:prstGeom prst="rect">
            <a:avLst/>
          </a:prstGeom>
          <a:noFill/>
          <a:ln>
            <a:solidFill>
              <a:schemeClr val="accent1"/>
            </a:solidFill>
          </a:ln>
        </p:spPr>
        <p:txBody>
          <a:bodyPr wrap="square" lIns="121917" tIns="60958" rIns="121917" bIns="60958" rtlCol="0">
            <a:spAutoFit/>
          </a:bodyPr>
          <a:lstStyle/>
          <a:p>
            <a:r>
              <a:rPr lang="en-US" sz="2900" dirty="0"/>
              <a:t>Activity</a:t>
            </a:r>
          </a:p>
        </p:txBody>
      </p:sp>
      <p:sp>
        <p:nvSpPr>
          <p:cNvPr id="16" name="TextBox 15"/>
          <p:cNvSpPr txBox="1"/>
          <p:nvPr/>
        </p:nvSpPr>
        <p:spPr>
          <a:xfrm>
            <a:off x="8737600" y="5598928"/>
            <a:ext cx="1422400" cy="569383"/>
          </a:xfrm>
          <a:prstGeom prst="rect">
            <a:avLst/>
          </a:prstGeom>
          <a:noFill/>
          <a:ln>
            <a:solidFill>
              <a:schemeClr val="accent1"/>
            </a:solidFill>
          </a:ln>
        </p:spPr>
        <p:txBody>
          <a:bodyPr wrap="square" lIns="121917" tIns="60958" rIns="121917" bIns="60958" rtlCol="0">
            <a:spAutoFit/>
          </a:bodyPr>
          <a:lstStyle/>
          <a:p>
            <a:r>
              <a:rPr lang="en-US" sz="2900" dirty="0"/>
              <a:t>Activity</a:t>
            </a:r>
          </a:p>
        </p:txBody>
      </p:sp>
      <p:sp>
        <p:nvSpPr>
          <p:cNvPr id="17" name="TextBox 16"/>
          <p:cNvSpPr txBox="1"/>
          <p:nvPr/>
        </p:nvSpPr>
        <p:spPr>
          <a:xfrm>
            <a:off x="10261600" y="3722018"/>
            <a:ext cx="1422400" cy="569383"/>
          </a:xfrm>
          <a:prstGeom prst="rect">
            <a:avLst/>
          </a:prstGeom>
          <a:noFill/>
          <a:ln>
            <a:solidFill>
              <a:schemeClr val="accent1"/>
            </a:solidFill>
          </a:ln>
        </p:spPr>
        <p:txBody>
          <a:bodyPr wrap="square" lIns="121917" tIns="60958" rIns="121917" bIns="60958" rtlCol="0">
            <a:spAutoFit/>
          </a:bodyPr>
          <a:lstStyle/>
          <a:p>
            <a:r>
              <a:rPr lang="en-US" sz="2900" dirty="0"/>
              <a:t>Activity</a:t>
            </a:r>
          </a:p>
        </p:txBody>
      </p:sp>
      <p:sp>
        <p:nvSpPr>
          <p:cNvPr id="18" name="TextBox 17"/>
          <p:cNvSpPr txBox="1"/>
          <p:nvPr/>
        </p:nvSpPr>
        <p:spPr>
          <a:xfrm>
            <a:off x="10681417" y="5397438"/>
            <a:ext cx="1422400" cy="569383"/>
          </a:xfrm>
          <a:prstGeom prst="rect">
            <a:avLst/>
          </a:prstGeom>
          <a:noFill/>
          <a:ln>
            <a:solidFill>
              <a:schemeClr val="accent1"/>
            </a:solidFill>
          </a:ln>
        </p:spPr>
        <p:txBody>
          <a:bodyPr wrap="square" lIns="121917" tIns="60958" rIns="121917" bIns="60958" rtlCol="0">
            <a:spAutoFit/>
          </a:bodyPr>
          <a:lstStyle/>
          <a:p>
            <a:r>
              <a:rPr lang="en-US" sz="2900" dirty="0"/>
              <a:t>Activity</a:t>
            </a:r>
          </a:p>
        </p:txBody>
      </p:sp>
      <p:sp>
        <p:nvSpPr>
          <p:cNvPr id="19" name="TextBox 18"/>
          <p:cNvSpPr txBox="1"/>
          <p:nvPr/>
        </p:nvSpPr>
        <p:spPr>
          <a:xfrm>
            <a:off x="406400" y="2705104"/>
            <a:ext cx="1422400" cy="569383"/>
          </a:xfrm>
          <a:prstGeom prst="rect">
            <a:avLst/>
          </a:prstGeom>
          <a:noFill/>
          <a:ln>
            <a:solidFill>
              <a:schemeClr val="accent1"/>
            </a:solidFill>
          </a:ln>
        </p:spPr>
        <p:txBody>
          <a:bodyPr wrap="square" lIns="121917" tIns="60958" rIns="121917" bIns="60958" rtlCol="0">
            <a:spAutoFit/>
          </a:bodyPr>
          <a:lstStyle/>
          <a:p>
            <a:r>
              <a:rPr lang="en-US" sz="2900" dirty="0"/>
              <a:t>Activity</a:t>
            </a:r>
          </a:p>
        </p:txBody>
      </p:sp>
      <p:cxnSp>
        <p:nvCxnSpPr>
          <p:cNvPr id="23" name="Straight Connector 22"/>
          <p:cNvCxnSpPr>
            <a:stCxn id="9" idx="2"/>
          </p:cNvCxnSpPr>
          <p:nvPr/>
        </p:nvCxnSpPr>
        <p:spPr>
          <a:xfrm>
            <a:off x="5181600" y="988487"/>
            <a:ext cx="914400" cy="497417"/>
          </a:xfrm>
          <a:prstGeom prst="line">
            <a:avLst/>
          </a:prstGeom>
        </p:spPr>
        <p:style>
          <a:lnRef idx="1">
            <a:schemeClr val="accent1"/>
          </a:lnRef>
          <a:fillRef idx="0">
            <a:schemeClr val="accent1"/>
          </a:fillRef>
          <a:effectRef idx="0">
            <a:schemeClr val="accent1"/>
          </a:effectRef>
          <a:fontRef idx="minor">
            <a:schemeClr val="tx1"/>
          </a:fontRef>
        </p:style>
      </p:cxnSp>
      <p:cxnSp>
        <p:nvCxnSpPr>
          <p:cNvPr id="25" name="Straight Connector 24"/>
          <p:cNvCxnSpPr>
            <a:stCxn id="10" idx="2"/>
          </p:cNvCxnSpPr>
          <p:nvPr/>
        </p:nvCxnSpPr>
        <p:spPr>
          <a:xfrm flipH="1">
            <a:off x="6096000" y="1126594"/>
            <a:ext cx="2032000" cy="359310"/>
          </a:xfrm>
          <a:prstGeom prst="line">
            <a:avLst/>
          </a:prstGeom>
        </p:spPr>
        <p:style>
          <a:lnRef idx="1">
            <a:schemeClr val="accent1"/>
          </a:lnRef>
          <a:fillRef idx="0">
            <a:schemeClr val="accent1"/>
          </a:fillRef>
          <a:effectRef idx="0">
            <a:schemeClr val="accent1"/>
          </a:effectRef>
          <a:fontRef idx="minor">
            <a:schemeClr val="tx1"/>
          </a:fontRef>
        </p:style>
      </p:cxnSp>
      <p:cxnSp>
        <p:nvCxnSpPr>
          <p:cNvPr id="28" name="Straight Connector 27"/>
          <p:cNvCxnSpPr>
            <a:stCxn id="11" idx="1"/>
          </p:cNvCxnSpPr>
          <p:nvPr/>
        </p:nvCxnSpPr>
        <p:spPr>
          <a:xfrm flipH="1" flipV="1">
            <a:off x="6400800" y="1656063"/>
            <a:ext cx="1625600" cy="48905"/>
          </a:xfrm>
          <a:prstGeom prst="line">
            <a:avLst/>
          </a:prstGeom>
        </p:spPr>
        <p:style>
          <a:lnRef idx="1">
            <a:schemeClr val="accent1"/>
          </a:lnRef>
          <a:fillRef idx="0">
            <a:schemeClr val="accent1"/>
          </a:fillRef>
          <a:effectRef idx="0">
            <a:schemeClr val="accent1"/>
          </a:effectRef>
          <a:fontRef idx="minor">
            <a:schemeClr val="tx1"/>
          </a:fontRef>
        </p:style>
      </p:cxnSp>
      <p:cxnSp>
        <p:nvCxnSpPr>
          <p:cNvPr id="34" name="Straight Connector 33"/>
          <p:cNvCxnSpPr>
            <a:stCxn id="6" idx="3"/>
          </p:cNvCxnSpPr>
          <p:nvPr/>
        </p:nvCxnSpPr>
        <p:spPr>
          <a:xfrm flipV="1">
            <a:off x="2540000" y="1714507"/>
            <a:ext cx="1995837" cy="284689"/>
          </a:xfrm>
          <a:prstGeom prst="line">
            <a:avLst/>
          </a:prstGeom>
        </p:spPr>
        <p:style>
          <a:lnRef idx="1">
            <a:schemeClr val="accent1"/>
          </a:lnRef>
          <a:fillRef idx="0">
            <a:schemeClr val="accent1"/>
          </a:fillRef>
          <a:effectRef idx="0">
            <a:schemeClr val="accent1"/>
          </a:effectRef>
          <a:fontRef idx="minor">
            <a:schemeClr val="tx1"/>
          </a:fontRef>
        </p:style>
      </p:cxnSp>
      <p:cxnSp>
        <p:nvCxnSpPr>
          <p:cNvPr id="36" name="Straight Connector 35"/>
          <p:cNvCxnSpPr>
            <a:stCxn id="19" idx="3"/>
          </p:cNvCxnSpPr>
          <p:nvPr/>
        </p:nvCxnSpPr>
        <p:spPr>
          <a:xfrm>
            <a:off x="1828800" y="2989796"/>
            <a:ext cx="3471851" cy="768949"/>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38" name="Straight Connector 37"/>
          <p:cNvCxnSpPr>
            <a:stCxn id="14" idx="1"/>
          </p:cNvCxnSpPr>
          <p:nvPr/>
        </p:nvCxnSpPr>
        <p:spPr>
          <a:xfrm flipH="1">
            <a:off x="6560950" y="2558910"/>
            <a:ext cx="2989450" cy="1163105"/>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42" name="Straight Connector 41"/>
          <p:cNvCxnSpPr>
            <a:stCxn id="18" idx="0"/>
          </p:cNvCxnSpPr>
          <p:nvPr/>
        </p:nvCxnSpPr>
        <p:spPr>
          <a:xfrm flipH="1" flipV="1">
            <a:off x="10869492" y="4890174"/>
            <a:ext cx="523125" cy="507264"/>
          </a:xfrm>
          <a:prstGeom prst="line">
            <a:avLst/>
          </a:prstGeom>
        </p:spPr>
        <p:style>
          <a:lnRef idx="1">
            <a:schemeClr val="accent1"/>
          </a:lnRef>
          <a:fillRef idx="0">
            <a:schemeClr val="accent1"/>
          </a:fillRef>
          <a:effectRef idx="0">
            <a:schemeClr val="accent1"/>
          </a:effectRef>
          <a:fontRef idx="minor">
            <a:schemeClr val="tx1"/>
          </a:fontRef>
        </p:style>
      </p:cxnSp>
      <p:cxnSp>
        <p:nvCxnSpPr>
          <p:cNvPr id="44" name="Straight Connector 43"/>
          <p:cNvCxnSpPr/>
          <p:nvPr/>
        </p:nvCxnSpPr>
        <p:spPr>
          <a:xfrm flipV="1">
            <a:off x="9448800" y="5111216"/>
            <a:ext cx="101600" cy="474799"/>
          </a:xfrm>
          <a:prstGeom prst="line">
            <a:avLst/>
          </a:prstGeom>
        </p:spPr>
        <p:style>
          <a:lnRef idx="1">
            <a:schemeClr val="accent1"/>
          </a:lnRef>
          <a:fillRef idx="0">
            <a:schemeClr val="accent1"/>
          </a:fillRef>
          <a:effectRef idx="0">
            <a:schemeClr val="accent1"/>
          </a:effectRef>
          <a:fontRef idx="minor">
            <a:schemeClr val="tx1"/>
          </a:fontRef>
        </p:style>
      </p:cxnSp>
      <p:cxnSp>
        <p:nvCxnSpPr>
          <p:cNvPr id="46" name="Straight Connector 45"/>
          <p:cNvCxnSpPr>
            <a:stCxn id="15" idx="0"/>
          </p:cNvCxnSpPr>
          <p:nvPr/>
        </p:nvCxnSpPr>
        <p:spPr>
          <a:xfrm flipV="1">
            <a:off x="7272149" y="4895770"/>
            <a:ext cx="1465451" cy="690245"/>
          </a:xfrm>
          <a:prstGeom prst="line">
            <a:avLst/>
          </a:prstGeom>
        </p:spPr>
        <p:style>
          <a:lnRef idx="1">
            <a:schemeClr val="accent1"/>
          </a:lnRef>
          <a:fillRef idx="0">
            <a:schemeClr val="accent1"/>
          </a:fillRef>
          <a:effectRef idx="0">
            <a:schemeClr val="accent1"/>
          </a:effectRef>
          <a:fontRef idx="minor">
            <a:schemeClr val="tx1"/>
          </a:fontRef>
        </p:style>
      </p:cxnSp>
      <p:cxnSp>
        <p:nvCxnSpPr>
          <p:cNvPr id="53" name="Straight Connector 52"/>
          <p:cNvCxnSpPr>
            <a:stCxn id="13" idx="3"/>
          </p:cNvCxnSpPr>
          <p:nvPr/>
        </p:nvCxnSpPr>
        <p:spPr>
          <a:xfrm flipV="1">
            <a:off x="3435457" y="5111216"/>
            <a:ext cx="125712" cy="772404"/>
          </a:xfrm>
          <a:prstGeom prst="line">
            <a:avLst/>
          </a:prstGeom>
        </p:spPr>
        <p:style>
          <a:lnRef idx="1">
            <a:schemeClr val="accent1"/>
          </a:lnRef>
          <a:fillRef idx="0">
            <a:schemeClr val="accent1"/>
          </a:fillRef>
          <a:effectRef idx="0">
            <a:schemeClr val="accent1"/>
          </a:effectRef>
          <a:fontRef idx="minor">
            <a:schemeClr val="tx1"/>
          </a:fontRef>
        </p:style>
      </p:cxnSp>
      <p:cxnSp>
        <p:nvCxnSpPr>
          <p:cNvPr id="55" name="Straight Connector 54"/>
          <p:cNvCxnSpPr>
            <a:stCxn id="17" idx="2"/>
          </p:cNvCxnSpPr>
          <p:nvPr/>
        </p:nvCxnSpPr>
        <p:spPr>
          <a:xfrm flipH="1">
            <a:off x="9956800" y="4291401"/>
            <a:ext cx="1016000" cy="356802"/>
          </a:xfrm>
          <a:prstGeom prst="line">
            <a:avLst/>
          </a:prstGeom>
        </p:spPr>
        <p:style>
          <a:lnRef idx="1">
            <a:schemeClr val="accent1"/>
          </a:lnRef>
          <a:fillRef idx="0">
            <a:schemeClr val="accent1"/>
          </a:fillRef>
          <a:effectRef idx="0">
            <a:schemeClr val="accent1"/>
          </a:effectRef>
          <a:fontRef idx="minor">
            <a:schemeClr val="tx1"/>
          </a:fontRef>
        </p:style>
      </p:cxnSp>
      <p:cxnSp>
        <p:nvCxnSpPr>
          <p:cNvPr id="58" name="Straight Connector 57"/>
          <p:cNvCxnSpPr/>
          <p:nvPr/>
        </p:nvCxnSpPr>
        <p:spPr>
          <a:xfrm>
            <a:off x="2659049" y="3660621"/>
            <a:ext cx="2641600" cy="304799"/>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63" name="Straight Connector 62"/>
          <p:cNvCxnSpPr/>
          <p:nvPr/>
        </p:nvCxnSpPr>
        <p:spPr>
          <a:xfrm flipV="1">
            <a:off x="1950207" y="4895771"/>
            <a:ext cx="284996" cy="171532"/>
          </a:xfrm>
          <a:prstGeom prst="line">
            <a:avLst/>
          </a:prstGeom>
        </p:spPr>
        <p:style>
          <a:lnRef idx="1">
            <a:schemeClr val="accent1"/>
          </a:lnRef>
          <a:fillRef idx="0">
            <a:schemeClr val="accent1"/>
          </a:fillRef>
          <a:effectRef idx="0">
            <a:schemeClr val="accent1"/>
          </a:effectRef>
          <a:fontRef idx="minor">
            <a:schemeClr val="tx1"/>
          </a:fontRef>
        </p:style>
      </p:cxnSp>
      <p:sp>
        <p:nvSpPr>
          <p:cNvPr id="31" name="Title 1"/>
          <p:cNvSpPr txBox="1">
            <a:spLocks/>
          </p:cNvSpPr>
          <p:nvPr/>
        </p:nvSpPr>
        <p:spPr>
          <a:xfrm>
            <a:off x="-67198" y="-84385"/>
            <a:ext cx="3791995" cy="928852"/>
          </a:xfrm>
          <a:prstGeom prst="rect">
            <a:avLst/>
          </a:prstGeom>
          <a:solidFill>
            <a:schemeClr val="accent3"/>
          </a:solidFill>
        </p:spPr>
        <p:txBody>
          <a:bodyPr lIns="121917" tIns="60958" rIns="121917" bIns="60958"/>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dirty="0" smtClean="0">
                <a:latin typeface="+mn-lt"/>
              </a:rPr>
              <a:t>Structure</a:t>
            </a:r>
            <a:endParaRPr lang="en-US" dirty="0">
              <a:latin typeface="+mn-lt"/>
            </a:endParaRPr>
          </a:p>
        </p:txBody>
      </p:sp>
    </p:spTree>
    <p:extLst>
      <p:ext uri="{BB962C8B-B14F-4D97-AF65-F5344CB8AC3E}">
        <p14:creationId xmlns:p14="http://schemas.microsoft.com/office/powerpoint/2010/main" val="95150206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mn-lt"/>
              </a:rPr>
              <a:t>CASA to Project Board Changes</a:t>
            </a:r>
            <a:endParaRPr lang="en-US" dirty="0">
              <a:latin typeface="+mn-lt"/>
            </a:endParaRPr>
          </a:p>
        </p:txBody>
      </p:sp>
      <p:sp>
        <p:nvSpPr>
          <p:cNvPr id="3" name="Content Placeholder 2"/>
          <p:cNvSpPr>
            <a:spLocks noGrp="1"/>
          </p:cNvSpPr>
          <p:nvPr>
            <p:ph idx="1"/>
          </p:nvPr>
        </p:nvSpPr>
        <p:spPr>
          <a:xfrm>
            <a:off x="895350" y="1845734"/>
            <a:ext cx="10953750" cy="4023360"/>
          </a:xfrm>
        </p:spPr>
        <p:txBody>
          <a:bodyPr>
            <a:noAutofit/>
          </a:bodyPr>
          <a:lstStyle/>
          <a:p>
            <a:pPr>
              <a:buFont typeface="Wingdings" panose="05000000000000000000" pitchFamily="2" charset="2"/>
              <a:buChar char="Ø"/>
            </a:pPr>
            <a:r>
              <a:rPr lang="en-US" sz="2800" dirty="0" smtClean="0"/>
              <a:t>Project Board allows for academic titles other than CE Advisors to now report Extension Activities, clientele contacts, and participate in Civil Rights Compliance analysis (ANR Public Value)</a:t>
            </a:r>
          </a:p>
          <a:p>
            <a:pPr>
              <a:buFont typeface="Wingdings" panose="05000000000000000000" pitchFamily="2" charset="2"/>
              <a:buChar char="Ø"/>
            </a:pPr>
            <a:r>
              <a:rPr lang="en-US" sz="2800" dirty="0" smtClean="0"/>
              <a:t>Imported </a:t>
            </a:r>
            <a:r>
              <a:rPr lang="en-US" sz="2800" dirty="0"/>
              <a:t>from CASA into new demographic categories. Requires review and cleanup!</a:t>
            </a:r>
          </a:p>
          <a:p>
            <a:pPr>
              <a:buFont typeface="Wingdings" panose="05000000000000000000" pitchFamily="2" charset="2"/>
              <a:buChar char="Ø"/>
            </a:pPr>
            <a:r>
              <a:rPr lang="en-US" sz="2800" dirty="0"/>
              <a:t>CASA was a static model. Project Board much more dynamic/flexible</a:t>
            </a:r>
            <a:r>
              <a:rPr lang="en-US" sz="2800" dirty="0" smtClean="0"/>
              <a:t>. </a:t>
            </a:r>
            <a:endParaRPr lang="en-US" sz="2800" dirty="0"/>
          </a:p>
          <a:p>
            <a:pPr>
              <a:buFont typeface="Wingdings" panose="05000000000000000000" pitchFamily="2" charset="2"/>
              <a:buChar char="Ø"/>
            </a:pPr>
            <a:r>
              <a:rPr lang="en-US" sz="2800" dirty="0"/>
              <a:t>Clientele groups </a:t>
            </a:r>
            <a:r>
              <a:rPr lang="en-US" sz="2800" dirty="0" smtClean="0"/>
              <a:t>“</a:t>
            </a:r>
            <a:r>
              <a:rPr lang="en-US" sz="2800" dirty="0"/>
              <a:t>belong” to </a:t>
            </a:r>
            <a:r>
              <a:rPr lang="en-US" sz="2800" dirty="0" smtClean="0"/>
              <a:t>individuals rather than to a county.</a:t>
            </a:r>
            <a:endParaRPr lang="en-US" sz="2800" dirty="0"/>
          </a:p>
          <a:p>
            <a:pPr>
              <a:buFont typeface="Wingdings" panose="05000000000000000000" pitchFamily="2" charset="2"/>
              <a:buChar char="Ø"/>
            </a:pPr>
            <a:r>
              <a:rPr lang="en-US" sz="2800" dirty="0"/>
              <a:t>Users can still see other clientele groups from other users assigned to the same </a:t>
            </a:r>
            <a:r>
              <a:rPr lang="en-US" sz="2800" dirty="0" smtClean="0"/>
              <a:t>counties</a:t>
            </a:r>
            <a:r>
              <a:rPr lang="en-US" sz="2800" dirty="0"/>
              <a:t> </a:t>
            </a:r>
            <a:r>
              <a:rPr lang="en-US" sz="2800" dirty="0" smtClean="0"/>
              <a:t>(feature coming soon)</a:t>
            </a:r>
            <a:endParaRPr lang="en-US" sz="2800" dirty="0"/>
          </a:p>
          <a:p>
            <a:endParaRPr lang="en-US" sz="2800" dirty="0"/>
          </a:p>
          <a:p>
            <a:endParaRPr lang="en-US" sz="2800" dirty="0"/>
          </a:p>
          <a:p>
            <a:endParaRPr lang="en-US" sz="2800" dirty="0"/>
          </a:p>
        </p:txBody>
      </p:sp>
    </p:spTree>
    <p:extLst>
      <p:ext uri="{BB962C8B-B14F-4D97-AF65-F5344CB8AC3E}">
        <p14:creationId xmlns:p14="http://schemas.microsoft.com/office/powerpoint/2010/main" val="411393151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Logging on</a:t>
            </a:r>
            <a:endParaRPr lang="en-US" dirty="0"/>
          </a:p>
        </p:txBody>
      </p:sp>
      <p:sp>
        <p:nvSpPr>
          <p:cNvPr id="3" name="Content Placeholder 2"/>
          <p:cNvSpPr>
            <a:spLocks noGrp="1"/>
          </p:cNvSpPr>
          <p:nvPr>
            <p:ph idx="1"/>
          </p:nvPr>
        </p:nvSpPr>
        <p:spPr/>
        <p:txBody>
          <a:bodyPr>
            <a:normAutofit/>
          </a:bodyPr>
          <a:lstStyle/>
          <a:p>
            <a:pPr marL="0" indent="0">
              <a:buNone/>
            </a:pPr>
            <a:endParaRPr lang="en-US" sz="2800" dirty="0" smtClean="0"/>
          </a:p>
          <a:p>
            <a:pPr marL="0" indent="0">
              <a:buNone/>
            </a:pPr>
            <a:r>
              <a:rPr lang="en-US" sz="2800" dirty="0" smtClean="0"/>
              <a:t>Widget </a:t>
            </a:r>
            <a:r>
              <a:rPr lang="en-US" sz="2800" dirty="0"/>
              <a:t>on ANR Portal – top right side</a:t>
            </a:r>
          </a:p>
          <a:p>
            <a:pPr marL="0" indent="0">
              <a:buNone/>
            </a:pPr>
            <a:endParaRPr lang="en-US" sz="2800" dirty="0"/>
          </a:p>
          <a:p>
            <a:pPr marL="0" indent="0">
              <a:buNone/>
            </a:pPr>
            <a:r>
              <a:rPr lang="en-US" sz="2800" dirty="0"/>
              <a:t>Support Browsers:</a:t>
            </a:r>
          </a:p>
          <a:p>
            <a:pPr>
              <a:buFont typeface="Arial" panose="020B0604020202020204" pitchFamily="34" charset="0"/>
              <a:buChar char="•"/>
            </a:pPr>
            <a:r>
              <a:rPr lang="en-US" sz="2800" dirty="0"/>
              <a:t>Chrome, Firefox, Safari</a:t>
            </a:r>
          </a:p>
          <a:p>
            <a:pPr>
              <a:buFont typeface="Arial" panose="020B0604020202020204" pitchFamily="34" charset="0"/>
              <a:buChar char="•"/>
            </a:pPr>
            <a:r>
              <a:rPr lang="en-US" sz="2800" dirty="0"/>
              <a:t>Internet Explorer is EXCLUDED</a:t>
            </a:r>
          </a:p>
          <a:p>
            <a:endParaRPr lang="en-US" sz="2800" dirty="0"/>
          </a:p>
          <a:p>
            <a:endParaRPr lang="en-US" sz="2800" dirty="0"/>
          </a:p>
        </p:txBody>
      </p:sp>
    </p:spTree>
    <p:extLst>
      <p:ext uri="{BB962C8B-B14F-4D97-AF65-F5344CB8AC3E}">
        <p14:creationId xmlns:p14="http://schemas.microsoft.com/office/powerpoint/2010/main" val="140623645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Clientele Group Actions  </a:t>
            </a:r>
            <a:br>
              <a:rPr lang="en-US" dirty="0" smtClean="0"/>
            </a:br>
            <a:r>
              <a:rPr lang="en-US" sz="3100" i="1" dirty="0" smtClean="0"/>
              <a:t>(3 min intro, 5 min hands on, 7 technical assistance/discussion)</a:t>
            </a:r>
            <a:endParaRPr lang="en-US" sz="3100" i="1" dirty="0"/>
          </a:p>
        </p:txBody>
      </p:sp>
      <p:sp>
        <p:nvSpPr>
          <p:cNvPr id="3" name="Content Placeholder 2"/>
          <p:cNvSpPr>
            <a:spLocks noGrp="1"/>
          </p:cNvSpPr>
          <p:nvPr>
            <p:ph sz="half" idx="1"/>
          </p:nvPr>
        </p:nvSpPr>
        <p:spPr>
          <a:xfrm>
            <a:off x="323850" y="1845736"/>
            <a:ext cx="5711190" cy="4023359"/>
          </a:xfrm>
        </p:spPr>
        <p:txBody>
          <a:bodyPr>
            <a:noAutofit/>
          </a:bodyPr>
          <a:lstStyle/>
          <a:p>
            <a:pPr marL="0" indent="0">
              <a:buNone/>
            </a:pPr>
            <a:r>
              <a:rPr lang="en-US" sz="2800" dirty="0" smtClean="0">
                <a:solidFill>
                  <a:srgbClr val="0070C0"/>
                </a:solidFill>
              </a:rPr>
              <a:t>If you had clientele groups in CASA:</a:t>
            </a:r>
            <a:endParaRPr lang="en-US" sz="2800" dirty="0">
              <a:solidFill>
                <a:srgbClr val="0070C0"/>
              </a:solidFill>
            </a:endParaRPr>
          </a:p>
          <a:p>
            <a:r>
              <a:rPr lang="en-US" sz="2800" dirty="0" smtClean="0"/>
              <a:t>1) REVIEW, LUMP </a:t>
            </a:r>
            <a:r>
              <a:rPr lang="en-US" sz="2800" dirty="0"/>
              <a:t>and ARCHIVE!</a:t>
            </a:r>
          </a:p>
          <a:p>
            <a:pPr lvl="1"/>
            <a:r>
              <a:rPr lang="en-US" sz="2800" dirty="0" smtClean="0"/>
              <a:t>Lump </a:t>
            </a:r>
            <a:r>
              <a:rPr lang="en-US" sz="2800" dirty="0"/>
              <a:t>counties, even across clientele groups if it makes sense. Lumping is recommended by Affirmative Action and can save users time</a:t>
            </a:r>
          </a:p>
          <a:p>
            <a:pPr lvl="1"/>
            <a:r>
              <a:rPr lang="en-US" sz="2800" dirty="0"/>
              <a:t>Archive old clientele groups </a:t>
            </a:r>
            <a:endParaRPr lang="en-US" sz="2800" dirty="0" smtClean="0"/>
          </a:p>
          <a:p>
            <a:pPr marL="201168" lvl="1" indent="0">
              <a:buNone/>
            </a:pPr>
            <a:r>
              <a:rPr lang="en-US" sz="2800" dirty="0" smtClean="0"/>
              <a:t>2) Link clientele groups to counties or statewide</a:t>
            </a:r>
            <a:endParaRPr lang="en-US" sz="2800" dirty="0"/>
          </a:p>
        </p:txBody>
      </p:sp>
      <p:sp>
        <p:nvSpPr>
          <p:cNvPr id="4" name="Content Placeholder 3"/>
          <p:cNvSpPr>
            <a:spLocks noGrp="1"/>
          </p:cNvSpPr>
          <p:nvPr>
            <p:ph sz="half" idx="2"/>
          </p:nvPr>
        </p:nvSpPr>
        <p:spPr>
          <a:xfrm>
            <a:off x="6096000" y="1807634"/>
            <a:ext cx="5943600" cy="4459815"/>
          </a:xfrm>
          <a:solidFill>
            <a:schemeClr val="bg2"/>
          </a:solidFill>
        </p:spPr>
        <p:txBody>
          <a:bodyPr>
            <a:noAutofit/>
          </a:bodyPr>
          <a:lstStyle/>
          <a:p>
            <a:r>
              <a:rPr lang="en-US" sz="2700" dirty="0" smtClean="0">
                <a:solidFill>
                  <a:srgbClr val="FF0000"/>
                </a:solidFill>
              </a:rPr>
              <a:t>If you did not have clientele groups in CASA:</a:t>
            </a:r>
          </a:p>
          <a:p>
            <a:r>
              <a:rPr lang="en-US" sz="2700" b="1" dirty="0" smtClean="0"/>
              <a:t>New Advisors</a:t>
            </a:r>
            <a:r>
              <a:rPr lang="en-US" sz="2700" dirty="0" smtClean="0"/>
              <a:t/>
            </a:r>
            <a:br>
              <a:rPr lang="en-US" sz="2700" dirty="0" smtClean="0"/>
            </a:br>
            <a:r>
              <a:rPr lang="en-US" sz="2700" dirty="0" smtClean="0"/>
              <a:t>Review help </a:t>
            </a:r>
            <a:r>
              <a:rPr lang="en-US" sz="2700" dirty="0"/>
              <a:t>text for </a:t>
            </a:r>
            <a:r>
              <a:rPr lang="en-US" sz="2700" dirty="0" smtClean="0"/>
              <a:t>instructions on how to develop clientele groups and establish baseline: http</a:t>
            </a:r>
            <a:r>
              <a:rPr lang="en-US" sz="2700" dirty="0"/>
              <a:t>://</a:t>
            </a:r>
            <a:r>
              <a:rPr lang="en-US" sz="2700" dirty="0" smtClean="0"/>
              <a:t>ucanr.edu/sites/ProjectBoardHelp/</a:t>
            </a:r>
            <a:endParaRPr lang="en-US" sz="2700" dirty="0"/>
          </a:p>
          <a:p>
            <a:r>
              <a:rPr lang="en-US" sz="2700" b="1" dirty="0" smtClean="0"/>
              <a:t>Other Academic Titles:</a:t>
            </a:r>
            <a:br>
              <a:rPr lang="en-US" sz="2700" b="1" dirty="0" smtClean="0"/>
            </a:br>
            <a:r>
              <a:rPr lang="en-US" sz="2700" dirty="0" smtClean="0"/>
              <a:t>Send a chat if your PD includes Extension Activities and/or your clientele includes members of the public. </a:t>
            </a:r>
          </a:p>
        </p:txBody>
      </p:sp>
    </p:spTree>
    <p:extLst>
      <p:ext uri="{BB962C8B-B14F-4D97-AF65-F5344CB8AC3E}">
        <p14:creationId xmlns:p14="http://schemas.microsoft.com/office/powerpoint/2010/main" val="3142815740"/>
      </p:ext>
    </p:extLst>
  </p:cSld>
  <p:clrMapOvr>
    <a:masterClrMapping/>
  </p:clrMapOvr>
  <p:timing>
    <p:tnLst>
      <p:par>
        <p:cTn id="1" dur="indefinite" restart="never" nodeType="tmRoot"/>
      </p:par>
    </p:tnLst>
  </p:timing>
</p:sld>
</file>

<file path=ppt/theme/theme1.xml><?xml version="1.0" encoding="utf-8"?>
<a:theme xmlns:a="http://schemas.openxmlformats.org/drawingml/2006/main" name="Retrospect">
  <a:themeElements>
    <a:clrScheme name="Custom 1">
      <a:dk1>
        <a:sysClr val="windowText" lastClr="000000"/>
      </a:dk1>
      <a:lt1>
        <a:sysClr val="window" lastClr="FFFFFF"/>
      </a:lt1>
      <a:dk2>
        <a:srgbClr val="344068"/>
      </a:dk2>
      <a:lt2>
        <a:srgbClr val="D9E0E6"/>
      </a:lt2>
      <a:accent1>
        <a:srgbClr val="FFC000"/>
      </a:accent1>
      <a:accent2>
        <a:srgbClr val="344068"/>
      </a:accent2>
      <a:accent3>
        <a:srgbClr val="28C4CC"/>
      </a:accent3>
      <a:accent4>
        <a:srgbClr val="42BA97"/>
      </a:accent4>
      <a:accent5>
        <a:srgbClr val="3E8853"/>
      </a:accent5>
      <a:accent6>
        <a:srgbClr val="62A39F"/>
      </a:accent6>
      <a:hlink>
        <a:srgbClr val="6EAC1C"/>
      </a:hlink>
      <a:folHlink>
        <a:srgbClr val="B26B02"/>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9CC26709-368C-4D72-9060-94E5B3FF3CD6}"/>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26918</TotalTime>
  <Words>1837</Words>
  <Application>Microsoft Office PowerPoint</Application>
  <PresentationFormat>Widescreen</PresentationFormat>
  <Paragraphs>186</Paragraphs>
  <Slides>16</Slides>
  <Notes>12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16</vt:i4>
      </vt:variant>
    </vt:vector>
  </HeadingPairs>
  <TitlesOfParts>
    <vt:vector size="21" baseType="lpstr">
      <vt:lpstr>Arial</vt:lpstr>
      <vt:lpstr>Calibri</vt:lpstr>
      <vt:lpstr>Calibri Light</vt:lpstr>
      <vt:lpstr>Wingdings</vt:lpstr>
      <vt:lpstr>Retrospect</vt:lpstr>
      <vt:lpstr>Project Board Part Two Hands-On Training</vt:lpstr>
      <vt:lpstr>Desired Outcomes</vt:lpstr>
      <vt:lpstr>Agenda</vt:lpstr>
      <vt:lpstr>Ground Rules</vt:lpstr>
      <vt:lpstr>Real System, Real Database</vt:lpstr>
      <vt:lpstr>PowerPoint Presentation</vt:lpstr>
      <vt:lpstr>CASA to Project Board Changes</vt:lpstr>
      <vt:lpstr>Logging on</vt:lpstr>
      <vt:lpstr>Clientele Group Actions   (3 min intro, 5 min hands on, 7 technical assistance/discussion)</vt:lpstr>
      <vt:lpstr>Hands On!</vt:lpstr>
      <vt:lpstr>PowerPoint Presentation</vt:lpstr>
      <vt:lpstr>Timeline</vt:lpstr>
      <vt:lpstr>Addressing Concerns</vt:lpstr>
      <vt:lpstr>Next Steps</vt:lpstr>
      <vt:lpstr>Reflection</vt:lpstr>
      <vt:lpstr>Contact Information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ANR Network Upgrade</dc:title>
  <dc:creator>Charlie Pfeiffer</dc:creator>
  <cp:lastModifiedBy>Kit Alviz</cp:lastModifiedBy>
  <cp:revision>510</cp:revision>
  <cp:lastPrinted>2015-09-29T00:29:25Z</cp:lastPrinted>
  <dcterms:created xsi:type="dcterms:W3CDTF">2015-09-22T00:01:22Z</dcterms:created>
  <dcterms:modified xsi:type="dcterms:W3CDTF">2019-04-10T17:18:53Z</dcterms:modified>
</cp:coreProperties>
</file>