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5"/>
  </p:notesMasterIdLst>
  <p:sldIdLst>
    <p:sldId id="256" r:id="rId3"/>
    <p:sldId id="267" r:id="rId4"/>
    <p:sldId id="257" r:id="rId5"/>
    <p:sldId id="279" r:id="rId6"/>
    <p:sldId id="278" r:id="rId7"/>
    <p:sldId id="280" r:id="rId8"/>
    <p:sldId id="258" r:id="rId9"/>
    <p:sldId id="277" r:id="rId10"/>
    <p:sldId id="281" r:id="rId11"/>
    <p:sldId id="282" r:id="rId12"/>
    <p:sldId id="283" r:id="rId13"/>
    <p:sldId id="284" r:id="rId14"/>
    <p:sldId id="285" r:id="rId15"/>
    <p:sldId id="286" r:id="rId16"/>
    <p:sldId id="266" r:id="rId17"/>
    <p:sldId id="276" r:id="rId18"/>
    <p:sldId id="265" r:id="rId19"/>
    <p:sldId id="275" r:id="rId20"/>
    <p:sldId id="264" r:id="rId21"/>
    <p:sldId id="274" r:id="rId22"/>
    <p:sldId id="263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5A457-B8AD-4752-BF6C-0A3B61EC5B98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C5124-F36A-4024-B1C3-B534E52CD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3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42930"/>
      </p:ext>
    </p:extLst>
  </p:cSld>
  <p:clrMapOvr>
    <a:masterClrMapping/>
  </p:clrMapOvr>
  <p:transition spd="slow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742950" indent="-285750">
              <a:buSzPct val="120000"/>
              <a:buFont typeface="Courier New" panose="02070309020205020404" pitchFamily="49" charset="0"/>
              <a:buChar char="o"/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43667328"/>
      </p:ext>
    </p:extLst>
  </p:cSld>
  <p:clrMapOvr>
    <a:masterClrMapping/>
  </p:clrMapOvr>
  <p:transition spd="slow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13293"/>
      </p:ext>
    </p:extLst>
  </p:cSld>
  <p:clrMapOvr>
    <a:masterClrMapping/>
  </p:clrMapOvr>
  <p:transition spd="slow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995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49D4-97C1-4B32-B12E-1BE98605CC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4749613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F6D0A-51C2-41ED-A779-44C3192333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0414082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pic>
        <p:nvPicPr>
          <p:cNvPr id="1027" name="Picture 4" descr="Wave+ANRLogo_Centennial+ACelebration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788025"/>
            <a:ext cx="8961437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 advClick="0" advTm="10000">
    <p:fade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  <p:pic>
        <p:nvPicPr>
          <p:cNvPr id="1030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75350"/>
            <a:ext cx="74676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3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Safety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/>
              <a:t> Soak in warm soapy water for 10 minutes</a:t>
            </a:r>
          </a:p>
          <a:p>
            <a:pPr lvl="1"/>
            <a:r>
              <a:rPr lang="en-US" dirty="0" smtClean="0"/>
              <a:t> Soak in cold water for 5 minutes</a:t>
            </a:r>
          </a:p>
          <a:p>
            <a:pPr lvl="1"/>
            <a:r>
              <a:rPr lang="en-US" dirty="0" smtClean="0"/>
              <a:t> Rinse under running water</a:t>
            </a:r>
          </a:p>
          <a:p>
            <a:pPr lvl="1"/>
            <a:r>
              <a:rPr lang="en-US" dirty="0" smtClean="0"/>
              <a:t> Spray with commercial produce cleaner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9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</a:t>
            </a:r>
            <a:r>
              <a:rPr lang="en-US" dirty="0"/>
              <a:t>food pathogens </a:t>
            </a:r>
            <a:r>
              <a:rPr lang="en-US" b="1" dirty="0"/>
              <a:t>are</a:t>
            </a:r>
            <a:r>
              <a:rPr lang="en-US" dirty="0"/>
              <a:t> </a:t>
            </a:r>
            <a:r>
              <a:rPr lang="en-US" dirty="0" smtClean="0"/>
              <a:t>destroyed at a boiling temperature?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Yeasts</a:t>
            </a:r>
          </a:p>
          <a:p>
            <a:pPr lvl="1"/>
            <a:r>
              <a:rPr lang="en-US" b="1" dirty="0" smtClean="0"/>
              <a:t> Molds</a:t>
            </a:r>
          </a:p>
          <a:p>
            <a:pPr lvl="1"/>
            <a:r>
              <a:rPr lang="en-US" b="1" i="1" dirty="0" smtClean="0"/>
              <a:t> E. coli O157:H7</a:t>
            </a:r>
          </a:p>
          <a:p>
            <a:pPr lvl="1"/>
            <a:r>
              <a:rPr lang="en-US" b="1" i="1" dirty="0" smtClean="0">
                <a:solidFill>
                  <a:schemeClr val="bg1">
                    <a:lumMod val="85000"/>
                  </a:schemeClr>
                </a:solidFill>
              </a:rPr>
              <a:t> Clostridium botulinum</a:t>
            </a:r>
            <a:endParaRPr lang="en-US" b="1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9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dirty="0" smtClean="0"/>
              <a:t> Acid</a:t>
            </a:r>
          </a:p>
          <a:p>
            <a:pPr lvl="1"/>
            <a:r>
              <a:rPr lang="en-US" dirty="0" smtClean="0"/>
              <a:t> Dryness</a:t>
            </a:r>
          </a:p>
          <a:p>
            <a:pPr lvl="1"/>
            <a:r>
              <a:rPr lang="en-US" dirty="0" smtClean="0"/>
              <a:t> Oxygen</a:t>
            </a:r>
          </a:p>
          <a:p>
            <a:pPr lvl="1"/>
            <a:r>
              <a:rPr lang="en-US" dirty="0" smtClean="0"/>
              <a:t> Salt</a:t>
            </a:r>
          </a:p>
          <a:p>
            <a:pPr lvl="1"/>
            <a:r>
              <a:rPr lang="en-US" dirty="0" smtClean="0"/>
              <a:t> Sugar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1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b="1" dirty="0" smtClean="0"/>
              <a:t> Acid</a:t>
            </a:r>
          </a:p>
          <a:p>
            <a:pPr lvl="1"/>
            <a:r>
              <a:rPr lang="en-US" b="1" dirty="0" smtClean="0"/>
              <a:t> Dryness</a:t>
            </a:r>
          </a:p>
          <a:p>
            <a:pPr lvl="1"/>
            <a:r>
              <a:rPr lang="en-US" b="1" dirty="0" smtClean="0"/>
              <a:t> Oxygen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Salt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Sugar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2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/>
              <a:t> 160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212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240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0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160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212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b="1" dirty="0" smtClean="0"/>
              <a:t> 240</a:t>
            </a:r>
            <a:r>
              <a:rPr lang="en-US" b="1" baseline="30000" dirty="0" smtClean="0">
                <a:cs typeface="Courier New"/>
              </a:rPr>
              <a:t>◦</a:t>
            </a:r>
            <a:r>
              <a:rPr lang="en-US" b="1" dirty="0" smtClean="0">
                <a:cs typeface="Courier New"/>
              </a:rPr>
              <a:t>F</a:t>
            </a:r>
            <a:endParaRPr lang="en-US" b="1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260</a:t>
            </a:r>
            <a:r>
              <a:rPr lang="en-US" baseline="30000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F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3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dirty="0" smtClean="0"/>
              <a:t> Boiling water canning</a:t>
            </a:r>
          </a:p>
          <a:p>
            <a:pPr lvl="1"/>
            <a:r>
              <a:rPr lang="en-US" dirty="0" smtClean="0"/>
              <a:t> Steam canning</a:t>
            </a:r>
          </a:p>
          <a:p>
            <a:pPr lvl="1"/>
            <a:r>
              <a:rPr lang="en-US" dirty="0" smtClean="0"/>
              <a:t> Open kettle canning</a:t>
            </a:r>
          </a:p>
          <a:p>
            <a:pPr lvl="1"/>
            <a:r>
              <a:rPr lang="en-US" dirty="0" smtClean="0"/>
              <a:t> Pressure canning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b="1" dirty="0" smtClean="0"/>
              <a:t> Boiling water canning</a:t>
            </a:r>
          </a:p>
          <a:p>
            <a:pPr lvl="1"/>
            <a:r>
              <a:rPr lang="en-US" b="1" dirty="0" smtClean="0"/>
              <a:t> Steam canning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Open kettle canning</a:t>
            </a:r>
          </a:p>
          <a:p>
            <a:pPr lvl="1"/>
            <a:r>
              <a:rPr lang="en-US" b="1" dirty="0" smtClean="0"/>
              <a:t> Pressure canning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19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/>
              <a:t> Altitude</a:t>
            </a:r>
          </a:p>
          <a:p>
            <a:pPr lvl="1"/>
            <a:r>
              <a:rPr lang="en-US" dirty="0" smtClean="0"/>
              <a:t> Acidity</a:t>
            </a:r>
          </a:p>
          <a:p>
            <a:pPr lvl="1"/>
            <a:r>
              <a:rPr lang="en-US" dirty="0" smtClean="0"/>
              <a:t> Density</a:t>
            </a:r>
          </a:p>
          <a:p>
            <a:pPr lvl="1"/>
            <a:r>
              <a:rPr lang="en-US" dirty="0" smtClean="0"/>
              <a:t> Ripeness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Altitude</a:t>
            </a:r>
          </a:p>
          <a:p>
            <a:pPr lvl="1"/>
            <a:r>
              <a:rPr lang="en-US" b="1" dirty="0" smtClean="0"/>
              <a:t> Acidity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Density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Ripeness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Beans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warm soapy water for 10 minutes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cold water for 5 minutes</a:t>
            </a:r>
          </a:p>
          <a:p>
            <a:pPr lvl="1"/>
            <a:r>
              <a:rPr lang="en-US" b="1" dirty="0" smtClean="0"/>
              <a:t> Rinse under running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Spray with commercial produce cleaner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b="1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Beans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13670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Vegetable soup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b="1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Tomatoes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Vegetable soup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651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 smtClean="0"/>
              <a:t>What percentage of moisture in dried fruit prevents molding?</a:t>
            </a:r>
          </a:p>
          <a:p>
            <a:pPr lvl="1"/>
            <a:r>
              <a:rPr lang="en-US" dirty="0" smtClean="0"/>
              <a:t> 5%</a:t>
            </a:r>
          </a:p>
          <a:p>
            <a:pPr lvl="1"/>
            <a:r>
              <a:rPr lang="en-US" dirty="0" smtClean="0"/>
              <a:t> 10%</a:t>
            </a:r>
          </a:p>
          <a:p>
            <a:pPr lvl="1"/>
            <a:r>
              <a:rPr lang="en-US" dirty="0" smtClean="0"/>
              <a:t> 15%</a:t>
            </a:r>
          </a:p>
          <a:p>
            <a:pPr lvl="1"/>
            <a:r>
              <a:rPr lang="en-US" dirty="0" smtClean="0"/>
              <a:t> 20%</a:t>
            </a:r>
          </a:p>
          <a:p>
            <a:pPr lvl="1"/>
            <a:r>
              <a:rPr lang="en-US" dirty="0" smtClean="0"/>
              <a:t> 25%</a:t>
            </a:r>
          </a:p>
          <a:p>
            <a:pPr lvl="1"/>
            <a:r>
              <a:rPr lang="en-US" dirty="0" smtClean="0"/>
              <a:t> 30%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41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fruit prevents molding?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10%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15%</a:t>
            </a:r>
          </a:p>
          <a:p>
            <a:pPr lvl="1"/>
            <a:r>
              <a:rPr lang="en-US" dirty="0" smtClean="0"/>
              <a:t> 20%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30%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5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</a:t>
            </a:r>
            <a:r>
              <a:rPr lang="en-US" dirty="0" smtClean="0"/>
              <a:t>vegetables prevents </a:t>
            </a:r>
            <a:r>
              <a:rPr lang="en-US" dirty="0"/>
              <a:t>molding?</a:t>
            </a:r>
          </a:p>
          <a:p>
            <a:pPr lvl="1"/>
            <a:r>
              <a:rPr lang="en-US" dirty="0" smtClean="0"/>
              <a:t> 5%</a:t>
            </a:r>
          </a:p>
          <a:p>
            <a:pPr lvl="1"/>
            <a:r>
              <a:rPr lang="en-US" dirty="0" smtClean="0"/>
              <a:t> 10%</a:t>
            </a:r>
          </a:p>
          <a:p>
            <a:pPr lvl="1"/>
            <a:r>
              <a:rPr lang="en-US" dirty="0" smtClean="0"/>
              <a:t> 15%</a:t>
            </a:r>
          </a:p>
          <a:p>
            <a:pPr lvl="1"/>
            <a:r>
              <a:rPr lang="en-US" dirty="0" smtClean="0"/>
              <a:t> 20%</a:t>
            </a:r>
          </a:p>
          <a:p>
            <a:pPr lvl="1"/>
            <a:r>
              <a:rPr lang="en-US" dirty="0" smtClean="0"/>
              <a:t> 25%</a:t>
            </a:r>
          </a:p>
          <a:p>
            <a:pPr lvl="1"/>
            <a:r>
              <a:rPr lang="en-US" dirty="0" smtClean="0"/>
              <a:t> 30%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89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vegetables prevents molding?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5%</a:t>
            </a:r>
          </a:p>
          <a:p>
            <a:pPr lvl="1"/>
            <a:r>
              <a:rPr lang="en-US" dirty="0" smtClean="0"/>
              <a:t> 10%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20%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30%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7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/>
              <a:t> True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 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True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 False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988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 pathogens </a:t>
            </a:r>
            <a:r>
              <a:rPr lang="en-US" b="1" dirty="0" smtClean="0"/>
              <a:t>are</a:t>
            </a:r>
            <a:r>
              <a:rPr lang="en-US" dirty="0" smtClean="0"/>
              <a:t> destroyed at a boiling temperature?</a:t>
            </a:r>
          </a:p>
          <a:p>
            <a:pPr lvl="1"/>
            <a:r>
              <a:rPr lang="en-US" dirty="0" smtClean="0"/>
              <a:t> Yeasts</a:t>
            </a:r>
          </a:p>
          <a:p>
            <a:pPr lvl="1"/>
            <a:r>
              <a:rPr lang="en-US" dirty="0" smtClean="0"/>
              <a:t> Molds</a:t>
            </a:r>
          </a:p>
          <a:p>
            <a:pPr lvl="1"/>
            <a:r>
              <a:rPr lang="en-US" i="1" dirty="0" smtClean="0"/>
              <a:t> E. coli O157:H7</a:t>
            </a:r>
          </a:p>
          <a:p>
            <a:pPr lvl="1"/>
            <a:r>
              <a:rPr lang="en-US" i="1" dirty="0" smtClean="0"/>
              <a:t> Clostridium botulinum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5149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 Pressure Canning-El Dorado</Template>
  <TotalTime>86</TotalTime>
  <Words>746</Words>
  <Application>Microsoft Office PowerPoint</Application>
  <PresentationFormat>On-screen Show (4:3)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Courier New</vt:lpstr>
      <vt:lpstr>ANRBrand_basic</vt:lpstr>
      <vt:lpstr>1_ANRBrand_basic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UCCE MFP … Do you know?</dc:title>
  <dc:creator>Susan Mosbacher</dc:creator>
  <cp:lastModifiedBy>Sue Mosbacher</cp:lastModifiedBy>
  <cp:revision>38</cp:revision>
  <dcterms:created xsi:type="dcterms:W3CDTF">2014-08-12T07:04:08Z</dcterms:created>
  <dcterms:modified xsi:type="dcterms:W3CDTF">2016-07-30T01:41:37Z</dcterms:modified>
</cp:coreProperties>
</file>