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3"/>
  </p:handoutMasterIdLst>
  <p:sldIdLst>
    <p:sldId id="320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44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  <p15:guide id="5" orient="horz" pos="744" userDrawn="1">
          <p15:clr>
            <a:srgbClr val="A4A3A4"/>
          </p15:clr>
        </p15:guide>
        <p15:guide id="6" orient="horz" pos="3600" userDrawn="1">
          <p15:clr>
            <a:srgbClr val="A4A3A4"/>
          </p15:clr>
        </p15:guide>
        <p15:guide id="7" pos="2016" userDrawn="1">
          <p15:clr>
            <a:srgbClr val="A4A3A4"/>
          </p15:clr>
        </p15:guide>
        <p15:guide id="8" pos="1152" userDrawn="1">
          <p15:clr>
            <a:srgbClr val="A4A3A4"/>
          </p15:clr>
        </p15:guide>
        <p15:guide id="9" pos="4632" userDrawn="1">
          <p15:clr>
            <a:srgbClr val="A4A3A4"/>
          </p15:clr>
        </p15:guide>
        <p15:guide id="10" pos="3768" userDrawn="1">
          <p15:clr>
            <a:srgbClr val="A4A3A4"/>
          </p15:clr>
        </p15:guide>
        <p15:guide id="11" pos="312" userDrawn="1">
          <p15:clr>
            <a:srgbClr val="A4A3A4"/>
          </p15:clr>
        </p15:guide>
        <p15:guide id="12" pos="549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A03220"/>
    <a:srgbClr val="A00000"/>
    <a:srgbClr val="B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5" d="100"/>
          <a:sy n="75" d="100"/>
        </p:scale>
        <p:origin x="918" y="54"/>
      </p:cViewPr>
      <p:guideLst>
        <p:guide orient="horz" pos="2160"/>
        <p:guide pos="2880"/>
        <p:guide orient="horz" pos="1440"/>
        <p:guide orient="horz" pos="2880"/>
        <p:guide orient="horz" pos="744"/>
        <p:guide orient="horz" pos="3600"/>
        <p:guide pos="2016"/>
        <p:guide pos="1152"/>
        <p:guide pos="4632"/>
        <p:guide pos="3768"/>
        <p:guide pos="312"/>
        <p:guide pos="549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dirty="0" smtClean="0"/>
              <a:t>Low-Acid Jeopardy Game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C8AD85-0FB0-4AC1-8DB5-595D77E19611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-1" y="8685213"/>
            <a:ext cx="4070195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Created by Sue Mosbacher, UCCE Master Food Preserver Program Coordinator, Central Sierra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820937" y="8685213"/>
            <a:ext cx="1035476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F80C-7192-4EDE-8A5F-CE8BE9C8F1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91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622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10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75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8667" y="314324"/>
            <a:ext cx="5935134" cy="132556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/>
        </p:spPr>
        <p:txBody>
          <a:bodyPr>
            <a:noAutofit/>
          </a:bodyPr>
          <a:lstStyle>
            <a:lvl1pPr algn="ctr">
              <a:defRPr sz="5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anchor="ctr" anchorCtr="0">
            <a:noAutofit/>
          </a:bodyPr>
          <a:lstStyle>
            <a:lvl1pPr marL="0" indent="0" algn="ctr">
              <a:buNone/>
              <a:defRPr sz="8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62846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600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96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612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9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DC535-8627-4E9F-A31C-7B986CB41B85}" type="datetimeFigureOut">
              <a:rPr lang="en-US" smtClean="0"/>
              <a:t>3/16/2016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35714-7AEE-4CD2-B035-1C5DE17229F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28650" y="1690689"/>
            <a:ext cx="7886700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MFP2015_Small400.jpg"/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445712" y="6225222"/>
            <a:ext cx="698288" cy="632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70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slide" Target="slide54.xml"/><Relationship Id="rId18" Type="http://schemas.openxmlformats.org/officeDocument/2006/relationships/slide" Target="slide16.xml"/><Relationship Id="rId26" Type="http://schemas.openxmlformats.org/officeDocument/2006/relationships/slide" Target="slide50.xml"/><Relationship Id="rId3" Type="http://schemas.openxmlformats.org/officeDocument/2006/relationships/slide" Target="slide12.xml"/><Relationship Id="rId21" Type="http://schemas.openxmlformats.org/officeDocument/2006/relationships/slide" Target="slide28.xml"/><Relationship Id="rId7" Type="http://schemas.openxmlformats.org/officeDocument/2006/relationships/slide" Target="slide42.xml"/><Relationship Id="rId12" Type="http://schemas.openxmlformats.org/officeDocument/2006/relationships/slide" Target="slide44.xml"/><Relationship Id="rId17" Type="http://schemas.openxmlformats.org/officeDocument/2006/relationships/slide" Target="slide26.xml"/><Relationship Id="rId25" Type="http://schemas.openxmlformats.org/officeDocument/2006/relationships/slide" Target="slide60.xml"/><Relationship Id="rId2" Type="http://schemas.openxmlformats.org/officeDocument/2006/relationships/slide" Target="slide2.xml"/><Relationship Id="rId16" Type="http://schemas.openxmlformats.org/officeDocument/2006/relationships/slide" Target="slide36.xml"/><Relationship Id="rId20" Type="http://schemas.openxmlformats.org/officeDocument/2006/relationships/slide" Target="slide18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32.xml"/><Relationship Id="rId11" Type="http://schemas.openxmlformats.org/officeDocument/2006/relationships/slide" Target="slide34.xml"/><Relationship Id="rId24" Type="http://schemas.openxmlformats.org/officeDocument/2006/relationships/slide" Target="slide58.xml"/><Relationship Id="rId5" Type="http://schemas.openxmlformats.org/officeDocument/2006/relationships/slide" Target="slide22.xml"/><Relationship Id="rId15" Type="http://schemas.openxmlformats.org/officeDocument/2006/relationships/slide" Target="slide46.xml"/><Relationship Id="rId23" Type="http://schemas.openxmlformats.org/officeDocument/2006/relationships/slide" Target="slide48.xml"/><Relationship Id="rId28" Type="http://schemas.openxmlformats.org/officeDocument/2006/relationships/slide" Target="slide8.xml"/><Relationship Id="rId10" Type="http://schemas.openxmlformats.org/officeDocument/2006/relationships/slide" Target="slide24.xml"/><Relationship Id="rId19" Type="http://schemas.openxmlformats.org/officeDocument/2006/relationships/slide" Target="slide6.xml"/><Relationship Id="rId31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14.xml"/><Relationship Id="rId14" Type="http://schemas.openxmlformats.org/officeDocument/2006/relationships/slide" Target="slide56.xml"/><Relationship Id="rId22" Type="http://schemas.openxmlformats.org/officeDocument/2006/relationships/slide" Target="slide38.xml"/><Relationship Id="rId27" Type="http://schemas.openxmlformats.org/officeDocument/2006/relationships/slide" Target="slide40.xml"/><Relationship Id="rId30" Type="http://schemas.openxmlformats.org/officeDocument/2006/relationships/slide" Target="slide2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457200" y="66675"/>
            <a:ext cx="8204200" cy="6737350"/>
            <a:chOff x="457200" y="66675"/>
            <a:chExt cx="8204200" cy="6737350"/>
          </a:xfrm>
        </p:grpSpPr>
        <p:sp>
          <p:nvSpPr>
            <p:cNvPr id="45" name="Action Button: Custom 44">
              <a:hlinkClick r:id="" action="ppaction://noaction" highlightClick="1"/>
            </p:cNvPr>
            <p:cNvSpPr/>
            <p:nvPr/>
          </p:nvSpPr>
          <p:spPr>
            <a:xfrm>
              <a:off x="1825625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6" name="Action Button: Custom 45">
              <a:hlinkClick r:id="" action="ppaction://noaction" highlightClick="1"/>
            </p:cNvPr>
            <p:cNvSpPr/>
            <p:nvPr/>
          </p:nvSpPr>
          <p:spPr>
            <a:xfrm>
              <a:off x="4572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7" name="Action Button: Custom 46">
              <a:hlinkClick r:id="" action="ppaction://noaction" highlightClick="1"/>
            </p:cNvPr>
            <p:cNvSpPr/>
            <p:nvPr/>
          </p:nvSpPr>
          <p:spPr>
            <a:xfrm>
              <a:off x="32004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8" name="Action Button: Custom 47">
              <a:hlinkClick r:id="" action="ppaction://noaction" highlightClick="1"/>
            </p:cNvPr>
            <p:cNvSpPr/>
            <p:nvPr/>
          </p:nvSpPr>
          <p:spPr>
            <a:xfrm>
              <a:off x="45720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49" name="Action Button: Custom 48">
              <a:hlinkClick r:id="" action="ppaction://noaction" highlightClick="1"/>
            </p:cNvPr>
            <p:cNvSpPr/>
            <p:nvPr/>
          </p:nvSpPr>
          <p:spPr>
            <a:xfrm>
              <a:off x="593725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0" name="Action Button: Custom 49">
              <a:hlinkClick r:id="" action="ppaction://noaction" highlightClick="1"/>
            </p:cNvPr>
            <p:cNvSpPr/>
            <p:nvPr/>
          </p:nvSpPr>
          <p:spPr>
            <a:xfrm>
              <a:off x="72898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1" name="Action Button: Custom 50">
              <a:hlinkClick r:id="" action="ppaction://noaction" highlightClick="1"/>
            </p:cNvPr>
            <p:cNvSpPr/>
            <p:nvPr/>
          </p:nvSpPr>
          <p:spPr>
            <a:xfrm>
              <a:off x="1825625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2" name="Action Button: Custom 51">
              <a:hlinkClick r:id="" action="ppaction://noaction" highlightClick="1"/>
            </p:cNvPr>
            <p:cNvSpPr/>
            <p:nvPr/>
          </p:nvSpPr>
          <p:spPr>
            <a:xfrm>
              <a:off x="32004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3" name="Action Button: Custom 52">
              <a:hlinkClick r:id="" action="ppaction://noaction" highlightClick="1"/>
            </p:cNvPr>
            <p:cNvSpPr/>
            <p:nvPr/>
          </p:nvSpPr>
          <p:spPr>
            <a:xfrm>
              <a:off x="45720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4" name="Action Button: Custom 53">
              <a:hlinkClick r:id="" action="ppaction://noaction" highlightClick="1"/>
            </p:cNvPr>
            <p:cNvSpPr/>
            <p:nvPr/>
          </p:nvSpPr>
          <p:spPr>
            <a:xfrm>
              <a:off x="593725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5" name="Action Button: Custom 54">
              <a:hlinkClick r:id="" action="ppaction://noaction" highlightClick="1"/>
            </p:cNvPr>
            <p:cNvSpPr/>
            <p:nvPr/>
          </p:nvSpPr>
          <p:spPr>
            <a:xfrm>
              <a:off x="7289800" y="236220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6" name="Action Button: Custom 55">
              <a:hlinkClick r:id="" action="ppaction://noaction" highlightClick="1"/>
            </p:cNvPr>
            <p:cNvSpPr/>
            <p:nvPr/>
          </p:nvSpPr>
          <p:spPr>
            <a:xfrm>
              <a:off x="72898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7" name="Action Button: Custom 56">
              <a:hlinkClick r:id="" action="ppaction://noaction" highlightClick="1"/>
            </p:cNvPr>
            <p:cNvSpPr/>
            <p:nvPr/>
          </p:nvSpPr>
          <p:spPr>
            <a:xfrm>
              <a:off x="5937250" y="3476625"/>
              <a:ext cx="135255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8" name="Action Button: Custom 57">
              <a:hlinkClick r:id="" action="ppaction://noaction" highlightClick="1"/>
            </p:cNvPr>
            <p:cNvSpPr/>
            <p:nvPr/>
          </p:nvSpPr>
          <p:spPr>
            <a:xfrm>
              <a:off x="45720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59" name="Action Button: Custom 58">
              <a:hlinkClick r:id="" action="ppaction://noaction" highlightClick="1"/>
            </p:cNvPr>
            <p:cNvSpPr/>
            <p:nvPr/>
          </p:nvSpPr>
          <p:spPr>
            <a:xfrm>
              <a:off x="32004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0" name="Action Button: Custom 59">
              <a:hlinkClick r:id="" action="ppaction://noaction" highlightClick="1"/>
            </p:cNvPr>
            <p:cNvSpPr/>
            <p:nvPr/>
          </p:nvSpPr>
          <p:spPr>
            <a:xfrm>
              <a:off x="1825625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1" name="Action Button: Custom 60">
              <a:hlinkClick r:id="" action="ppaction://noaction" highlightClick="1"/>
            </p:cNvPr>
            <p:cNvSpPr/>
            <p:nvPr/>
          </p:nvSpPr>
          <p:spPr>
            <a:xfrm>
              <a:off x="457200" y="34766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2" name="Action Button: Custom 61">
              <a:hlinkClick r:id="" action="ppaction://noaction" highlightClick="1"/>
            </p:cNvPr>
            <p:cNvSpPr/>
            <p:nvPr/>
          </p:nvSpPr>
          <p:spPr>
            <a:xfrm>
              <a:off x="1825625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3" name="Action Button: Custom 62">
              <a:hlinkClick r:id="" action="ppaction://noaction" highlightClick="1"/>
            </p:cNvPr>
            <p:cNvSpPr/>
            <p:nvPr/>
          </p:nvSpPr>
          <p:spPr>
            <a:xfrm>
              <a:off x="32004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4" name="Action Button: Custom 63">
              <a:hlinkClick r:id="" action="ppaction://noaction" highlightClick="1"/>
            </p:cNvPr>
            <p:cNvSpPr/>
            <p:nvPr/>
          </p:nvSpPr>
          <p:spPr>
            <a:xfrm>
              <a:off x="45720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5" name="Action Button: Custom 64">
              <a:hlinkClick r:id="" action="ppaction://noaction" highlightClick="1"/>
            </p:cNvPr>
            <p:cNvSpPr/>
            <p:nvPr/>
          </p:nvSpPr>
          <p:spPr>
            <a:xfrm>
              <a:off x="593725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6" name="Action Button: Custom 65">
              <a:hlinkClick r:id="" action="ppaction://noaction" highlightClick="1"/>
            </p:cNvPr>
            <p:cNvSpPr/>
            <p:nvPr/>
          </p:nvSpPr>
          <p:spPr>
            <a:xfrm>
              <a:off x="72898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7" name="Action Button: Custom 66">
              <a:hlinkClick r:id="" action="ppaction://noaction" highlightClick="1"/>
            </p:cNvPr>
            <p:cNvSpPr/>
            <p:nvPr/>
          </p:nvSpPr>
          <p:spPr>
            <a:xfrm>
              <a:off x="72898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8" name="Action Button: Custom 67">
              <a:hlinkClick r:id="" action="ppaction://noaction" highlightClick="1"/>
            </p:cNvPr>
            <p:cNvSpPr/>
            <p:nvPr/>
          </p:nvSpPr>
          <p:spPr>
            <a:xfrm>
              <a:off x="5937250" y="5699125"/>
              <a:ext cx="135255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69" name="Action Button: Custom 68">
              <a:hlinkClick r:id="" action="ppaction://noaction" highlightClick="1"/>
            </p:cNvPr>
            <p:cNvSpPr/>
            <p:nvPr/>
          </p:nvSpPr>
          <p:spPr>
            <a:xfrm>
              <a:off x="45720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0" name="Action Button: Custom 69">
              <a:hlinkClick r:id="" action="ppaction://noaction" highlightClick="1"/>
            </p:cNvPr>
            <p:cNvSpPr/>
            <p:nvPr/>
          </p:nvSpPr>
          <p:spPr>
            <a:xfrm>
              <a:off x="457200" y="4578350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1" name="Action Button: Custom 70">
              <a:hlinkClick r:id="" action="ppaction://noaction" highlightClick="1"/>
            </p:cNvPr>
            <p:cNvSpPr/>
            <p:nvPr/>
          </p:nvSpPr>
          <p:spPr>
            <a:xfrm>
              <a:off x="32004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2" name="Action Button: Custom 71">
              <a:hlinkClick r:id="" action="ppaction://noaction" highlightClick="1"/>
            </p:cNvPr>
            <p:cNvSpPr/>
            <p:nvPr/>
          </p:nvSpPr>
          <p:spPr>
            <a:xfrm>
              <a:off x="1833562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3" name="Action Button: Custom 72">
              <a:hlinkClick r:id="" action="ppaction://noaction" highlightClick="1"/>
            </p:cNvPr>
            <p:cNvSpPr/>
            <p:nvPr/>
          </p:nvSpPr>
          <p:spPr>
            <a:xfrm>
              <a:off x="457200" y="5699125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  <p:sp>
          <p:nvSpPr>
            <p:cNvPr id="74" name="Action Button: Custom 73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Action Button: Custom 74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Action Button: Custom 75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Action Button: Custom 76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Action Button: Custom 77">
              <a:hlinkClick r:id="" action="ppaction://noaction" highlightClick="1"/>
            </p:cNvPr>
            <p:cNvSpPr/>
            <p:nvPr/>
          </p:nvSpPr>
          <p:spPr>
            <a:xfrm>
              <a:off x="457200" y="76200"/>
              <a:ext cx="13335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Action Button: Custom 78">
              <a:hlinkClick r:id="" action="ppaction://noaction" highlightClick="1"/>
            </p:cNvPr>
            <p:cNvSpPr/>
            <p:nvPr/>
          </p:nvSpPr>
          <p:spPr>
            <a:xfrm>
              <a:off x="457200" y="66675"/>
              <a:ext cx="1376362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Topic 1</a:t>
              </a:r>
              <a:endParaRPr lang="en-US" sz="4000" b="1" dirty="0">
                <a:solidFill>
                  <a:schemeClr val="tx1"/>
                </a:solidFill>
              </a:endParaRPr>
            </a:p>
          </p:txBody>
        </p:sp>
        <p:sp>
          <p:nvSpPr>
            <p:cNvPr id="80" name="Action Button: Custom 79">
              <a:hlinkClick r:id="" action="ppaction://noaction" highlightClick="1"/>
            </p:cNvPr>
            <p:cNvSpPr/>
            <p:nvPr/>
          </p:nvSpPr>
          <p:spPr>
            <a:xfrm>
              <a:off x="1825625" y="66675"/>
              <a:ext cx="137160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Topic 2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1" name="Action Button: Custom 80">
              <a:hlinkClick r:id="" action="ppaction://noaction" highlightClick="1"/>
            </p:cNvPr>
            <p:cNvSpPr/>
            <p:nvPr/>
          </p:nvSpPr>
          <p:spPr>
            <a:xfrm>
              <a:off x="3205161" y="66675"/>
              <a:ext cx="1366837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Topic 3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2" name="Action Button: Custom 81">
              <a:hlinkClick r:id="" action="ppaction://noaction" highlightClick="1"/>
            </p:cNvPr>
            <p:cNvSpPr/>
            <p:nvPr/>
          </p:nvSpPr>
          <p:spPr>
            <a:xfrm>
              <a:off x="4571999" y="66675"/>
              <a:ext cx="1390651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Topic 4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3" name="Action Button: Custom 82">
              <a:hlinkClick r:id="" action="ppaction://noaction" highlightClick="1"/>
            </p:cNvPr>
            <p:cNvSpPr/>
            <p:nvPr/>
          </p:nvSpPr>
          <p:spPr>
            <a:xfrm>
              <a:off x="5930899" y="66675"/>
              <a:ext cx="1358902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</a:rPr>
                <a:t>Topic 5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4" name="Action Button: Custom 83">
              <a:hlinkClick r:id="" action="ppaction://noaction" highlightClick="1"/>
            </p:cNvPr>
            <p:cNvSpPr/>
            <p:nvPr/>
          </p:nvSpPr>
          <p:spPr>
            <a:xfrm>
              <a:off x="7289800" y="66675"/>
              <a:ext cx="1365250" cy="11811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smtClean="0">
                  <a:solidFill>
                    <a:schemeClr val="tx1"/>
                  </a:solidFill>
                </a:rPr>
                <a:t>Topic 6</a:t>
              </a: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85" name="Action Button: Custom 84">
              <a:hlinkClick r:id="" action="ppaction://noaction" highlightClick="1"/>
            </p:cNvPr>
            <p:cNvSpPr/>
            <p:nvPr/>
          </p:nvSpPr>
          <p:spPr>
            <a:xfrm>
              <a:off x="457200" y="1246188"/>
              <a:ext cx="1371600" cy="1104900"/>
            </a:xfrm>
            <a:prstGeom prst="actionButtonBlank">
              <a:avLst/>
            </a:prstGeom>
            <a:solidFill>
              <a:schemeClr val="accent5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/>
            </a:p>
          </p:txBody>
        </p:sp>
      </p:grpSp>
      <p:sp>
        <p:nvSpPr>
          <p:cNvPr id="86" name="Action Button: Custom 85">
            <a:hlinkClick r:id="rId2" action="ppaction://hlinksldjump" highlightClick="1"/>
          </p:cNvPr>
          <p:cNvSpPr/>
          <p:nvPr/>
        </p:nvSpPr>
        <p:spPr>
          <a:xfrm>
            <a:off x="439209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" action="ppaction://hlinksldjump"/>
              </a:rPr>
              <a:t>100</a:t>
            </a:r>
            <a:endParaRPr lang="en-US" sz="5400" dirty="0"/>
          </a:p>
        </p:txBody>
      </p:sp>
      <p:sp>
        <p:nvSpPr>
          <p:cNvPr id="87" name="Action Button: Custom 86">
            <a:hlinkClick r:id="" action="ppaction://noaction" highlightClick="1"/>
          </p:cNvPr>
          <p:cNvSpPr/>
          <p:nvPr/>
        </p:nvSpPr>
        <p:spPr>
          <a:xfrm>
            <a:off x="1825625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" action="ppaction://hlinksldjump"/>
              </a:rPr>
              <a:t>100</a:t>
            </a:r>
            <a:endParaRPr lang="en-US" sz="5400" dirty="0"/>
          </a:p>
        </p:txBody>
      </p:sp>
      <p:sp>
        <p:nvSpPr>
          <p:cNvPr id="89" name="Action Button: Custom 88">
            <a:hlinkClick r:id="" action="ppaction://noaction" highlightClick="1"/>
          </p:cNvPr>
          <p:cNvSpPr/>
          <p:nvPr/>
        </p:nvSpPr>
        <p:spPr>
          <a:xfrm>
            <a:off x="439209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4" action="ppaction://hlinksldjump"/>
              </a:rPr>
              <a:t>200</a:t>
            </a:r>
            <a:endParaRPr lang="en-US" sz="5400" dirty="0"/>
          </a:p>
        </p:txBody>
      </p:sp>
      <p:sp>
        <p:nvSpPr>
          <p:cNvPr id="90" name="Action Button: Custom 89">
            <a:hlinkClick r:id="" action="ppaction://noaction" highlightClick="1"/>
          </p:cNvPr>
          <p:cNvSpPr/>
          <p:nvPr/>
        </p:nvSpPr>
        <p:spPr>
          <a:xfrm>
            <a:off x="320040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5" action="ppaction://hlinksldjump"/>
              </a:rPr>
              <a:t>100</a:t>
            </a:r>
            <a:endParaRPr lang="en-US" sz="5400" dirty="0"/>
          </a:p>
        </p:txBody>
      </p:sp>
      <p:sp>
        <p:nvSpPr>
          <p:cNvPr id="91" name="Action Button: Custom 90">
            <a:hlinkClick r:id="" action="ppaction://noaction" highlightClick="1"/>
          </p:cNvPr>
          <p:cNvSpPr/>
          <p:nvPr/>
        </p:nvSpPr>
        <p:spPr>
          <a:xfrm>
            <a:off x="457200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6" action="ppaction://hlinksldjump"/>
              </a:rPr>
              <a:t>100</a:t>
            </a:r>
            <a:endParaRPr lang="en-US" sz="5400" dirty="0"/>
          </a:p>
        </p:txBody>
      </p:sp>
      <p:sp>
        <p:nvSpPr>
          <p:cNvPr id="92" name="Action Button: Custom 91">
            <a:hlinkClick r:id="" action="ppaction://noaction" highlightClick="1"/>
          </p:cNvPr>
          <p:cNvSpPr/>
          <p:nvPr/>
        </p:nvSpPr>
        <p:spPr>
          <a:xfrm>
            <a:off x="5937250" y="123507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7" action="ppaction://hlinksldjump"/>
              </a:rPr>
              <a:t>100</a:t>
            </a:r>
            <a:endParaRPr lang="en-US" sz="5400" dirty="0"/>
          </a:p>
        </p:txBody>
      </p:sp>
      <p:sp>
        <p:nvSpPr>
          <p:cNvPr id="93" name="Action Button: Custom 92">
            <a:hlinkClick r:id="" action="ppaction://noaction" highlightClick="1"/>
          </p:cNvPr>
          <p:cNvSpPr/>
          <p:nvPr/>
        </p:nvSpPr>
        <p:spPr>
          <a:xfrm>
            <a:off x="7289800" y="1235075"/>
            <a:ext cx="13462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8" action="ppaction://hlinksldjump"/>
              </a:rPr>
              <a:t>100</a:t>
            </a:r>
            <a:endParaRPr lang="en-US" sz="5400" dirty="0"/>
          </a:p>
        </p:txBody>
      </p:sp>
      <p:sp>
        <p:nvSpPr>
          <p:cNvPr id="94" name="Action Button: Custom 93">
            <a:hlinkClick r:id="" action="ppaction://noaction" highlightClick="1"/>
          </p:cNvPr>
          <p:cNvSpPr/>
          <p:nvPr/>
        </p:nvSpPr>
        <p:spPr>
          <a:xfrm>
            <a:off x="1825625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9" action="ppaction://hlinksldjump"/>
              </a:rPr>
              <a:t>200</a:t>
            </a:r>
            <a:endParaRPr lang="en-US" sz="5400" dirty="0"/>
          </a:p>
        </p:txBody>
      </p:sp>
      <p:sp>
        <p:nvSpPr>
          <p:cNvPr id="95" name="Action Button: Custom 94">
            <a:hlinkClick r:id="" action="ppaction://noaction" highlightClick="1"/>
          </p:cNvPr>
          <p:cNvSpPr/>
          <p:nvPr/>
        </p:nvSpPr>
        <p:spPr>
          <a:xfrm>
            <a:off x="32004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0" action="ppaction://hlinksldjump"/>
              </a:rPr>
              <a:t>200</a:t>
            </a:r>
            <a:endParaRPr lang="en-US" sz="5400" dirty="0"/>
          </a:p>
        </p:txBody>
      </p:sp>
      <p:sp>
        <p:nvSpPr>
          <p:cNvPr id="96" name="Action Button: Custom 95">
            <a:hlinkClick r:id="" action="ppaction://noaction" highlightClick="1"/>
          </p:cNvPr>
          <p:cNvSpPr/>
          <p:nvPr/>
        </p:nvSpPr>
        <p:spPr>
          <a:xfrm>
            <a:off x="45720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1" action="ppaction://hlinksldjump"/>
              </a:rPr>
              <a:t>200</a:t>
            </a:r>
            <a:endParaRPr lang="en-US" sz="5400" dirty="0"/>
          </a:p>
        </p:txBody>
      </p:sp>
      <p:sp>
        <p:nvSpPr>
          <p:cNvPr id="97" name="Action Button: Custom 96">
            <a:hlinkClick r:id="" action="ppaction://noaction" highlightClick="1"/>
          </p:cNvPr>
          <p:cNvSpPr/>
          <p:nvPr/>
        </p:nvSpPr>
        <p:spPr>
          <a:xfrm>
            <a:off x="593725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2" action="ppaction://hlinksldjump"/>
              </a:rPr>
              <a:t>200</a:t>
            </a:r>
            <a:endParaRPr lang="en-US" sz="5400" dirty="0"/>
          </a:p>
        </p:txBody>
      </p:sp>
      <p:sp>
        <p:nvSpPr>
          <p:cNvPr id="98" name="Action Button: Custom 97">
            <a:hlinkClick r:id="" action="ppaction://noaction" highlightClick="1"/>
          </p:cNvPr>
          <p:cNvSpPr/>
          <p:nvPr/>
        </p:nvSpPr>
        <p:spPr>
          <a:xfrm>
            <a:off x="7289800" y="236220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3" action="ppaction://hlinksldjump"/>
              </a:rPr>
              <a:t>200</a:t>
            </a:r>
            <a:endParaRPr lang="en-US" sz="5400" dirty="0"/>
          </a:p>
        </p:txBody>
      </p:sp>
      <p:sp>
        <p:nvSpPr>
          <p:cNvPr id="99" name="Action Button: Custom 98">
            <a:hlinkClick r:id="" action="ppaction://noaction" highlightClick="1"/>
          </p:cNvPr>
          <p:cNvSpPr/>
          <p:nvPr/>
        </p:nvSpPr>
        <p:spPr>
          <a:xfrm>
            <a:off x="72898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4" action="ppaction://hlinksldjump"/>
              </a:rPr>
              <a:t>300</a:t>
            </a:r>
            <a:endParaRPr lang="en-US" sz="5400" dirty="0"/>
          </a:p>
        </p:txBody>
      </p:sp>
      <p:sp>
        <p:nvSpPr>
          <p:cNvPr id="100" name="Action Button: Custom 99">
            <a:hlinkClick r:id="" action="ppaction://noaction" highlightClick="1"/>
          </p:cNvPr>
          <p:cNvSpPr/>
          <p:nvPr/>
        </p:nvSpPr>
        <p:spPr>
          <a:xfrm>
            <a:off x="5937250" y="3468158"/>
            <a:ext cx="135255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5" action="ppaction://hlinksldjump"/>
              </a:rPr>
              <a:t>300</a:t>
            </a:r>
            <a:endParaRPr lang="en-US" sz="5400" dirty="0"/>
          </a:p>
        </p:txBody>
      </p:sp>
      <p:sp>
        <p:nvSpPr>
          <p:cNvPr id="101" name="Action Button: Custom 100">
            <a:hlinkClick r:id="" action="ppaction://noaction" highlightClick="1"/>
          </p:cNvPr>
          <p:cNvSpPr/>
          <p:nvPr/>
        </p:nvSpPr>
        <p:spPr>
          <a:xfrm>
            <a:off x="45720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6" action="ppaction://hlinksldjump"/>
              </a:rPr>
              <a:t>300</a:t>
            </a:r>
            <a:endParaRPr lang="en-US" sz="5400" dirty="0"/>
          </a:p>
        </p:txBody>
      </p:sp>
      <p:sp>
        <p:nvSpPr>
          <p:cNvPr id="102" name="Action Button: Custom 101">
            <a:hlinkClick r:id="" action="ppaction://noaction" highlightClick="1"/>
          </p:cNvPr>
          <p:cNvSpPr/>
          <p:nvPr/>
        </p:nvSpPr>
        <p:spPr>
          <a:xfrm>
            <a:off x="3200400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7" action="ppaction://hlinksldjump"/>
              </a:rPr>
              <a:t>300</a:t>
            </a:r>
            <a:endParaRPr lang="en-US" sz="5400" dirty="0"/>
          </a:p>
        </p:txBody>
      </p:sp>
      <p:sp>
        <p:nvSpPr>
          <p:cNvPr id="103" name="Action Button: Custom 102">
            <a:hlinkClick r:id="" action="ppaction://noaction" highlightClick="1"/>
          </p:cNvPr>
          <p:cNvSpPr/>
          <p:nvPr/>
        </p:nvSpPr>
        <p:spPr>
          <a:xfrm>
            <a:off x="1825625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8" action="ppaction://hlinksldjump"/>
              </a:rPr>
              <a:t>300</a:t>
            </a:r>
            <a:endParaRPr lang="en-US" sz="5400" dirty="0"/>
          </a:p>
        </p:txBody>
      </p:sp>
      <p:sp>
        <p:nvSpPr>
          <p:cNvPr id="104" name="Action Button: Custom 103">
            <a:hlinkClick r:id="" action="ppaction://noaction" highlightClick="1"/>
          </p:cNvPr>
          <p:cNvSpPr/>
          <p:nvPr/>
        </p:nvSpPr>
        <p:spPr>
          <a:xfrm>
            <a:off x="439209" y="3468158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19" action="ppaction://hlinksldjump"/>
              </a:rPr>
              <a:t>300</a:t>
            </a:r>
            <a:endParaRPr lang="en-US" sz="5400" dirty="0"/>
          </a:p>
        </p:txBody>
      </p:sp>
      <p:sp>
        <p:nvSpPr>
          <p:cNvPr id="105" name="Action Button: Custom 104">
            <a:hlinkClick r:id="" action="ppaction://noaction" highlightClick="1"/>
          </p:cNvPr>
          <p:cNvSpPr/>
          <p:nvPr/>
        </p:nvSpPr>
        <p:spPr>
          <a:xfrm>
            <a:off x="1825625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0" action="ppaction://hlinksldjump"/>
              </a:rPr>
              <a:t>400</a:t>
            </a:r>
            <a:endParaRPr lang="en-US" sz="5400" dirty="0"/>
          </a:p>
        </p:txBody>
      </p:sp>
      <p:sp>
        <p:nvSpPr>
          <p:cNvPr id="106" name="Action Button: Custom 105">
            <a:hlinkClick r:id="" action="ppaction://noaction" highlightClick="1"/>
          </p:cNvPr>
          <p:cNvSpPr/>
          <p:nvPr/>
        </p:nvSpPr>
        <p:spPr>
          <a:xfrm>
            <a:off x="32004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1" action="ppaction://hlinksldjump"/>
              </a:rPr>
              <a:t>400</a:t>
            </a:r>
            <a:endParaRPr lang="en-US" sz="5400" dirty="0"/>
          </a:p>
        </p:txBody>
      </p:sp>
      <p:sp>
        <p:nvSpPr>
          <p:cNvPr id="107" name="Action Button: Custom 106">
            <a:hlinkClick r:id="" action="ppaction://noaction" highlightClick="1"/>
          </p:cNvPr>
          <p:cNvSpPr/>
          <p:nvPr/>
        </p:nvSpPr>
        <p:spPr>
          <a:xfrm>
            <a:off x="45720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2" action="ppaction://hlinksldjump"/>
              </a:rPr>
              <a:t>400</a:t>
            </a:r>
            <a:endParaRPr lang="en-US" sz="5400" dirty="0"/>
          </a:p>
        </p:txBody>
      </p:sp>
      <p:sp>
        <p:nvSpPr>
          <p:cNvPr id="108" name="Action Button: Custom 107">
            <a:hlinkClick r:id="" action="ppaction://noaction" highlightClick="1"/>
          </p:cNvPr>
          <p:cNvSpPr/>
          <p:nvPr/>
        </p:nvSpPr>
        <p:spPr>
          <a:xfrm>
            <a:off x="593725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3" action="ppaction://hlinksldjump"/>
              </a:rPr>
              <a:t>400</a:t>
            </a:r>
            <a:endParaRPr lang="en-US" sz="5400" dirty="0"/>
          </a:p>
        </p:txBody>
      </p:sp>
      <p:sp>
        <p:nvSpPr>
          <p:cNvPr id="109" name="Action Button: Custom 108">
            <a:hlinkClick r:id="" action="ppaction://noaction" highlightClick="1"/>
          </p:cNvPr>
          <p:cNvSpPr/>
          <p:nvPr/>
        </p:nvSpPr>
        <p:spPr>
          <a:xfrm>
            <a:off x="7289800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4" action="ppaction://hlinksldjump"/>
              </a:rPr>
              <a:t>400</a:t>
            </a:r>
            <a:endParaRPr lang="en-US" sz="5400" dirty="0"/>
          </a:p>
        </p:txBody>
      </p:sp>
      <p:sp>
        <p:nvSpPr>
          <p:cNvPr id="110" name="Action Button: Custom 109">
            <a:hlinkClick r:id="" action="ppaction://noaction" highlightClick="1"/>
          </p:cNvPr>
          <p:cNvSpPr/>
          <p:nvPr/>
        </p:nvSpPr>
        <p:spPr>
          <a:xfrm>
            <a:off x="72898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5" action="ppaction://hlinksldjump"/>
              </a:rPr>
              <a:t>500</a:t>
            </a:r>
            <a:endParaRPr lang="en-US" sz="5400" dirty="0"/>
          </a:p>
        </p:txBody>
      </p:sp>
      <p:sp>
        <p:nvSpPr>
          <p:cNvPr id="111" name="Action Button: Custom 110">
            <a:hlinkClick r:id="" action="ppaction://noaction" highlightClick="1"/>
          </p:cNvPr>
          <p:cNvSpPr/>
          <p:nvPr/>
        </p:nvSpPr>
        <p:spPr>
          <a:xfrm>
            <a:off x="5937250" y="5699125"/>
            <a:ext cx="135255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6" action="ppaction://hlinksldjump"/>
              </a:rPr>
              <a:t>500</a:t>
            </a:r>
            <a:endParaRPr lang="en-US" sz="5400" dirty="0"/>
          </a:p>
        </p:txBody>
      </p:sp>
      <p:sp>
        <p:nvSpPr>
          <p:cNvPr id="112" name="Action Button: Custom 111">
            <a:hlinkClick r:id="" action="ppaction://noaction" highlightClick="1"/>
          </p:cNvPr>
          <p:cNvSpPr/>
          <p:nvPr/>
        </p:nvSpPr>
        <p:spPr>
          <a:xfrm>
            <a:off x="45720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7" action="ppaction://hlinksldjump"/>
              </a:rPr>
              <a:t>500</a:t>
            </a:r>
            <a:endParaRPr lang="en-US" sz="5400" dirty="0"/>
          </a:p>
        </p:txBody>
      </p:sp>
      <p:sp>
        <p:nvSpPr>
          <p:cNvPr id="113" name="Action Button: Custom 112">
            <a:hlinkClick r:id="" action="ppaction://noaction" highlightClick="1"/>
          </p:cNvPr>
          <p:cNvSpPr/>
          <p:nvPr/>
        </p:nvSpPr>
        <p:spPr>
          <a:xfrm>
            <a:off x="439209" y="4578350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8" action="ppaction://hlinksldjump"/>
              </a:rPr>
              <a:t>400</a:t>
            </a:r>
            <a:endParaRPr lang="en-US" sz="5400" dirty="0"/>
          </a:p>
        </p:txBody>
      </p:sp>
      <p:sp>
        <p:nvSpPr>
          <p:cNvPr id="114" name="Action Button: Custom 113">
            <a:hlinkClick r:id="" action="ppaction://noaction" highlightClick="1"/>
          </p:cNvPr>
          <p:cNvSpPr/>
          <p:nvPr/>
        </p:nvSpPr>
        <p:spPr>
          <a:xfrm>
            <a:off x="3200400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29" action="ppaction://hlinksldjump"/>
              </a:rPr>
              <a:t>500</a:t>
            </a:r>
            <a:endParaRPr lang="en-US" sz="5400" dirty="0"/>
          </a:p>
        </p:txBody>
      </p:sp>
      <p:sp>
        <p:nvSpPr>
          <p:cNvPr id="115" name="Action Button: Custom 114">
            <a:hlinkClick r:id="" action="ppaction://noaction" highlightClick="1"/>
          </p:cNvPr>
          <p:cNvSpPr/>
          <p:nvPr/>
        </p:nvSpPr>
        <p:spPr>
          <a:xfrm>
            <a:off x="1825625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0" action="ppaction://hlinksldjump"/>
              </a:rPr>
              <a:t>500</a:t>
            </a:r>
            <a:endParaRPr lang="en-US" sz="5400" dirty="0"/>
          </a:p>
        </p:txBody>
      </p:sp>
      <p:sp>
        <p:nvSpPr>
          <p:cNvPr id="116" name="Action Button: Custom 115">
            <a:hlinkClick r:id="" action="ppaction://noaction" highlightClick="1"/>
          </p:cNvPr>
          <p:cNvSpPr/>
          <p:nvPr/>
        </p:nvSpPr>
        <p:spPr>
          <a:xfrm>
            <a:off x="439209" y="5699125"/>
            <a:ext cx="1371600" cy="1104900"/>
          </a:xfrm>
          <a:prstGeom prst="actionButtonBlank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hlinkClick r:id="rId31" action="ppaction://hlinksldjump"/>
              </a:rPr>
              <a:t>500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4699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9" grpId="0"/>
      <p:bldP spid="90" grpId="0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26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72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5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76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2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66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27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90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5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09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8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47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82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7160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2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2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5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32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031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40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20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688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58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5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66837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3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47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78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84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9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1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832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75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8261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9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90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56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-13493"/>
            <a:ext cx="1390651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76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4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0" name="Action Button: Custom 9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02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19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74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78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79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3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81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720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07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5890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5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37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ction Button: Custom 5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</a:t>
            </a:r>
            <a:r>
              <a:rPr lang="en-US" b="1" dirty="0" smtClean="0">
                <a:solidFill>
                  <a:schemeClr val="tx1"/>
                </a:solidFill>
              </a:rPr>
              <a:t>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462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$100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48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978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$200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65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6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847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7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01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61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86601"/>
            <a:ext cx="7886700" cy="435133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51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7200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-5985" y="-13493"/>
            <a:ext cx="1365250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Topic 6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$500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2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Question Is: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$300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40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Answer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ction Button: Forward or Next 4">
            <a:hlinkClick r:id="" action="ppaction://hlinkshowjump?jump=nextslide" highlightClick="1"/>
          </p:cNvPr>
          <p:cNvSpPr/>
          <p:nvPr/>
        </p:nvSpPr>
        <p:spPr>
          <a:xfrm>
            <a:off x="0" y="6176963"/>
            <a:ext cx="736600" cy="681037"/>
          </a:xfrm>
          <a:prstGeom prst="actionButtonForwardNex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ction Button: Custom 6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834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Question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Action Button: Return 5">
            <a:hlinkClick r:id="" action="ppaction://hlinkshowjump?jump=firstslide" highlightClick="1"/>
          </p:cNvPr>
          <p:cNvSpPr/>
          <p:nvPr/>
        </p:nvSpPr>
        <p:spPr>
          <a:xfrm>
            <a:off x="0" y="6176963"/>
            <a:ext cx="825500" cy="681037"/>
          </a:xfrm>
          <a:prstGeom prst="actionButtonReturn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ction Button: Custom 7">
            <a:hlinkClick r:id="" action="ppaction://noaction" highlightClick="1"/>
          </p:cNvPr>
          <p:cNvSpPr/>
          <p:nvPr/>
        </p:nvSpPr>
        <p:spPr>
          <a:xfrm>
            <a:off x="0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Topic 1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9" name="Action Button: Custom 8">
            <a:hlinkClick r:id="" action="ppaction://noaction" highlightClick="1"/>
          </p:cNvPr>
          <p:cNvSpPr/>
          <p:nvPr/>
        </p:nvSpPr>
        <p:spPr>
          <a:xfrm>
            <a:off x="7767638" y="0"/>
            <a:ext cx="1376362" cy="1181100"/>
          </a:xfrm>
          <a:prstGeom prst="actionButtonBlank">
            <a:avLst/>
          </a:pr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$400</a:t>
            </a:r>
            <a:endParaRPr lang="en-US" sz="7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7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270</TotalTime>
  <Words>522</Words>
  <Application>Microsoft Office PowerPoint</Application>
  <PresentationFormat>On-screen Show (4:3)</PresentationFormat>
  <Paragraphs>216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Calibri Light</vt:lpstr>
      <vt:lpstr>Office Theme</vt:lpstr>
      <vt:lpstr>PowerPoint Presentation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  <vt:lpstr>The Answer Is:</vt:lpstr>
      <vt:lpstr>The Question Is: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Mosbacher</dc:creator>
  <cp:lastModifiedBy>Susan Mosbacher</cp:lastModifiedBy>
  <cp:revision>82</cp:revision>
  <dcterms:created xsi:type="dcterms:W3CDTF">2016-02-24T22:43:00Z</dcterms:created>
  <dcterms:modified xsi:type="dcterms:W3CDTF">2016-03-17T00:41:36Z</dcterms:modified>
</cp:coreProperties>
</file>