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</p:sldMasterIdLst>
  <p:notesMasterIdLst>
    <p:notesMasterId r:id="rId23"/>
  </p:notesMasterIdLst>
  <p:sldIdLst>
    <p:sldId id="256" r:id="rId3"/>
    <p:sldId id="267" r:id="rId4"/>
    <p:sldId id="257" r:id="rId5"/>
    <p:sldId id="268" r:id="rId6"/>
    <p:sldId id="258" r:id="rId7"/>
    <p:sldId id="277" r:id="rId8"/>
    <p:sldId id="266" r:id="rId9"/>
    <p:sldId id="276" r:id="rId10"/>
    <p:sldId id="265" r:id="rId11"/>
    <p:sldId id="275" r:id="rId12"/>
    <p:sldId id="264" r:id="rId13"/>
    <p:sldId id="274" r:id="rId14"/>
    <p:sldId id="263" r:id="rId15"/>
    <p:sldId id="273" r:id="rId16"/>
    <p:sldId id="262" r:id="rId17"/>
    <p:sldId id="272" r:id="rId18"/>
    <p:sldId id="260" r:id="rId19"/>
    <p:sldId id="271" r:id="rId20"/>
    <p:sldId id="259" r:id="rId21"/>
    <p:sldId id="27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5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5A457-B8AD-4752-BF6C-0A3B61EC5B98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C5124-F36A-4024-B1C3-B534E52CD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537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42930"/>
      </p:ext>
    </p:extLst>
  </p:cSld>
  <p:clrMapOvr>
    <a:masterClrMapping/>
  </p:clrMapOvr>
  <p:transition spd="slow" advClick="0" advTm="10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  <a:lvl2pPr marL="742950" indent="-285750">
              <a:buSzPct val="120000"/>
              <a:buFont typeface="Courier New" panose="02070309020205020404" pitchFamily="49" charset="0"/>
              <a:buChar char="o"/>
              <a:defRPr sz="3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143667328"/>
      </p:ext>
    </p:extLst>
  </p:cSld>
  <p:clrMapOvr>
    <a:masterClrMapping/>
  </p:clrMapOvr>
  <p:transition spd="slow" advClick="0" advTm="10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543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5439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13293"/>
      </p:ext>
    </p:extLst>
  </p:cSld>
  <p:clrMapOvr>
    <a:masterClrMapping/>
  </p:clrMapOvr>
  <p:transition spd="slow" advClick="0" advTm="10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059957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049D4-97C1-4B32-B12E-1BE98605CCC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47496138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543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5439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F6D0A-51C2-41ED-A779-44C31923330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0414082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pic>
        <p:nvPicPr>
          <p:cNvPr id="1027" name="Picture 4" descr="Wave+ANRLogo_Centennial+ACelebration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5788025"/>
            <a:ext cx="8961437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417638"/>
            <a:ext cx="8229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153400" y="6437313"/>
            <a:ext cx="914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978F0093-9937-441D-8F85-91142067CA4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ransition spd="slow" advClick="0" advTm="10000">
    <p:fade/>
  </p:transition>
  <p:timing>
    <p:tnLst>
      <p:par>
        <p:cTn id="1" dur="indefinite" restart="never" nodeType="tmRoot"/>
      </p:par>
    </p:tnLst>
  </p:timing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003399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417638"/>
            <a:ext cx="8229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153400" y="6437313"/>
            <a:ext cx="914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978F0093-9937-441D-8F85-91142067CA4B}" type="slidenum">
              <a:rPr lang="en-US" smtClean="0"/>
              <a:t>‹#›</a:t>
            </a:fld>
            <a:endParaRPr lang="en-US"/>
          </a:p>
        </p:txBody>
      </p:sp>
      <p:pic>
        <p:nvPicPr>
          <p:cNvPr id="1030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975350"/>
            <a:ext cx="746760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037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003399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UCCE MFP … </a:t>
            </a:r>
            <a:r>
              <a:rPr lang="en-US" i="1" dirty="0" smtClean="0"/>
              <a:t>Do you know?</a:t>
            </a:r>
            <a:endParaRPr lang="en-US" i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best way to clean fruits and vegetables is to:</a:t>
            </a:r>
          </a:p>
          <a:p>
            <a:pPr lvl="1"/>
            <a:r>
              <a:rPr lang="en-US" dirty="0" smtClean="0"/>
              <a:t> Soak in warm soapy water for 10 minutes</a:t>
            </a:r>
          </a:p>
          <a:p>
            <a:pPr lvl="1"/>
            <a:r>
              <a:rPr lang="en-US" dirty="0" smtClean="0"/>
              <a:t> Soak in cold water for 5 minutes</a:t>
            </a:r>
          </a:p>
          <a:p>
            <a:pPr lvl="1"/>
            <a:r>
              <a:rPr lang="en-US" dirty="0" smtClean="0"/>
              <a:t> Rinse under running water</a:t>
            </a:r>
          </a:p>
          <a:p>
            <a:pPr lvl="1"/>
            <a:r>
              <a:rPr lang="en-US" dirty="0" smtClean="0"/>
              <a:t> Spray with commercial produce cleaner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997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UCCE MFP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determines if a food needs to be pressure canned?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Altitude</a:t>
            </a:r>
          </a:p>
          <a:p>
            <a:pPr lvl="1"/>
            <a:r>
              <a:rPr lang="en-US" b="1" dirty="0" smtClean="0"/>
              <a:t> Acidity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Density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Ripeness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42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UCCE MFP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foods do </a:t>
            </a:r>
            <a:r>
              <a:rPr lang="en-US" b="1" dirty="0" smtClean="0"/>
              <a:t>not</a:t>
            </a:r>
            <a:r>
              <a:rPr lang="en-US" dirty="0" smtClean="0"/>
              <a:t> need to be pressure canned to be shelf stable?</a:t>
            </a:r>
          </a:p>
          <a:p>
            <a:pPr lvl="1"/>
            <a:r>
              <a:rPr lang="en-US" dirty="0" smtClean="0"/>
              <a:t> Apples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Beans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Pickled beets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Pumpkin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Split pea soup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Tomatoes</a:t>
            </a:r>
          </a:p>
        </p:txBody>
      </p:sp>
    </p:spTree>
    <p:extLst>
      <p:ext uri="{BB962C8B-B14F-4D97-AF65-F5344CB8AC3E}">
        <p14:creationId xmlns:p14="http://schemas.microsoft.com/office/powerpoint/2010/main" val="93653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UCCE MFP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foods do </a:t>
            </a:r>
            <a:r>
              <a:rPr lang="en-US" b="1" dirty="0" smtClean="0"/>
              <a:t>not</a:t>
            </a:r>
            <a:r>
              <a:rPr lang="en-US" dirty="0" smtClean="0"/>
              <a:t> need to be pressure canned to be shelf stable?</a:t>
            </a:r>
          </a:p>
          <a:p>
            <a:pPr lvl="1"/>
            <a:r>
              <a:rPr lang="en-US" b="1" dirty="0" smtClean="0"/>
              <a:t> Apples</a:t>
            </a:r>
          </a:p>
          <a:p>
            <a:pPr lvl="1">
              <a:spcBef>
                <a:spcPts val="400"/>
              </a:spcBef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Beans</a:t>
            </a:r>
          </a:p>
          <a:p>
            <a:pPr lvl="1">
              <a:spcBef>
                <a:spcPts val="400"/>
              </a:spcBef>
            </a:pPr>
            <a:r>
              <a:rPr lang="en-US" b="1" dirty="0" smtClean="0"/>
              <a:t> Pickled beets</a:t>
            </a:r>
          </a:p>
          <a:p>
            <a:pPr lvl="1">
              <a:spcBef>
                <a:spcPts val="400"/>
              </a:spcBef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Pumpkin</a:t>
            </a:r>
          </a:p>
          <a:p>
            <a:pPr lvl="1">
              <a:spcBef>
                <a:spcPts val="400"/>
              </a:spcBef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Split pea soup</a:t>
            </a:r>
          </a:p>
          <a:p>
            <a:pPr lvl="1">
              <a:spcBef>
                <a:spcPts val="400"/>
              </a:spcBef>
            </a:pPr>
            <a:r>
              <a:rPr lang="en-US" b="1" dirty="0" smtClean="0"/>
              <a:t> Tomatoes</a:t>
            </a:r>
          </a:p>
        </p:txBody>
      </p:sp>
    </p:spTree>
    <p:extLst>
      <p:ext uri="{BB962C8B-B14F-4D97-AF65-F5344CB8AC3E}">
        <p14:creationId xmlns:p14="http://schemas.microsoft.com/office/powerpoint/2010/main" val="1367024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UCCE MFP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foods </a:t>
            </a:r>
            <a:r>
              <a:rPr lang="en-US" b="1" dirty="0" smtClean="0"/>
              <a:t>must be </a:t>
            </a:r>
            <a:r>
              <a:rPr lang="en-US" dirty="0" smtClean="0"/>
              <a:t>pressure canned to be shelf stable?</a:t>
            </a:r>
          </a:p>
          <a:p>
            <a:pPr lvl="1"/>
            <a:r>
              <a:rPr lang="en-US" dirty="0" smtClean="0"/>
              <a:t> Butternut squash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Chicken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Fish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Sauerkraut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Tomatoes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Vegetable soup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53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UCCE MFP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foods </a:t>
            </a:r>
            <a:r>
              <a:rPr lang="en-US" b="1" dirty="0" smtClean="0"/>
              <a:t>must be </a:t>
            </a:r>
            <a:r>
              <a:rPr lang="en-US" dirty="0" smtClean="0"/>
              <a:t>pressure canned to be shelf stable?</a:t>
            </a:r>
          </a:p>
          <a:p>
            <a:pPr lvl="1"/>
            <a:r>
              <a:rPr lang="en-US" b="1" dirty="0" smtClean="0"/>
              <a:t> Butternut squash</a:t>
            </a:r>
          </a:p>
          <a:p>
            <a:pPr lvl="1">
              <a:spcBef>
                <a:spcPts val="400"/>
              </a:spcBef>
            </a:pPr>
            <a:r>
              <a:rPr lang="en-US" b="1" dirty="0" smtClean="0"/>
              <a:t> Chicken</a:t>
            </a:r>
          </a:p>
          <a:p>
            <a:pPr lvl="1">
              <a:spcBef>
                <a:spcPts val="400"/>
              </a:spcBef>
            </a:pPr>
            <a:r>
              <a:rPr lang="en-US" b="1" dirty="0" smtClean="0"/>
              <a:t> Fish</a:t>
            </a:r>
          </a:p>
          <a:p>
            <a:pPr lvl="1">
              <a:spcBef>
                <a:spcPts val="400"/>
              </a:spcBef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Sauerkraut</a:t>
            </a:r>
          </a:p>
          <a:p>
            <a:pPr lvl="1">
              <a:spcBef>
                <a:spcPts val="400"/>
              </a:spcBef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Tomatoes</a:t>
            </a:r>
          </a:p>
          <a:p>
            <a:pPr lvl="1">
              <a:spcBef>
                <a:spcPts val="400"/>
              </a:spcBef>
            </a:pPr>
            <a:r>
              <a:rPr lang="en-US" b="1" dirty="0" smtClean="0"/>
              <a:t> Vegetable soup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36517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UCCE MFP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food pathogens </a:t>
            </a:r>
            <a:r>
              <a:rPr lang="en-US" b="1" dirty="0" smtClean="0"/>
              <a:t>are</a:t>
            </a:r>
            <a:r>
              <a:rPr lang="en-US" dirty="0" smtClean="0"/>
              <a:t> destroyed at a boiling temperature?</a:t>
            </a:r>
          </a:p>
          <a:p>
            <a:pPr lvl="1"/>
            <a:r>
              <a:rPr lang="en-US" dirty="0" smtClean="0"/>
              <a:t> Yeasts</a:t>
            </a:r>
          </a:p>
          <a:p>
            <a:pPr lvl="1"/>
            <a:r>
              <a:rPr lang="en-US" dirty="0" smtClean="0"/>
              <a:t> Molds</a:t>
            </a:r>
          </a:p>
          <a:p>
            <a:pPr lvl="1"/>
            <a:r>
              <a:rPr lang="en-US" i="1" dirty="0" smtClean="0"/>
              <a:t> E. coli O157:H7</a:t>
            </a:r>
          </a:p>
          <a:p>
            <a:pPr lvl="1"/>
            <a:r>
              <a:rPr lang="en-US" i="1" dirty="0" smtClean="0"/>
              <a:t> Clostridium botulinum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3653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UCCE MFP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</a:t>
            </a:r>
            <a:r>
              <a:rPr lang="en-US" dirty="0"/>
              <a:t>food pathogens </a:t>
            </a:r>
            <a:r>
              <a:rPr lang="en-US" b="1" dirty="0"/>
              <a:t>are</a:t>
            </a:r>
            <a:r>
              <a:rPr lang="en-US" dirty="0"/>
              <a:t> </a:t>
            </a:r>
            <a:r>
              <a:rPr lang="en-US" dirty="0" smtClean="0"/>
              <a:t>destroyed at a boiling temperature?</a:t>
            </a:r>
          </a:p>
          <a:p>
            <a:pPr lvl="1"/>
            <a:r>
              <a:rPr lang="en-US" dirty="0" smtClean="0"/>
              <a:t> </a:t>
            </a:r>
            <a:r>
              <a:rPr lang="en-US" b="1" dirty="0" smtClean="0"/>
              <a:t>Yeasts</a:t>
            </a:r>
          </a:p>
          <a:p>
            <a:pPr lvl="1"/>
            <a:r>
              <a:rPr lang="en-US" b="1" dirty="0" smtClean="0"/>
              <a:t> Molds</a:t>
            </a:r>
          </a:p>
          <a:p>
            <a:pPr lvl="1"/>
            <a:r>
              <a:rPr lang="en-US" b="1" i="1" dirty="0" smtClean="0"/>
              <a:t> E. coli O157:H7</a:t>
            </a:r>
          </a:p>
          <a:p>
            <a:pPr lvl="1"/>
            <a:r>
              <a:rPr lang="en-US" b="1" i="1" dirty="0" smtClean="0">
                <a:solidFill>
                  <a:schemeClr val="bg1">
                    <a:lumMod val="85000"/>
                  </a:schemeClr>
                </a:solidFill>
              </a:rPr>
              <a:t> Clostridium botulinum</a:t>
            </a:r>
            <a:endParaRPr lang="en-US" b="1" i="1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852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UCCE MFP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inhibits </a:t>
            </a:r>
            <a:r>
              <a:rPr lang="en-US" i="1" dirty="0" smtClean="0"/>
              <a:t>Clostridium botulinum </a:t>
            </a:r>
            <a:r>
              <a:rPr lang="en-US" dirty="0" smtClean="0"/>
              <a:t>spores from creating the botulism toxin?</a:t>
            </a:r>
          </a:p>
          <a:p>
            <a:pPr lvl="1"/>
            <a:r>
              <a:rPr lang="en-US" dirty="0" smtClean="0"/>
              <a:t> Acid</a:t>
            </a:r>
          </a:p>
          <a:p>
            <a:pPr lvl="1"/>
            <a:r>
              <a:rPr lang="en-US" dirty="0" smtClean="0"/>
              <a:t> Dryness</a:t>
            </a:r>
          </a:p>
          <a:p>
            <a:pPr lvl="1"/>
            <a:r>
              <a:rPr lang="en-US" dirty="0" smtClean="0"/>
              <a:t> Oxygen</a:t>
            </a:r>
          </a:p>
          <a:p>
            <a:pPr lvl="1"/>
            <a:r>
              <a:rPr lang="en-US" dirty="0" smtClean="0"/>
              <a:t> Salt</a:t>
            </a:r>
          </a:p>
          <a:p>
            <a:pPr lvl="1"/>
            <a:r>
              <a:rPr lang="en-US" dirty="0" smtClean="0"/>
              <a:t> Sugar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53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UCCE MFP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inhibits </a:t>
            </a:r>
            <a:r>
              <a:rPr lang="en-US" i="1" dirty="0" smtClean="0"/>
              <a:t>Clostridium botulinum </a:t>
            </a:r>
            <a:r>
              <a:rPr lang="en-US" dirty="0" smtClean="0"/>
              <a:t>spores from creating the botulism toxin?</a:t>
            </a:r>
          </a:p>
          <a:p>
            <a:pPr lvl="1"/>
            <a:r>
              <a:rPr lang="en-US" b="1" dirty="0" smtClean="0"/>
              <a:t> Acid</a:t>
            </a:r>
          </a:p>
          <a:p>
            <a:pPr lvl="1"/>
            <a:r>
              <a:rPr lang="en-US" b="1" dirty="0" smtClean="0"/>
              <a:t> Dryness</a:t>
            </a:r>
          </a:p>
          <a:p>
            <a:pPr lvl="1"/>
            <a:r>
              <a:rPr lang="en-US" b="1" dirty="0" smtClean="0"/>
              <a:t> Oxygen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Salt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Sugar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241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UCCE MFP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temperature is needed to kill </a:t>
            </a:r>
            <a:r>
              <a:rPr lang="en-US" i="1" dirty="0" smtClean="0"/>
              <a:t>Clostridium botulinum </a:t>
            </a:r>
            <a:r>
              <a:rPr lang="en-US" dirty="0" smtClean="0"/>
              <a:t>spores? </a:t>
            </a:r>
          </a:p>
          <a:p>
            <a:pPr lvl="1"/>
            <a:r>
              <a:rPr lang="en-US" dirty="0" smtClean="0"/>
              <a:t> 160</a:t>
            </a:r>
            <a:r>
              <a:rPr lang="en-US" baseline="30000" dirty="0" smtClean="0">
                <a:cs typeface="Courier New"/>
              </a:rPr>
              <a:t>◦</a:t>
            </a:r>
            <a:r>
              <a:rPr lang="en-US" dirty="0" smtClean="0">
                <a:cs typeface="Courier New"/>
              </a:rPr>
              <a:t>F</a:t>
            </a:r>
            <a:endParaRPr lang="en-US" dirty="0" smtClean="0"/>
          </a:p>
          <a:p>
            <a:pPr lvl="1"/>
            <a:r>
              <a:rPr lang="en-US" dirty="0" smtClean="0"/>
              <a:t> 212</a:t>
            </a:r>
            <a:r>
              <a:rPr lang="en-US" baseline="30000" dirty="0" smtClean="0">
                <a:cs typeface="Courier New"/>
              </a:rPr>
              <a:t>◦</a:t>
            </a:r>
            <a:r>
              <a:rPr lang="en-US" dirty="0" smtClean="0">
                <a:cs typeface="Courier New"/>
              </a:rPr>
              <a:t>F</a:t>
            </a:r>
            <a:endParaRPr lang="en-US" dirty="0" smtClean="0"/>
          </a:p>
          <a:p>
            <a:pPr lvl="1"/>
            <a:r>
              <a:rPr lang="en-US" dirty="0" smtClean="0"/>
              <a:t> 240</a:t>
            </a:r>
            <a:r>
              <a:rPr lang="en-US" baseline="30000" dirty="0" smtClean="0">
                <a:cs typeface="Courier New"/>
              </a:rPr>
              <a:t>◦</a:t>
            </a:r>
            <a:r>
              <a:rPr lang="en-US" dirty="0" smtClean="0">
                <a:cs typeface="Courier New"/>
              </a:rPr>
              <a:t>F</a:t>
            </a:r>
            <a:endParaRPr lang="en-US" dirty="0" smtClean="0"/>
          </a:p>
          <a:p>
            <a:pPr lvl="1"/>
            <a:r>
              <a:rPr lang="en-US" dirty="0" smtClean="0"/>
              <a:t> 260</a:t>
            </a:r>
            <a:r>
              <a:rPr lang="en-US" baseline="30000" dirty="0" smtClean="0">
                <a:cs typeface="Courier New"/>
              </a:rPr>
              <a:t>◦</a:t>
            </a:r>
            <a:r>
              <a:rPr lang="en-US" dirty="0" smtClean="0">
                <a:cs typeface="Courier New"/>
              </a:rPr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53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UCCE MFP … </a:t>
            </a:r>
            <a:r>
              <a:rPr lang="en-US" i="1" dirty="0" smtClean="0"/>
              <a:t>Do you know?</a:t>
            </a:r>
            <a:endParaRPr lang="en-US" i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best way to clean fruits and vegetables is to: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Soak in warm soapy water for 10 minutes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Soak in cold water for 5 minutes</a:t>
            </a:r>
          </a:p>
          <a:p>
            <a:pPr lvl="1"/>
            <a:r>
              <a:rPr lang="en-US" b="1" dirty="0" smtClean="0"/>
              <a:t> Rinse under running water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Spray with commercial produce cleaner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174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UCCE MFP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temperature is needed to kill </a:t>
            </a:r>
            <a:r>
              <a:rPr lang="en-US" i="1" dirty="0" smtClean="0"/>
              <a:t>Clostridium botulinum </a:t>
            </a:r>
            <a:r>
              <a:rPr lang="en-US" dirty="0" smtClean="0"/>
              <a:t>spores? 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160</a:t>
            </a:r>
            <a:r>
              <a:rPr lang="en-US" baseline="30000" dirty="0" smtClean="0">
                <a:solidFill>
                  <a:schemeClr val="bg1">
                    <a:lumMod val="85000"/>
                  </a:schemeClr>
                </a:solidFill>
                <a:cs typeface="Courier New"/>
              </a:rPr>
              <a:t>◦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  <a:cs typeface="Courier New"/>
              </a:rPr>
              <a:t>F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212</a:t>
            </a:r>
            <a:r>
              <a:rPr lang="en-US" baseline="30000" dirty="0" smtClean="0">
                <a:solidFill>
                  <a:schemeClr val="bg1">
                    <a:lumMod val="85000"/>
                  </a:schemeClr>
                </a:solidFill>
                <a:cs typeface="Courier New"/>
              </a:rPr>
              <a:t>◦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  <a:cs typeface="Courier New"/>
              </a:rPr>
              <a:t>F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en-US" b="1" dirty="0" smtClean="0"/>
              <a:t> 240</a:t>
            </a:r>
            <a:r>
              <a:rPr lang="en-US" b="1" baseline="30000" dirty="0" smtClean="0">
                <a:cs typeface="Courier New"/>
              </a:rPr>
              <a:t>◦</a:t>
            </a:r>
            <a:r>
              <a:rPr lang="en-US" b="1" dirty="0" smtClean="0">
                <a:cs typeface="Courier New"/>
              </a:rPr>
              <a:t>F</a:t>
            </a:r>
            <a:endParaRPr lang="en-US" b="1" dirty="0" smtClean="0"/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260</a:t>
            </a:r>
            <a:r>
              <a:rPr lang="en-US" baseline="30000" dirty="0" smtClean="0">
                <a:solidFill>
                  <a:schemeClr val="bg1">
                    <a:lumMod val="65000"/>
                  </a:schemeClr>
                </a:solidFill>
                <a:cs typeface="Courier New"/>
              </a:rPr>
              <a:t>◦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cs typeface="Courier New"/>
              </a:rPr>
              <a:t>F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966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UCCE MFP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3816350"/>
          </a:xfrm>
        </p:spPr>
        <p:txBody>
          <a:bodyPr/>
          <a:lstStyle/>
          <a:p>
            <a:r>
              <a:rPr lang="en-US" dirty="0" smtClean="0"/>
              <a:t>Which of the following mixtures will act as an inexpensive – but effective – kitchen disinfectant?</a:t>
            </a:r>
          </a:p>
          <a:p>
            <a:pPr lvl="1"/>
            <a:r>
              <a:rPr lang="en-US" dirty="0" smtClean="0"/>
              <a:t> 1 </a:t>
            </a:r>
            <a:r>
              <a:rPr lang="en-US" dirty="0" err="1" smtClean="0"/>
              <a:t>Tbsp</a:t>
            </a:r>
            <a:r>
              <a:rPr lang="en-US" dirty="0" smtClean="0"/>
              <a:t> chlorine bleach per gallon of water</a:t>
            </a:r>
          </a:p>
          <a:p>
            <a:pPr lvl="1"/>
            <a:r>
              <a:rPr lang="en-US" dirty="0" smtClean="0"/>
              <a:t> ½ </a:t>
            </a:r>
            <a:r>
              <a:rPr lang="en-US" dirty="0" err="1" smtClean="0"/>
              <a:t>Tbsp</a:t>
            </a:r>
            <a:r>
              <a:rPr lang="en-US" dirty="0" smtClean="0"/>
              <a:t> chlorine bleach per gallon of water</a:t>
            </a:r>
          </a:p>
          <a:p>
            <a:pPr lvl="1"/>
            <a:r>
              <a:rPr lang="en-US" dirty="0" smtClean="0"/>
              <a:t> ½ </a:t>
            </a:r>
            <a:r>
              <a:rPr lang="en-US" dirty="0" err="1" smtClean="0"/>
              <a:t>Tbsp</a:t>
            </a:r>
            <a:r>
              <a:rPr lang="en-US" dirty="0" smtClean="0"/>
              <a:t> chlorine bleach per pint of water</a:t>
            </a:r>
          </a:p>
          <a:p>
            <a:pPr lvl="1"/>
            <a:r>
              <a:rPr lang="en-US" dirty="0" smtClean="0"/>
              <a:t> 1 ½ tsp chlorine bleach per pint of water</a:t>
            </a:r>
          </a:p>
          <a:p>
            <a:pPr lvl="1"/>
            <a:r>
              <a:rPr lang="en-US" dirty="0" smtClean="0"/>
              <a:t> 1 tsp chlorine bleach per pint of water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419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UCCE MFP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3816350"/>
          </a:xfrm>
        </p:spPr>
        <p:txBody>
          <a:bodyPr/>
          <a:lstStyle/>
          <a:p>
            <a:r>
              <a:rPr lang="en-US" dirty="0" smtClean="0"/>
              <a:t>Which of the following mixtures will act as an inexpensive – but effective – kitchen disinfectant?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1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Tbsp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chlorine bleach per gallon of water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½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Tbsp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chlorine bleach per gallon of water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½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Tbsp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chlorine bleach per pint of water</a:t>
            </a:r>
          </a:p>
          <a:p>
            <a:pPr lvl="1"/>
            <a:r>
              <a:rPr lang="en-US" b="1" dirty="0" smtClean="0"/>
              <a:t> 1 ½ tsp chlorine bleach per pint of water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1 tsp chlorine bleach per pint of water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734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UCCE MFP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always tell if canned food has gone bad by the off color, putrid smell, or foul taste.</a:t>
            </a:r>
          </a:p>
          <a:p>
            <a:pPr lvl="1"/>
            <a:r>
              <a:rPr lang="en-US" dirty="0" smtClean="0"/>
              <a:t> True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 False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53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UCCE MFP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always tell if canned food has gone bad by the off color, putrid smell, or foul taste.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True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b="1" dirty="0" smtClean="0"/>
              <a:t> False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0988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UCCE MFP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canning methods are recommended by the USDA?</a:t>
            </a:r>
          </a:p>
          <a:p>
            <a:pPr lvl="1"/>
            <a:r>
              <a:rPr lang="en-US" dirty="0" smtClean="0"/>
              <a:t> Boiling water canning</a:t>
            </a:r>
          </a:p>
          <a:p>
            <a:pPr lvl="1"/>
            <a:r>
              <a:rPr lang="en-US" dirty="0" smtClean="0"/>
              <a:t> Steam canning</a:t>
            </a:r>
          </a:p>
          <a:p>
            <a:pPr lvl="1"/>
            <a:r>
              <a:rPr lang="en-US" dirty="0" smtClean="0"/>
              <a:t> Open kettle canning</a:t>
            </a:r>
          </a:p>
          <a:p>
            <a:pPr lvl="1"/>
            <a:r>
              <a:rPr lang="en-US" dirty="0" smtClean="0"/>
              <a:t> Pressure canning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53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UCCE MFP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canning methods are recommended by the USDA?</a:t>
            </a:r>
          </a:p>
          <a:p>
            <a:pPr lvl="1"/>
            <a:r>
              <a:rPr lang="en-US" b="1" dirty="0" smtClean="0"/>
              <a:t> Boiling water canning</a:t>
            </a:r>
          </a:p>
          <a:p>
            <a:pPr lvl="1"/>
            <a:r>
              <a:rPr lang="en-US" b="1" dirty="0" smtClean="0"/>
              <a:t> Steam canning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Open kettle canning</a:t>
            </a:r>
          </a:p>
          <a:p>
            <a:pPr lvl="1"/>
            <a:r>
              <a:rPr lang="en-US" b="1" dirty="0" smtClean="0"/>
              <a:t> Pressure canning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6192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UCCE MFP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determines if a food needs to be pressure canned?</a:t>
            </a:r>
          </a:p>
          <a:p>
            <a:pPr lvl="1"/>
            <a:r>
              <a:rPr lang="en-US" dirty="0" smtClean="0"/>
              <a:t> Altitude</a:t>
            </a:r>
          </a:p>
          <a:p>
            <a:pPr lvl="1"/>
            <a:r>
              <a:rPr lang="en-US" dirty="0" smtClean="0"/>
              <a:t> Acidity</a:t>
            </a:r>
          </a:p>
          <a:p>
            <a:pPr lvl="1"/>
            <a:r>
              <a:rPr lang="en-US" dirty="0" smtClean="0"/>
              <a:t> Density</a:t>
            </a:r>
          </a:p>
          <a:p>
            <a:pPr lvl="1"/>
            <a:r>
              <a:rPr lang="en-US" dirty="0" smtClean="0"/>
              <a:t> Ripeness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53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RBrand_bas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ANRBrand_bas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2014 Pressure Canning-El Dorado</Template>
  <TotalTime>59</TotalTime>
  <Words>746</Words>
  <Application>Microsoft Office PowerPoint</Application>
  <PresentationFormat>On-screen Show (4:3)</PresentationFormat>
  <Paragraphs>128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ＭＳ Ｐゴシック</vt:lpstr>
      <vt:lpstr>Arial</vt:lpstr>
      <vt:lpstr>Calibri</vt:lpstr>
      <vt:lpstr>Courier New</vt:lpstr>
      <vt:lpstr>ANRBrand_basic</vt:lpstr>
      <vt:lpstr>1_ANRBrand_basic</vt:lpstr>
      <vt:lpstr>UCCE MFP … Do you know?</vt:lpstr>
      <vt:lpstr>UCCE MFP … Do you know?</vt:lpstr>
      <vt:lpstr>UCCE MFP … Do you know?</vt:lpstr>
      <vt:lpstr>UCCE MFP … Do you know?</vt:lpstr>
      <vt:lpstr>UCCE MFP … Do you know?</vt:lpstr>
      <vt:lpstr>UCCE MFP … Do you know?</vt:lpstr>
      <vt:lpstr>UCCE MFP … Do you know?</vt:lpstr>
      <vt:lpstr>UCCE MFP … Do you know?</vt:lpstr>
      <vt:lpstr>UCCE MFP … Do you know?</vt:lpstr>
      <vt:lpstr>UCCE MFP … Do you know?</vt:lpstr>
      <vt:lpstr>UCCE MFP … Do you know?</vt:lpstr>
      <vt:lpstr>UCCE MFP … Do you know?</vt:lpstr>
      <vt:lpstr>UCCE MFP … Do you know?</vt:lpstr>
      <vt:lpstr>UCCE MFP … Do you know?</vt:lpstr>
      <vt:lpstr>UCCE MFP … Do you know?</vt:lpstr>
      <vt:lpstr>UCCE MFP … Do you know?</vt:lpstr>
      <vt:lpstr>UCCE MFP … Do you know?</vt:lpstr>
      <vt:lpstr>UCCE MFP … Do you know?</vt:lpstr>
      <vt:lpstr>UCCE MFP … Do you know?</vt:lpstr>
      <vt:lpstr>UCCE MFP … Do you know?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UCCE MFP … Do you know?</dc:title>
  <dc:creator>Susan Mosbacher</dc:creator>
  <cp:lastModifiedBy>Sue Mosbacher</cp:lastModifiedBy>
  <cp:revision>28</cp:revision>
  <dcterms:created xsi:type="dcterms:W3CDTF">2014-08-12T07:04:08Z</dcterms:created>
  <dcterms:modified xsi:type="dcterms:W3CDTF">2016-07-30T01:42:57Z</dcterms:modified>
</cp:coreProperties>
</file>