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66" r:id="rId5"/>
    <p:sldId id="291" r:id="rId6"/>
    <p:sldId id="410" r:id="rId7"/>
    <p:sldId id="381" r:id="rId8"/>
    <p:sldId id="409" r:id="rId9"/>
    <p:sldId id="338" r:id="rId10"/>
    <p:sldId id="346" r:id="rId11"/>
    <p:sldId id="406" r:id="rId12"/>
    <p:sldId id="366" r:id="rId13"/>
    <p:sldId id="378" r:id="rId14"/>
    <p:sldId id="367" r:id="rId15"/>
    <p:sldId id="413" r:id="rId16"/>
    <p:sldId id="368" r:id="rId17"/>
    <p:sldId id="412" r:id="rId18"/>
    <p:sldId id="370" r:id="rId19"/>
    <p:sldId id="411" r:id="rId20"/>
    <p:sldId id="408" r:id="rId21"/>
    <p:sldId id="401" r:id="rId22"/>
    <p:sldId id="395" r:id="rId23"/>
    <p:sldId id="355" r:id="rId24"/>
    <p:sldId id="400" r:id="rId25"/>
    <p:sldId id="393" r:id="rId26"/>
    <p:sldId id="387" r:id="rId27"/>
    <p:sldId id="398" r:id="rId28"/>
    <p:sldId id="399" r:id="rId29"/>
    <p:sldId id="369" r:id="rId30"/>
    <p:sldId id="308" r:id="rId31"/>
    <p:sldId id="383" r:id="rId32"/>
    <p:sldId id="396" r:id="rId33"/>
    <p:sldId id="397" r:id="rId34"/>
  </p:sldIdLst>
  <p:sldSz cx="9144000" cy="6858000" type="screen4x3"/>
  <p:notesSz cx="7010400" cy="9296400"/>
  <p:embeddedFontLst>
    <p:embeddedFont>
      <p:font typeface="Stag Book" panose="02000503060000020004" pitchFamily="5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S PGothic" panose="020B0600070205080204" pitchFamily="34" charset="-128"/>
      <p:regular r:id="rId42"/>
    </p:embeddedFont>
    <p:embeddedFont>
      <p:font typeface="HelveticaNeue LT 55 Roman" panose="020B0604020202020204" pitchFamily="34" charset="0"/>
      <p:regular r:id="rId43"/>
      <p:bold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79A94"/>
    <a:srgbClr val="43CA4B"/>
    <a:srgbClr val="E40A00"/>
    <a:srgbClr val="FFD833"/>
    <a:srgbClr val="DF1DBF"/>
    <a:srgbClr val="128DEC"/>
    <a:srgbClr val="959496"/>
    <a:srgbClr val="33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43" autoAdjust="0"/>
    <p:restoredTop sz="71807" autoAdjust="0"/>
  </p:normalViewPr>
  <p:slideViewPr>
    <p:cSldViewPr snapToGrid="0">
      <p:cViewPr varScale="1">
        <p:scale>
          <a:sx n="80" d="100"/>
          <a:sy n="80" d="100"/>
        </p:scale>
        <p:origin x="28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UN\Direct%20Services\Consulting\Projects%20&amp;%20Utility%20Info\Active\Vermont\BERC\BERC%20files\2017-01-15_VT%201974-2014%20fuel%20price%20trend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UN\Direct%20Services\Consulting\Projects%20&amp;%20Utility%20Info\Active\Vermont\Working%20Lands%20Grant%202016%20with%20REV\Analysis\Analysis%20Framework_091917_Stoves%20To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UN\Direct%20Services\Consulting\Projects%20&amp;%20Utility%20Info\Active\Vermont\Working%20Lands%20Grant%202016%20with%20REV\Analysis\Analysis%20Framework_091917_Stoves%20To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UN\Direct%20Services\Consulting\Projects%20&amp;%20Utility%20Info\Active\Vermont\BERC\Technical%20info\Air%20Emissions%20Info\White%20paper%20on%20improving%20air%20quality%20wth%20MWH%20expansion\Air%20Quality%20-%20Pellet%20Boilers%20and%20Stove%20Change%20out%20Program%20impac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UN\Direct%20Services\Consulting\Projects%20&amp;%20Utility%20Info\Active\Vermont\BERC\Technical%20info\Air%20Emissions%20Info\White%20paper%20on%20improving%20air%20quality%20wth%20MWH%20expansion\Air%20Quality%20-%20Pellet%20Boilers%20and%20Stove%20Change%20out%20Program%20impac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UN\Direct%20Services\Consulting\Projects%20&amp;%20Utility%20Info\Active\Vermont\BERC\BERC%20Analysis%20Tools\MASTER%20LCCA%20Tool%203-15-1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 LT 55 Roman" panose="020B0604020202020204" pitchFamily="34" charset="0"/>
                <a:ea typeface="+mn-ea"/>
                <a:cs typeface="+mn-cs"/>
              </a:defRPr>
            </a:pPr>
            <a:r>
              <a:rPr lang="en-US" sz="2400"/>
              <a:t>Average Heating Fuel Price</a:t>
            </a:r>
            <a:r>
              <a:rPr lang="en-US" sz="2400" baseline="0"/>
              <a:t> Trends</a:t>
            </a:r>
            <a:r>
              <a:rPr lang="en-US" sz="2400"/>
              <a:t> (1991-2017)</a:t>
            </a:r>
          </a:p>
          <a:p>
            <a:pPr>
              <a:defRPr/>
            </a:pPr>
            <a:r>
              <a:rPr lang="en-US" sz="1100"/>
              <a:t>($/MMBTU of heat after combustion)</a:t>
            </a:r>
          </a:p>
        </c:rich>
      </c:tx>
      <c:layout>
        <c:manualLayout>
          <c:xMode val="edge"/>
          <c:yMode val="edge"/>
          <c:x val="8.7882776565499421E-2"/>
          <c:y val="2.824680160319941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Neue LT 55 Roman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506127271216717E-2"/>
          <c:y val="2.2189361078811282E-2"/>
          <c:w val="0.88092095429283912"/>
          <c:h val="0.87200087423458805"/>
        </c:manualLayout>
      </c:layout>
      <c:lineChart>
        <c:grouping val="standard"/>
        <c:varyColors val="0"/>
        <c:ser>
          <c:idx val="0"/>
          <c:order val="0"/>
          <c:tx>
            <c:strRef>
              <c:f>Data!$Q$2</c:f>
              <c:strCache>
                <c:ptCount val="1"/>
                <c:pt idx="0">
                  <c:v>Fuel Oil #2- Residential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Data!$B$3:$B$315</c:f>
              <c:strCache>
                <c:ptCount val="313"/>
                <c:pt idx="0">
                  <c:v>2017</c:v>
                </c:pt>
                <c:pt idx="1">
                  <c:v>2016</c:v>
                </c:pt>
                <c:pt idx="2">
                  <c:v>2016</c:v>
                </c:pt>
                <c:pt idx="3">
                  <c:v>2016</c:v>
                </c:pt>
                <c:pt idx="4">
                  <c:v>2016</c:v>
                </c:pt>
                <c:pt idx="5">
                  <c:v>2016</c:v>
                </c:pt>
                <c:pt idx="6">
                  <c:v>2016</c:v>
                </c:pt>
                <c:pt idx="7">
                  <c:v>2016</c:v>
                </c:pt>
                <c:pt idx="8">
                  <c:v>2016</c:v>
                </c:pt>
                <c:pt idx="9">
                  <c:v>2016</c:v>
                </c:pt>
                <c:pt idx="10">
                  <c:v>2016</c:v>
                </c:pt>
                <c:pt idx="11">
                  <c:v>2016</c:v>
                </c:pt>
                <c:pt idx="12">
                  <c:v>2016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2014</c:v>
                </c:pt>
                <c:pt idx="26">
                  <c:v>2014</c:v>
                </c:pt>
                <c:pt idx="27">
                  <c:v>2014</c:v>
                </c:pt>
                <c:pt idx="28">
                  <c:v>2014</c:v>
                </c:pt>
                <c:pt idx="29">
                  <c:v>2014</c:v>
                </c:pt>
                <c:pt idx="30">
                  <c:v>2014</c:v>
                </c:pt>
                <c:pt idx="31">
                  <c:v>2014</c:v>
                </c:pt>
                <c:pt idx="32">
                  <c:v>2014</c:v>
                </c:pt>
                <c:pt idx="33">
                  <c:v>2014</c:v>
                </c:pt>
                <c:pt idx="34">
                  <c:v>2014</c:v>
                </c:pt>
                <c:pt idx="35">
                  <c:v>2014</c:v>
                </c:pt>
                <c:pt idx="36">
                  <c:v>2014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2013</c:v>
                </c:pt>
                <c:pt idx="49">
                  <c:v>2012</c:v>
                </c:pt>
                <c:pt idx="50">
                  <c:v>2012</c:v>
                </c:pt>
                <c:pt idx="51">
                  <c:v>2012</c:v>
                </c:pt>
                <c:pt idx="52">
                  <c:v>2012</c:v>
                </c:pt>
                <c:pt idx="53">
                  <c:v>2012</c:v>
                </c:pt>
                <c:pt idx="54">
                  <c:v>2012</c:v>
                </c:pt>
                <c:pt idx="55">
                  <c:v>2012</c:v>
                </c:pt>
                <c:pt idx="56">
                  <c:v>2012</c:v>
                </c:pt>
                <c:pt idx="57">
                  <c:v>2012</c:v>
                </c:pt>
                <c:pt idx="58">
                  <c:v>2012</c:v>
                </c:pt>
                <c:pt idx="59">
                  <c:v>2012</c:v>
                </c:pt>
                <c:pt idx="60">
                  <c:v>2012</c:v>
                </c:pt>
                <c:pt idx="61">
                  <c:v>2011</c:v>
                </c:pt>
                <c:pt idx="62">
                  <c:v>2011</c:v>
                </c:pt>
                <c:pt idx="63">
                  <c:v>2011</c:v>
                </c:pt>
                <c:pt idx="64">
                  <c:v>2011</c:v>
                </c:pt>
                <c:pt idx="65">
                  <c:v>2011</c:v>
                </c:pt>
                <c:pt idx="66">
                  <c:v>2011</c:v>
                </c:pt>
                <c:pt idx="67">
                  <c:v>2011</c:v>
                </c:pt>
                <c:pt idx="68">
                  <c:v>2011</c:v>
                </c:pt>
                <c:pt idx="69">
                  <c:v>2011</c:v>
                </c:pt>
                <c:pt idx="70">
                  <c:v>2011</c:v>
                </c:pt>
                <c:pt idx="71">
                  <c:v>2011</c:v>
                </c:pt>
                <c:pt idx="72">
                  <c:v>2011</c:v>
                </c:pt>
                <c:pt idx="73">
                  <c:v>2010</c:v>
                </c:pt>
                <c:pt idx="74">
                  <c:v>2010</c:v>
                </c:pt>
                <c:pt idx="75">
                  <c:v>2010</c:v>
                </c:pt>
                <c:pt idx="76">
                  <c:v>2010</c:v>
                </c:pt>
                <c:pt idx="77">
                  <c:v>2010</c:v>
                </c:pt>
                <c:pt idx="78">
                  <c:v>2010</c:v>
                </c:pt>
                <c:pt idx="79">
                  <c:v>2010</c:v>
                </c:pt>
                <c:pt idx="80">
                  <c:v>2010</c:v>
                </c:pt>
                <c:pt idx="81">
                  <c:v>2010</c:v>
                </c:pt>
                <c:pt idx="82">
                  <c:v>2010</c:v>
                </c:pt>
                <c:pt idx="83">
                  <c:v>2010</c:v>
                </c:pt>
                <c:pt idx="84">
                  <c:v>2010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2009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2007</c:v>
                </c:pt>
                <c:pt idx="110">
                  <c:v>2007</c:v>
                </c:pt>
                <c:pt idx="111">
                  <c:v>2007</c:v>
                </c:pt>
                <c:pt idx="112">
                  <c:v>2007</c:v>
                </c:pt>
                <c:pt idx="113">
                  <c:v>2007</c:v>
                </c:pt>
                <c:pt idx="114">
                  <c:v>2007</c:v>
                </c:pt>
                <c:pt idx="115">
                  <c:v>2007</c:v>
                </c:pt>
                <c:pt idx="116">
                  <c:v>2007</c:v>
                </c:pt>
                <c:pt idx="117">
                  <c:v>2007</c:v>
                </c:pt>
                <c:pt idx="118">
                  <c:v>2007</c:v>
                </c:pt>
                <c:pt idx="119">
                  <c:v>2007</c:v>
                </c:pt>
                <c:pt idx="120">
                  <c:v>2007</c:v>
                </c:pt>
                <c:pt idx="121">
                  <c:v>2006</c:v>
                </c:pt>
                <c:pt idx="122">
                  <c:v>2006</c:v>
                </c:pt>
                <c:pt idx="123">
                  <c:v>2006</c:v>
                </c:pt>
                <c:pt idx="124">
                  <c:v>2006</c:v>
                </c:pt>
                <c:pt idx="125">
                  <c:v>2006</c:v>
                </c:pt>
                <c:pt idx="126">
                  <c:v>2006</c:v>
                </c:pt>
                <c:pt idx="127">
                  <c:v>2006</c:v>
                </c:pt>
                <c:pt idx="128">
                  <c:v>2006</c:v>
                </c:pt>
                <c:pt idx="129">
                  <c:v>2006</c:v>
                </c:pt>
                <c:pt idx="130">
                  <c:v>2006</c:v>
                </c:pt>
                <c:pt idx="131">
                  <c:v>2006</c:v>
                </c:pt>
                <c:pt idx="132">
                  <c:v>2006</c:v>
                </c:pt>
                <c:pt idx="133">
                  <c:v>2005</c:v>
                </c:pt>
                <c:pt idx="134">
                  <c:v>2005</c:v>
                </c:pt>
                <c:pt idx="135">
                  <c:v>2005</c:v>
                </c:pt>
                <c:pt idx="136">
                  <c:v>2005</c:v>
                </c:pt>
                <c:pt idx="137">
                  <c:v>2005</c:v>
                </c:pt>
                <c:pt idx="138">
                  <c:v>2005</c:v>
                </c:pt>
                <c:pt idx="139">
                  <c:v>2005</c:v>
                </c:pt>
                <c:pt idx="140">
                  <c:v>2005</c:v>
                </c:pt>
                <c:pt idx="141">
                  <c:v>2005</c:v>
                </c:pt>
                <c:pt idx="142">
                  <c:v>2005</c:v>
                </c:pt>
                <c:pt idx="143">
                  <c:v>2005</c:v>
                </c:pt>
                <c:pt idx="144">
                  <c:v>2005</c:v>
                </c:pt>
                <c:pt idx="145">
                  <c:v>2004</c:v>
                </c:pt>
                <c:pt idx="146">
                  <c:v>2004</c:v>
                </c:pt>
                <c:pt idx="147">
                  <c:v>2004</c:v>
                </c:pt>
                <c:pt idx="148">
                  <c:v>2004</c:v>
                </c:pt>
                <c:pt idx="149">
                  <c:v>2004</c:v>
                </c:pt>
                <c:pt idx="150">
                  <c:v>2004</c:v>
                </c:pt>
                <c:pt idx="151">
                  <c:v>2004</c:v>
                </c:pt>
                <c:pt idx="152">
                  <c:v>2004</c:v>
                </c:pt>
                <c:pt idx="153">
                  <c:v>2004</c:v>
                </c:pt>
                <c:pt idx="154">
                  <c:v>2004</c:v>
                </c:pt>
                <c:pt idx="155">
                  <c:v>2004</c:v>
                </c:pt>
                <c:pt idx="156">
                  <c:v>2004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2003</c:v>
                </c:pt>
                <c:pt idx="169">
                  <c:v>2002</c:v>
                </c:pt>
                <c:pt idx="170">
                  <c:v>2002</c:v>
                </c:pt>
                <c:pt idx="171">
                  <c:v>2002</c:v>
                </c:pt>
                <c:pt idx="172">
                  <c:v>2002</c:v>
                </c:pt>
                <c:pt idx="173">
                  <c:v>2002</c:v>
                </c:pt>
                <c:pt idx="174">
                  <c:v>2002</c:v>
                </c:pt>
                <c:pt idx="175">
                  <c:v>2002</c:v>
                </c:pt>
                <c:pt idx="176">
                  <c:v>2002</c:v>
                </c:pt>
                <c:pt idx="177">
                  <c:v>2002</c:v>
                </c:pt>
                <c:pt idx="178">
                  <c:v>2002</c:v>
                </c:pt>
                <c:pt idx="179">
                  <c:v>2002</c:v>
                </c:pt>
                <c:pt idx="180">
                  <c:v>2002</c:v>
                </c:pt>
                <c:pt idx="181">
                  <c:v>2001</c:v>
                </c:pt>
                <c:pt idx="182">
                  <c:v>2001</c:v>
                </c:pt>
                <c:pt idx="183">
                  <c:v>2001</c:v>
                </c:pt>
                <c:pt idx="184">
                  <c:v>2001</c:v>
                </c:pt>
                <c:pt idx="185">
                  <c:v>2001</c:v>
                </c:pt>
                <c:pt idx="186">
                  <c:v>2001</c:v>
                </c:pt>
                <c:pt idx="187">
                  <c:v>2001</c:v>
                </c:pt>
                <c:pt idx="188">
                  <c:v>2001</c:v>
                </c:pt>
                <c:pt idx="189">
                  <c:v>2001</c:v>
                </c:pt>
                <c:pt idx="190">
                  <c:v>2001</c:v>
                </c:pt>
                <c:pt idx="191">
                  <c:v>2001</c:v>
                </c:pt>
                <c:pt idx="192">
                  <c:v>2001</c:v>
                </c:pt>
                <c:pt idx="193">
                  <c:v>2000</c:v>
                </c:pt>
                <c:pt idx="194">
                  <c:v>2000</c:v>
                </c:pt>
                <c:pt idx="195">
                  <c:v>2000</c:v>
                </c:pt>
                <c:pt idx="196">
                  <c:v>2000</c:v>
                </c:pt>
                <c:pt idx="197">
                  <c:v>2000</c:v>
                </c:pt>
                <c:pt idx="198">
                  <c:v>2000</c:v>
                </c:pt>
                <c:pt idx="199">
                  <c:v>2000</c:v>
                </c:pt>
                <c:pt idx="200">
                  <c:v>2000</c:v>
                </c:pt>
                <c:pt idx="201">
                  <c:v>2000</c:v>
                </c:pt>
                <c:pt idx="202">
                  <c:v>2000</c:v>
                </c:pt>
                <c:pt idx="203">
                  <c:v>2000</c:v>
                </c:pt>
                <c:pt idx="204">
                  <c:v>2000</c:v>
                </c:pt>
                <c:pt idx="205">
                  <c:v>1999</c:v>
                </c:pt>
                <c:pt idx="206">
                  <c:v>1999</c:v>
                </c:pt>
                <c:pt idx="207">
                  <c:v>1999</c:v>
                </c:pt>
                <c:pt idx="208">
                  <c:v>1999</c:v>
                </c:pt>
                <c:pt idx="209">
                  <c:v>1999</c:v>
                </c:pt>
                <c:pt idx="210">
                  <c:v>1999</c:v>
                </c:pt>
                <c:pt idx="211">
                  <c:v>1999</c:v>
                </c:pt>
                <c:pt idx="212">
                  <c:v>1999</c:v>
                </c:pt>
                <c:pt idx="213">
                  <c:v>1999</c:v>
                </c:pt>
                <c:pt idx="214">
                  <c:v>1999</c:v>
                </c:pt>
                <c:pt idx="215">
                  <c:v>1999</c:v>
                </c:pt>
                <c:pt idx="216">
                  <c:v>1999</c:v>
                </c:pt>
                <c:pt idx="217">
                  <c:v>1998</c:v>
                </c:pt>
                <c:pt idx="218">
                  <c:v>1998</c:v>
                </c:pt>
                <c:pt idx="219">
                  <c:v>1998</c:v>
                </c:pt>
                <c:pt idx="220">
                  <c:v>1998</c:v>
                </c:pt>
                <c:pt idx="221">
                  <c:v>1998</c:v>
                </c:pt>
                <c:pt idx="222">
                  <c:v>1998</c:v>
                </c:pt>
                <c:pt idx="223">
                  <c:v>1998</c:v>
                </c:pt>
                <c:pt idx="224">
                  <c:v>1998</c:v>
                </c:pt>
                <c:pt idx="225">
                  <c:v>1998</c:v>
                </c:pt>
                <c:pt idx="226">
                  <c:v>1998</c:v>
                </c:pt>
                <c:pt idx="227">
                  <c:v>1998</c:v>
                </c:pt>
                <c:pt idx="228">
                  <c:v>1998</c:v>
                </c:pt>
                <c:pt idx="229">
                  <c:v>1997</c:v>
                </c:pt>
                <c:pt idx="230">
                  <c:v>1997</c:v>
                </c:pt>
                <c:pt idx="231">
                  <c:v>1997</c:v>
                </c:pt>
                <c:pt idx="232">
                  <c:v>1997</c:v>
                </c:pt>
                <c:pt idx="233">
                  <c:v>1997</c:v>
                </c:pt>
                <c:pt idx="234">
                  <c:v>1997</c:v>
                </c:pt>
                <c:pt idx="235">
                  <c:v>1997</c:v>
                </c:pt>
                <c:pt idx="236">
                  <c:v>1997</c:v>
                </c:pt>
                <c:pt idx="237">
                  <c:v>1997</c:v>
                </c:pt>
                <c:pt idx="238">
                  <c:v>1997</c:v>
                </c:pt>
                <c:pt idx="239">
                  <c:v>1997</c:v>
                </c:pt>
                <c:pt idx="240">
                  <c:v>1997</c:v>
                </c:pt>
                <c:pt idx="241">
                  <c:v>1996</c:v>
                </c:pt>
                <c:pt idx="242">
                  <c:v>1996</c:v>
                </c:pt>
                <c:pt idx="243">
                  <c:v>1996</c:v>
                </c:pt>
                <c:pt idx="244">
                  <c:v>1996</c:v>
                </c:pt>
                <c:pt idx="245">
                  <c:v>1996</c:v>
                </c:pt>
                <c:pt idx="246">
                  <c:v>1996</c:v>
                </c:pt>
                <c:pt idx="247">
                  <c:v>1996</c:v>
                </c:pt>
                <c:pt idx="248">
                  <c:v>1996</c:v>
                </c:pt>
                <c:pt idx="249">
                  <c:v>1996</c:v>
                </c:pt>
                <c:pt idx="250">
                  <c:v>1996</c:v>
                </c:pt>
                <c:pt idx="251">
                  <c:v>1996</c:v>
                </c:pt>
                <c:pt idx="252">
                  <c:v>1996</c:v>
                </c:pt>
                <c:pt idx="253">
                  <c:v>1995</c:v>
                </c:pt>
                <c:pt idx="254">
                  <c:v>1995</c:v>
                </c:pt>
                <c:pt idx="255">
                  <c:v>1995</c:v>
                </c:pt>
                <c:pt idx="256">
                  <c:v>1995</c:v>
                </c:pt>
                <c:pt idx="257">
                  <c:v>1995</c:v>
                </c:pt>
                <c:pt idx="258">
                  <c:v>1995</c:v>
                </c:pt>
                <c:pt idx="259">
                  <c:v>1995</c:v>
                </c:pt>
                <c:pt idx="260">
                  <c:v>1995</c:v>
                </c:pt>
                <c:pt idx="261">
                  <c:v>1995</c:v>
                </c:pt>
                <c:pt idx="262">
                  <c:v>1995</c:v>
                </c:pt>
                <c:pt idx="263">
                  <c:v>1995</c:v>
                </c:pt>
                <c:pt idx="264">
                  <c:v>1995</c:v>
                </c:pt>
                <c:pt idx="265">
                  <c:v>1994</c:v>
                </c:pt>
                <c:pt idx="266">
                  <c:v>1994</c:v>
                </c:pt>
                <c:pt idx="267">
                  <c:v>1994</c:v>
                </c:pt>
                <c:pt idx="268">
                  <c:v>1994</c:v>
                </c:pt>
                <c:pt idx="269">
                  <c:v>1994</c:v>
                </c:pt>
                <c:pt idx="270">
                  <c:v>1994</c:v>
                </c:pt>
                <c:pt idx="271">
                  <c:v>1994</c:v>
                </c:pt>
                <c:pt idx="272">
                  <c:v>1994</c:v>
                </c:pt>
                <c:pt idx="273">
                  <c:v>1994</c:v>
                </c:pt>
                <c:pt idx="274">
                  <c:v>1994</c:v>
                </c:pt>
                <c:pt idx="275">
                  <c:v>1994</c:v>
                </c:pt>
                <c:pt idx="276">
                  <c:v>1994</c:v>
                </c:pt>
                <c:pt idx="277">
                  <c:v>1993</c:v>
                </c:pt>
                <c:pt idx="278">
                  <c:v>1993</c:v>
                </c:pt>
                <c:pt idx="279">
                  <c:v>1993</c:v>
                </c:pt>
                <c:pt idx="280">
                  <c:v>1993</c:v>
                </c:pt>
                <c:pt idx="281">
                  <c:v>1993</c:v>
                </c:pt>
                <c:pt idx="282">
                  <c:v>1993</c:v>
                </c:pt>
                <c:pt idx="283">
                  <c:v>1993</c:v>
                </c:pt>
                <c:pt idx="284">
                  <c:v>1993</c:v>
                </c:pt>
                <c:pt idx="285">
                  <c:v>1993</c:v>
                </c:pt>
                <c:pt idx="286">
                  <c:v>1993</c:v>
                </c:pt>
                <c:pt idx="287">
                  <c:v>1993</c:v>
                </c:pt>
                <c:pt idx="288">
                  <c:v>1993</c:v>
                </c:pt>
                <c:pt idx="289">
                  <c:v>1992</c:v>
                </c:pt>
                <c:pt idx="290">
                  <c:v>1992</c:v>
                </c:pt>
                <c:pt idx="291">
                  <c:v>1992</c:v>
                </c:pt>
                <c:pt idx="292">
                  <c:v>1992</c:v>
                </c:pt>
                <c:pt idx="293">
                  <c:v>1992</c:v>
                </c:pt>
                <c:pt idx="294">
                  <c:v>1992</c:v>
                </c:pt>
                <c:pt idx="295">
                  <c:v>1992</c:v>
                </c:pt>
                <c:pt idx="296">
                  <c:v>1992</c:v>
                </c:pt>
                <c:pt idx="297">
                  <c:v>1992</c:v>
                </c:pt>
                <c:pt idx="298">
                  <c:v>1992</c:v>
                </c:pt>
                <c:pt idx="299">
                  <c:v>1992</c:v>
                </c:pt>
                <c:pt idx="300">
                  <c:v>1992</c:v>
                </c:pt>
                <c:pt idx="301">
                  <c:v>1991</c:v>
                </c:pt>
                <c:pt idx="302">
                  <c:v>1991</c:v>
                </c:pt>
                <c:pt idx="303">
                  <c:v>1991</c:v>
                </c:pt>
                <c:pt idx="304">
                  <c:v>1991</c:v>
                </c:pt>
                <c:pt idx="305">
                  <c:v>1991</c:v>
                </c:pt>
                <c:pt idx="306">
                  <c:v>1991</c:v>
                </c:pt>
                <c:pt idx="307">
                  <c:v>1991</c:v>
                </c:pt>
                <c:pt idx="308">
                  <c:v>1991</c:v>
                </c:pt>
                <c:pt idx="309">
                  <c:v>1991</c:v>
                </c:pt>
                <c:pt idx="310">
                  <c:v>1991</c:v>
                </c:pt>
                <c:pt idx="311">
                  <c:v>1991</c:v>
                </c:pt>
                <c:pt idx="312">
                  <c:v>1991</c:v>
                </c:pt>
              </c:strCache>
            </c:strRef>
          </c:cat>
          <c:val>
            <c:numRef>
              <c:f>Data!$Q$3:$Q$315</c:f>
              <c:numCache>
                <c:formatCode>General</c:formatCode>
                <c:ptCount val="313"/>
                <c:pt idx="2" formatCode="_(&quot;$&quot;* #,##0.00_);_(&quot;$&quot;* \(#,##0.00\);_(&quot;$&quot;* &quot;-&quot;??_);_(@_)">
                  <c:v>20.170043415340089</c:v>
                </c:pt>
                <c:pt idx="3" formatCode="_(&quot;$&quot;* #,##0.00_);_(&quot;$&quot;* \(#,##0.00\);_(&quot;$&quot;* &quot;-&quot;??_);_(@_)">
                  <c:v>18.994211287988421</c:v>
                </c:pt>
                <c:pt idx="4" formatCode="_(&quot;$&quot;* #,##0.00_);_(&quot;$&quot;* \(#,##0.00\);_(&quot;$&quot;* &quot;-&quot;??_);_(@_)">
                  <c:v>18.541968162083933</c:v>
                </c:pt>
                <c:pt idx="5" formatCode="_(&quot;$&quot;* #,##0.00_);_(&quot;$&quot;* \(#,##0.00\);_(&quot;$&quot;* &quot;-&quot;??_);_(@_)">
                  <c:v>18.180173661360346</c:v>
                </c:pt>
                <c:pt idx="6" formatCode="_(&quot;$&quot;* #,##0.00_);_(&quot;$&quot;* \(#,##0.00\);_(&quot;$&quot;* &quot;-&quot;??_);_(@_)">
                  <c:v>19.265557163531113</c:v>
                </c:pt>
                <c:pt idx="7" formatCode="_(&quot;$&quot;* #,##0.00_);_(&quot;$&quot;* \(#,##0.00\);_(&quot;$&quot;* &quot;-&quot;??_);_(@_)">
                  <c:v>18.903762662807523</c:v>
                </c:pt>
                <c:pt idx="8" formatCode="_(&quot;$&quot;* #,##0.00_);_(&quot;$&quot;* \(#,##0.00\);_(&quot;$&quot;* &quot;-&quot;??_);_(@_)">
                  <c:v>18.451519536903039</c:v>
                </c:pt>
                <c:pt idx="9" formatCode="_(&quot;$&quot;* #,##0.00_);_(&quot;$&quot;* \(#,##0.00\);_(&quot;$&quot;* &quot;-&quot;??_);_(@_)">
                  <c:v>17.275687409551374</c:v>
                </c:pt>
                <c:pt idx="10" formatCode="_(&quot;$&quot;* #,##0.00_);_(&quot;$&quot;* \(#,##0.00\);_(&quot;$&quot;* &quot;-&quot;??_);_(@_)">
                  <c:v>16.823444283646889</c:v>
                </c:pt>
                <c:pt idx="11" formatCode="_(&quot;$&quot;* #,##0.00_);_(&quot;$&quot;* \(#,##0.00\);_(&quot;$&quot;* &quot;-&quot;??_);_(@_)">
                  <c:v>16.823444283646889</c:v>
                </c:pt>
                <c:pt idx="12" formatCode="_(&quot;$&quot;* #,##0.00_);_(&quot;$&quot;* \(#,##0.00\);_(&quot;$&quot;* &quot;-&quot;??_);_(@_)">
                  <c:v>18.180173661360346</c:v>
                </c:pt>
                <c:pt idx="13" formatCode="_(&quot;$&quot;* #,##0.00_);_(&quot;$&quot;* \(#,##0.00\);_(&quot;$&quot;* &quot;-&quot;??_);_(@_)">
                  <c:v>19.265557163531113</c:v>
                </c:pt>
                <c:pt idx="14" formatCode="_(&quot;$&quot;* #,##0.00_);_(&quot;$&quot;* \(#,##0.00\);_(&quot;$&quot;* &quot;-&quot;??_);_(@_)">
                  <c:v>20.549927641099853</c:v>
                </c:pt>
                <c:pt idx="15" formatCode="_(&quot;$&quot;* #,##0.00_);_(&quot;$&quot;* \(#,##0.00\);_(&quot;$&quot;* &quot;-&quot;??_);_(@_)">
                  <c:v>20.39616497829233</c:v>
                </c:pt>
                <c:pt idx="16" formatCode="_(&quot;$&quot;* #,##0.00_);_(&quot;$&quot;* \(#,##0.00\);_(&quot;$&quot;* &quot;-&quot;??_);_(@_)">
                  <c:v>20.830318379160637</c:v>
                </c:pt>
                <c:pt idx="17" formatCode="_(&quot;$&quot;* #,##0.00_);_(&quot;$&quot;* \(#,##0.00\);_(&quot;$&quot;* &quot;-&quot;??_);_(@_)">
                  <c:v>22.123733719247468</c:v>
                </c:pt>
                <c:pt idx="18" formatCode="_(&quot;$&quot;* #,##0.00_);_(&quot;$&quot;* \(#,##0.00\);_(&quot;$&quot;* &quot;-&quot;??_);_(@_)">
                  <c:v>23.815123010130247</c:v>
                </c:pt>
                <c:pt idx="19" formatCode="_(&quot;$&quot;* #,##0.00_);_(&quot;$&quot;* \(#,##0.00\);_(&quot;$&quot;* &quot;-&quot;??_);_(@_)">
                  <c:v>24.158827785817653</c:v>
                </c:pt>
                <c:pt idx="20" formatCode="_(&quot;$&quot;* #,##0.00_);_(&quot;$&quot;* \(#,##0.00\);_(&quot;$&quot;* &quot;-&quot;??_);_(@_)">
                  <c:v>24.240231548480466</c:v>
                </c:pt>
                <c:pt idx="21" formatCode="_(&quot;$&quot;* #,##0.00_);_(&quot;$&quot;* \(#,##0.00\);_(&quot;$&quot;* &quot;-&quot;??_);_(@_)">
                  <c:v>24.231186685962374</c:v>
                </c:pt>
                <c:pt idx="22" formatCode="_(&quot;$&quot;* #,##0.00_);_(&quot;$&quot;* \(#,##0.00\);_(&quot;$&quot;* &quot;-&quot;??_);_(@_)">
                  <c:v>27.858176555716351</c:v>
                </c:pt>
                <c:pt idx="23" formatCode="_(&quot;$&quot;* #,##0.00_);_(&quot;$&quot;* \(#,##0.00\);_(&quot;$&quot;* &quot;-&quot;??_);_(@_)">
                  <c:v>23.652315484804632</c:v>
                </c:pt>
                <c:pt idx="24" formatCode="_(&quot;$&quot;* #,##0.00_);_(&quot;$&quot;* \(#,##0.00\);_(&quot;$&quot;* &quot;-&quot;??_);_(@_)">
                  <c:v>25.732633863965269</c:v>
                </c:pt>
                <c:pt idx="25" formatCode="_(&quot;$&quot;* #,##0.00_);_(&quot;$&quot;* \(#,##0.00\);_(&quot;$&quot;* &quot;-&quot;??_);_(@_)">
                  <c:v>29.115412445730822</c:v>
                </c:pt>
                <c:pt idx="26" formatCode="_(&quot;$&quot;* #,##0.00_);_(&quot;$&quot;* \(#,##0.00\);_(&quot;$&quot;* &quot;-&quot;??_);_(@_)">
                  <c:v>29.640014471780031</c:v>
                </c:pt>
                <c:pt idx="27" formatCode="_(&quot;$&quot;* #,##0.00_);_(&quot;$&quot;* \(#,##0.00\);_(&quot;$&quot;* &quot;-&quot;??_);_(@_)">
                  <c:v>31.675108538350212</c:v>
                </c:pt>
                <c:pt idx="28" formatCode="_(&quot;$&quot;* #,##0.00_);_(&quot;$&quot;* \(#,##0.00\);_(&quot;$&quot;* &quot;-&quot;??_);_(@_)">
                  <c:v>32.290159189580315</c:v>
                </c:pt>
                <c:pt idx="29" formatCode="_(&quot;$&quot;* #,##0.00_);_(&quot;$&quot;* \(#,##0.00\);_(&quot;$&quot;* &quot;-&quot;??_);_(@_)">
                  <c:v>32.498191027496382</c:v>
                </c:pt>
                <c:pt idx="30" formatCode="_(&quot;$&quot;* #,##0.00_);_(&quot;$&quot;* \(#,##0.00\);_(&quot;$&quot;* &quot;-&quot;??_);_(@_)">
                  <c:v>31.629884225759771</c:v>
                </c:pt>
                <c:pt idx="31" formatCode="_(&quot;$&quot;* #,##0.00_);_(&quot;$&quot;* \(#,##0.00\);_(&quot;$&quot;* &quot;-&quot;??_);_(@_)">
                  <c:v>31.566570188133142</c:v>
                </c:pt>
                <c:pt idx="32" formatCode="_(&quot;$&quot;* #,##0.00_);_(&quot;$&quot;* \(#,##0.00\);_(&quot;$&quot;* &quot;-&quot;??_);_(@_)">
                  <c:v>33.882054992764111</c:v>
                </c:pt>
                <c:pt idx="33" formatCode="_(&quot;$&quot;* #,##0.00_);_(&quot;$&quot;* \(#,##0.00\);_(&quot;$&quot;* &quot;-&quot;??_);_(@_)">
                  <c:v>35.094066570188133</c:v>
                </c:pt>
                <c:pt idx="34" formatCode="_(&quot;$&quot;* #,##0.00_);_(&quot;$&quot;* \(#,##0.00\);_(&quot;$&quot;* &quot;-&quot;??_);_(@_)">
                  <c:v>36.441751085383501</c:v>
                </c:pt>
                <c:pt idx="35" formatCode="_(&quot;$&quot;* #,##0.00_);_(&quot;$&quot;* \(#,##0.00\);_(&quot;$&quot;* &quot;-&quot;??_);_(@_)">
                  <c:v>36.649782923299561</c:v>
                </c:pt>
                <c:pt idx="36" formatCode="_(&quot;$&quot;* #,##0.00_);_(&quot;$&quot;* \(#,##0.00\);_(&quot;$&quot;* &quot;-&quot;??_);_(@_)">
                  <c:v>34.876989869753977</c:v>
                </c:pt>
                <c:pt idx="37" formatCode="_(&quot;$&quot;* #,##0.00_);_(&quot;$&quot;* \(#,##0.00\);_(&quot;$&quot;* &quot;-&quot;??_);_(@_)">
                  <c:v>34.090086830680171</c:v>
                </c:pt>
                <c:pt idx="38" formatCode="_(&quot;$&quot;* #,##0.00_);_(&quot;$&quot;* \(#,##0.00\);_(&quot;$&quot;* &quot;-&quot;??_);_(@_)">
                  <c:v>33.348408104196814</c:v>
                </c:pt>
                <c:pt idx="39" formatCode="_(&quot;$&quot;* #,##0.00_);_(&quot;$&quot;* \(#,##0.00\);_(&quot;$&quot;* &quot;-&quot;??_);_(@_)">
                  <c:v>33.429811866859623</c:v>
                </c:pt>
                <c:pt idx="40" formatCode="_(&quot;$&quot;* #,##0.00_);_(&quot;$&quot;* \(#,##0.00\);_(&quot;$&quot;* &quot;-&quot;??_);_(@_)">
                  <c:v>33.664978292329963</c:v>
                </c:pt>
                <c:pt idx="41" formatCode="_(&quot;$&quot;* #,##0.00_);_(&quot;$&quot;* \(#,##0.00\);_(&quot;$&quot;* &quot;-&quot;??_);_(@_)">
                  <c:v>32.489146164978294</c:v>
                </c:pt>
                <c:pt idx="42" formatCode="_(&quot;$&quot;* #,##0.00_);_(&quot;$&quot;* \(#,##0.00\);_(&quot;$&quot;* &quot;-&quot;??_);_(@_)">
                  <c:v>31.657018813314036</c:v>
                </c:pt>
                <c:pt idx="43" formatCode="_(&quot;$&quot;* #,##0.00_);_(&quot;$&quot;* \(#,##0.00\);_(&quot;$&quot;* &quot;-&quot;??_);_(@_)">
                  <c:v>32.244934876989866</c:v>
                </c:pt>
                <c:pt idx="44" formatCode="_(&quot;$&quot;* #,##0.00_);_(&quot;$&quot;* \(#,##0.00\);_(&quot;$&quot;* &quot;-&quot;??_);_(@_)">
                  <c:v>32.651953690303905</c:v>
                </c:pt>
                <c:pt idx="45" formatCode="_(&quot;$&quot;* #,##0.00_);_(&quot;$&quot;* \(#,##0.00\);_(&quot;$&quot;* &quot;-&quot;??_);_(@_)">
                  <c:v>34.82272069464544</c:v>
                </c:pt>
                <c:pt idx="46" formatCode="_(&quot;$&quot;* #,##0.00_);_(&quot;$&quot;* \(#,##0.00\);_(&quot;$&quot;* &quot;-&quot;??_);_(@_)">
                  <c:v>35.537264833574525</c:v>
                </c:pt>
                <c:pt idx="47" formatCode="_(&quot;$&quot;* #,##0.00_);_(&quot;$&quot;* \(#,##0.00\);_(&quot;$&quot;* &quot;-&quot;??_);_(@_)">
                  <c:v>35.636758321273511</c:v>
                </c:pt>
                <c:pt idx="48" formatCode="_(&quot;$&quot;* #,##0.00_);_(&quot;$&quot;* \(#,##0.00\);_(&quot;$&quot;* &quot;-&quot;??_);_(@_)">
                  <c:v>34.82272069464544</c:v>
                </c:pt>
                <c:pt idx="49" formatCode="_(&quot;$&quot;* #,##0.00_);_(&quot;$&quot;* \(#,##0.00\);_(&quot;$&quot;* &quot;-&quot;??_);_(@_)">
                  <c:v>34.460926193921857</c:v>
                </c:pt>
                <c:pt idx="50" formatCode="_(&quot;$&quot;* #,##0.00_);_(&quot;$&quot;* \(#,##0.00\);_(&quot;$&quot;* &quot;-&quot;??_);_(@_)">
                  <c:v>34.605643994211292</c:v>
                </c:pt>
                <c:pt idx="51" formatCode="_(&quot;$&quot;* #,##0.00_);_(&quot;$&quot;* \(#,##0.00\);_(&quot;$&quot;* &quot;-&quot;??_);_(@_)">
                  <c:v>34.732272069464543</c:v>
                </c:pt>
                <c:pt idx="52" formatCode="_(&quot;$&quot;* #,##0.00_);_(&quot;$&quot;* \(#,##0.00\);_(&quot;$&quot;* &quot;-&quot;??_);_(@_)">
                  <c:v>33.637843704775683</c:v>
                </c:pt>
                <c:pt idx="53" formatCode="_(&quot;$&quot;* #,##0.00_);_(&quot;$&quot;* \(#,##0.00\);_(&quot;$&quot;* &quot;-&quot;??_);_(@_)">
                  <c:v>32.651953690303905</c:v>
                </c:pt>
                <c:pt idx="54" formatCode="_(&quot;$&quot;* #,##0.00_);_(&quot;$&quot;* \(#,##0.00\);_(&quot;$&quot;* &quot;-&quot;??_);_(@_)">
                  <c:v>31.38567293777135</c:v>
                </c:pt>
                <c:pt idx="55" formatCode="_(&quot;$&quot;* #,##0.00_);_(&quot;$&quot;* \(#,##0.00\);_(&quot;$&quot;* &quot;-&quot;??_);_(@_)">
                  <c:v>33.285094066570188</c:v>
                </c:pt>
                <c:pt idx="56" formatCode="_(&quot;$&quot;* #,##0.00_);_(&quot;$&quot;* \(#,##0.00\);_(&quot;$&quot;* &quot;-&quot;??_);_(@_)">
                  <c:v>35.365412445730826</c:v>
                </c:pt>
                <c:pt idx="57" formatCode="_(&quot;$&quot;* #,##0.00_);_(&quot;$&quot;* \(#,##0.00\);_(&quot;$&quot;* &quot;-&quot;??_);_(@_)">
                  <c:v>35.817655571635314</c:v>
                </c:pt>
                <c:pt idx="58" formatCode="_(&quot;$&quot;* #,##0.00_);_(&quot;$&quot;* \(#,##0.00\);_(&quot;$&quot;* &quot;-&quot;??_);_(@_)">
                  <c:v>36.089001447177999</c:v>
                </c:pt>
                <c:pt idx="59" formatCode="_(&quot;$&quot;* #,##0.00_);_(&quot;$&quot;* \(#,##0.00\);_(&quot;$&quot;* &quot;-&quot;??_);_(@_)">
                  <c:v>34.82272069464544</c:v>
                </c:pt>
                <c:pt idx="60" formatCode="_(&quot;$&quot;* #,##0.00_);_(&quot;$&quot;* \(#,##0.00\);_(&quot;$&quot;* &quot;-&quot;??_);_(@_)">
                  <c:v>34.732272069464543</c:v>
                </c:pt>
                <c:pt idx="61" formatCode="_(&quot;$&quot;* #,##0.00_);_(&quot;$&quot;* \(#,##0.00\);_(&quot;$&quot;* &quot;-&quot;??_);_(@_)">
                  <c:v>34.099131693198267</c:v>
                </c:pt>
                <c:pt idx="62" formatCode="_(&quot;$&quot;* #,##0.00_);_(&quot;$&quot;* \(#,##0.00\);_(&quot;$&quot;* &quot;-&quot;??_);_(@_)">
                  <c:v>34.551374819102747</c:v>
                </c:pt>
                <c:pt idx="63" formatCode="_(&quot;$&quot;* #,##0.00_);_(&quot;$&quot;* \(#,##0.00\);_(&quot;$&quot;* &quot;-&quot;??_);_(@_)">
                  <c:v>32.561505065123015</c:v>
                </c:pt>
                <c:pt idx="64" formatCode="_(&quot;$&quot;* #,##0.00_);_(&quot;$&quot;* \(#,##0.00\);_(&quot;$&quot;* &quot;-&quot;??_);_(@_)">
                  <c:v>32.290159189580315</c:v>
                </c:pt>
                <c:pt idx="65" formatCode="_(&quot;$&quot;* #,##0.00_);_(&quot;$&quot;* \(#,##0.00\);_(&quot;$&quot;* &quot;-&quot;??_);_(@_)">
                  <c:v>32.832850940665701</c:v>
                </c:pt>
                <c:pt idx="66" formatCode="_(&quot;$&quot;* #,##0.00_);_(&quot;$&quot;* \(#,##0.00\);_(&quot;$&quot;* &quot;-&quot;??_);_(@_)">
                  <c:v>32.380607814761213</c:v>
                </c:pt>
                <c:pt idx="67" formatCode="_(&quot;$&quot;* #,##0.00_);_(&quot;$&quot;* \(#,##0.00\);_(&quot;$&quot;* &quot;-&quot;??_);_(@_)">
                  <c:v>33.827785817655574</c:v>
                </c:pt>
                <c:pt idx="68" formatCode="_(&quot;$&quot;* #,##0.00_);_(&quot;$&quot;* \(#,##0.00\);_(&quot;$&quot;* &quot;-&quot;??_);_(@_)">
                  <c:v>34.732272069464543</c:v>
                </c:pt>
                <c:pt idx="69" formatCode="_(&quot;$&quot;* #,##0.00_);_(&quot;$&quot;* \(#,##0.00\);_(&quot;$&quot;* &quot;-&quot;??_);_(@_)">
                  <c:v>33.918234442836471</c:v>
                </c:pt>
                <c:pt idx="70" formatCode="_(&quot;$&quot;* #,##0.00_);_(&quot;$&quot;* \(#,##0.00\);_(&quot;$&quot;* &quot;-&quot;??_);_(@_)">
                  <c:v>32.742402315484803</c:v>
                </c:pt>
                <c:pt idx="71" formatCode="_(&quot;$&quot;* #,##0.00_);_(&quot;$&quot;* \(#,##0.00\);_(&quot;$&quot;* &quot;-&quot;??_);_(@_)">
                  <c:v>30.75253256150506</c:v>
                </c:pt>
                <c:pt idx="72" formatCode="_(&quot;$&quot;* #,##0.00_);_(&quot;$&quot;* \(#,##0.00\);_(&quot;$&quot;* &quot;-&quot;??_);_(@_)">
                  <c:v>28.310419681620839</c:v>
                </c:pt>
                <c:pt idx="73" formatCode="_(&quot;$&quot;* #,##0.00_);_(&quot;$&quot;* \(#,##0.00\);_(&quot;$&quot;* &quot;-&quot;??_);_(@_)">
                  <c:v>27.496382054992765</c:v>
                </c:pt>
                <c:pt idx="74" formatCode="_(&quot;$&quot;* #,##0.00_);_(&quot;$&quot;* \(#,##0.00\);_(&quot;$&quot;* &quot;-&quot;??_);_(@_)">
                  <c:v>25.777858176555718</c:v>
                </c:pt>
                <c:pt idx="75" formatCode="_(&quot;$&quot;* #,##0.00_);_(&quot;$&quot;* \(#,##0.00\);_(&quot;$&quot;* &quot;-&quot;??_);_(@_)">
                  <c:v>25.054269175108537</c:v>
                </c:pt>
                <c:pt idx="76" formatCode="_(&quot;$&quot;* #,##0.00_);_(&quot;$&quot;* \(#,##0.00\);_(&quot;$&quot;* &quot;-&quot;??_);_(@_)">
                  <c:v>24.421128798842261</c:v>
                </c:pt>
                <c:pt idx="77" formatCode="_(&quot;$&quot;* #,##0.00_);_(&quot;$&quot;* \(#,##0.00\);_(&quot;$&quot;* &quot;-&quot;??_);_(@_)">
                  <c:v>24.421128798842261</c:v>
                </c:pt>
                <c:pt idx="78" formatCode="_(&quot;$&quot;* #,##0.00_);_(&quot;$&quot;* \(#,##0.00\);_(&quot;$&quot;* &quot;-&quot;??_);_(@_)">
                  <c:v>24.421128798842261</c:v>
                </c:pt>
                <c:pt idx="79" formatCode="_(&quot;$&quot;* #,##0.00_);_(&quot;$&quot;* \(#,##0.00\);_(&quot;$&quot;* &quot;-&quot;??_);_(@_)">
                  <c:v>24.511577424023152</c:v>
                </c:pt>
                <c:pt idx="80" formatCode="_(&quot;$&quot;* #,##0.00_);_(&quot;$&quot;* \(#,##0.00\);_(&quot;$&quot;* &quot;-&quot;??_);_(@_)">
                  <c:v>25.687409551374817</c:v>
                </c:pt>
                <c:pt idx="81" formatCode="_(&quot;$&quot;* #,##0.00_);_(&quot;$&quot;* \(#,##0.00\);_(&quot;$&quot;* &quot;-&quot;??_);_(@_)">
                  <c:v>25.506512301013021</c:v>
                </c:pt>
                <c:pt idx="82" formatCode="_(&quot;$&quot;* #,##0.00_);_(&quot;$&quot;* \(#,##0.00\);_(&quot;$&quot;* &quot;-&quot;??_);_(@_)">
                  <c:v>25.416063675832131</c:v>
                </c:pt>
                <c:pt idx="83" formatCode="_(&quot;$&quot;* #,##0.00_);_(&quot;$&quot;* \(#,##0.00\);_(&quot;$&quot;* &quot;-&quot;??_);_(@_)">
                  <c:v>25.416063675832131</c:v>
                </c:pt>
                <c:pt idx="84" formatCode="_(&quot;$&quot;* #,##0.00_);_(&quot;$&quot;* \(#,##0.00\);_(&quot;$&quot;* &quot;-&quot;??_);_(@_)">
                  <c:v>25.235166425470332</c:v>
                </c:pt>
                <c:pt idx="85" formatCode="_(&quot;$&quot;* #,##0.00_);_(&quot;$&quot;* \(#,##0.00\);_(&quot;$&quot;* &quot;-&quot;??_);_(@_)">
                  <c:v>24.059334298118667</c:v>
                </c:pt>
                <c:pt idx="86" formatCode="_(&quot;$&quot;* #,##0.00_);_(&quot;$&quot;* \(#,##0.00\);_(&quot;$&quot;* &quot;-&quot;??_);_(@_)">
                  <c:v>23.426193921852388</c:v>
                </c:pt>
                <c:pt idx="87" formatCode="_(&quot;$&quot;* #,##0.00_);_(&quot;$&quot;* \(#,##0.00\);_(&quot;$&quot;* &quot;-&quot;??_);_(@_)">
                  <c:v>21.526772793053546</c:v>
                </c:pt>
                <c:pt idx="88" formatCode="_(&quot;$&quot;* #,##0.00_);_(&quot;$&quot;* \(#,##0.00\);_(&quot;$&quot;* &quot;-&quot;??_);_(@_)">
                  <c:v>21.707670043415337</c:v>
                </c:pt>
                <c:pt idx="89" formatCode="_(&quot;$&quot;* #,##0.00_);_(&quot;$&quot;* \(#,##0.00\);_(&quot;$&quot;* &quot;-&quot;??_);_(@_)">
                  <c:v>21.526772793053546</c:v>
                </c:pt>
                <c:pt idx="90" formatCode="_(&quot;$&quot;* #,##0.00_);_(&quot;$&quot;* \(#,##0.00\);_(&quot;$&quot;* &quot;-&quot;??_);_(@_)">
                  <c:v>21.164978292329955</c:v>
                </c:pt>
                <c:pt idx="91" formatCode="_(&quot;$&quot;* #,##0.00_);_(&quot;$&quot;* \(#,##0.00\);_(&quot;$&quot;* &quot;-&quot;??_);_(@_)">
                  <c:v>20.893632416787266</c:v>
                </c:pt>
                <c:pt idx="92" formatCode="_(&quot;$&quot;* #,##0.00_);_(&quot;$&quot;* \(#,##0.00\);_(&quot;$&quot;* &quot;-&quot;??_);_(@_)">
                  <c:v>19.808248914616495</c:v>
                </c:pt>
                <c:pt idx="93" formatCode="_(&quot;$&quot;* #,##0.00_);_(&quot;$&quot;* \(#,##0.00\);_(&quot;$&quot;* &quot;-&quot;??_);_(@_)">
                  <c:v>20.350940665701881</c:v>
                </c:pt>
                <c:pt idx="94" formatCode="_(&quot;$&quot;* #,##0.00_);_(&quot;$&quot;* \(#,##0.00\);_(&quot;$&quot;* &quot;-&quot;??_);_(@_)">
                  <c:v>21.345875542691751</c:v>
                </c:pt>
                <c:pt idx="95" formatCode="_(&quot;$&quot;* #,##0.00_);_(&quot;$&quot;* \(#,##0.00\);_(&quot;$&quot;* &quot;-&quot;??_);_(@_)">
                  <c:v>22.883502170767002</c:v>
                </c:pt>
                <c:pt idx="96" formatCode="_(&quot;$&quot;* #,##0.00_);_(&quot;$&quot;* \(#,##0.00\);_(&quot;$&quot;* &quot;-&quot;??_);_(@_)">
                  <c:v>23.064399421128794</c:v>
                </c:pt>
                <c:pt idx="97" formatCode="_(&quot;$&quot;* #,##0.00_);_(&quot;$&quot;* \(#,##0.00\);_(&quot;$&quot;* &quot;-&quot;??_);_(@_)">
                  <c:v>25.958755426917509</c:v>
                </c:pt>
                <c:pt idx="98" formatCode="_(&quot;$&quot;* #,##0.00_);_(&quot;$&quot;* \(#,##0.00\);_(&quot;$&quot;* &quot;-&quot;??_);_(@_)">
                  <c:v>28.762662807525327</c:v>
                </c:pt>
                <c:pt idx="99" formatCode="_(&quot;$&quot;* #,##0.00_);_(&quot;$&quot;* \(#,##0.00\);_(&quot;$&quot;* &quot;-&quot;??_);_(@_)">
                  <c:v>34.189580318379157</c:v>
                </c:pt>
                <c:pt idx="100" formatCode="_(&quot;$&quot;* #,##0.00_);_(&quot;$&quot;* \(#,##0.00\);_(&quot;$&quot;* &quot;-&quot;??_);_(@_)">
                  <c:v>37.355282199710565</c:v>
                </c:pt>
                <c:pt idx="101" formatCode="_(&quot;$&quot;* #,##0.00_);_(&quot;$&quot;* \(#,##0.00\);_(&quot;$&quot;* &quot;-&quot;??_);_(@_)">
                  <c:v>38.802460202604919</c:v>
                </c:pt>
                <c:pt idx="102" formatCode="_(&quot;$&quot;* #,##0.00_);_(&quot;$&quot;* \(#,##0.00\);_(&quot;$&quot;* &quot;-&quot;??_);_(@_)">
                  <c:v>42.058610709117225</c:v>
                </c:pt>
                <c:pt idx="103" formatCode="_(&quot;$&quot;* #,##0.00_);_(&quot;$&quot;* \(#,##0.00\);_(&quot;$&quot;* &quot;-&quot;??_);_(@_)">
                  <c:v>40.340086830680178</c:v>
                </c:pt>
                <c:pt idx="104" formatCode="_(&quot;$&quot;* #,##0.00_);_(&quot;$&quot;* \(#,##0.00\);_(&quot;$&quot;* &quot;-&quot;??_);_(@_)">
                  <c:v>36.179450072358897</c:v>
                </c:pt>
                <c:pt idx="105" formatCode="_(&quot;$&quot;* #,##0.00_);_(&quot;$&quot;* \(#,##0.00\);_(&quot;$&quot;* &quot;-&quot;??_);_(@_)">
                  <c:v>34.641823444283645</c:v>
                </c:pt>
                <c:pt idx="106" formatCode="_(&quot;$&quot;* #,##0.00_);_(&quot;$&quot;* \(#,##0.00\);_(&quot;$&quot;* &quot;-&quot;??_);_(@_)">
                  <c:v>31.295224312590445</c:v>
                </c:pt>
                <c:pt idx="107" formatCode="_(&quot;$&quot;* #,##0.00_);_(&quot;$&quot;* \(#,##0.00\);_(&quot;$&quot;* &quot;-&quot;??_);_(@_)">
                  <c:v>29.757597684515193</c:v>
                </c:pt>
                <c:pt idx="108" formatCode="_(&quot;$&quot;* #,##0.00_);_(&quot;$&quot;* \(#,##0.00\);_(&quot;$&quot;* &quot;-&quot;??_);_(@_)">
                  <c:v>29.848046309696091</c:v>
                </c:pt>
                <c:pt idx="109" formatCode="_(&quot;$&quot;* #,##0.00_);_(&quot;$&quot;* \(#,##0.00\);_(&quot;$&quot;* &quot;-&quot;??_);_(@_)">
                  <c:v>28.853111432706221</c:v>
                </c:pt>
                <c:pt idx="110" formatCode="_(&quot;$&quot;* #,##0.00_);_(&quot;$&quot;* \(#,##0.00\);_(&quot;$&quot;* &quot;-&quot;??_);_(@_)">
                  <c:v>26.863241678726485</c:v>
                </c:pt>
                <c:pt idx="111" formatCode="_(&quot;$&quot;* #,##0.00_);_(&quot;$&quot;* \(#,##0.00\);_(&quot;$&quot;* &quot;-&quot;??_);_(@_)">
                  <c:v>24.240231548480466</c:v>
                </c:pt>
                <c:pt idx="112" formatCode="_(&quot;$&quot;* #,##0.00_);_(&quot;$&quot;* \(#,##0.00\);_(&quot;$&quot;* &quot;-&quot;??_);_(@_)">
                  <c:v>23.154848046309695</c:v>
                </c:pt>
                <c:pt idx="113" formatCode="_(&quot;$&quot;* #,##0.00_);_(&quot;$&quot;* \(#,##0.00\);_(&quot;$&quot;* &quot;-&quot;??_);_(@_)">
                  <c:v>23.245296671490593</c:v>
                </c:pt>
                <c:pt idx="114" formatCode="_(&quot;$&quot;* #,##0.00_);_(&quot;$&quot;* \(#,##0.00\);_(&quot;$&quot;* &quot;-&quot;??_);_(@_)">
                  <c:v>23.064399421128794</c:v>
                </c:pt>
                <c:pt idx="115" formatCode="_(&quot;$&quot;* #,##0.00_);_(&quot;$&quot;* \(#,##0.00\);_(&quot;$&quot;* &quot;-&quot;??_);_(@_)">
                  <c:v>22.883502170767002</c:v>
                </c:pt>
                <c:pt idx="116" formatCode="_(&quot;$&quot;* #,##0.00_);_(&quot;$&quot;* \(#,##0.00\);_(&quot;$&quot;* &quot;-&quot;??_);_(@_)">
                  <c:v>23.064399421128794</c:v>
                </c:pt>
                <c:pt idx="117" formatCode="_(&quot;$&quot;* #,##0.00_);_(&quot;$&quot;* \(#,##0.00\);_(&quot;$&quot;* &quot;-&quot;??_);_(@_)">
                  <c:v>23.064399421128794</c:v>
                </c:pt>
                <c:pt idx="118" formatCode="_(&quot;$&quot;* #,##0.00_);_(&quot;$&quot;* \(#,##0.00\);_(&quot;$&quot;* &quot;-&quot;??_);_(@_)">
                  <c:v>22.973950795947903</c:v>
                </c:pt>
                <c:pt idx="119" formatCode="_(&quot;$&quot;* #,##0.00_);_(&quot;$&quot;* \(#,##0.00\);_(&quot;$&quot;* &quot;-&quot;??_);_(@_)">
                  <c:v>22.702604920405207</c:v>
                </c:pt>
                <c:pt idx="120" formatCode="_(&quot;$&quot;* #,##0.00_);_(&quot;$&quot;* \(#,##0.00\);_(&quot;$&quot;* &quot;-&quot;??_);_(@_)">
                  <c:v>22.702604920405207</c:v>
                </c:pt>
                <c:pt idx="121" formatCode="_(&quot;$&quot;* #,##0.00_);_(&quot;$&quot;* \(#,##0.00\);_(&quot;$&quot;* &quot;-&quot;??_);_(@_)">
                  <c:v>22.702604920405207</c:v>
                </c:pt>
                <c:pt idx="122" formatCode="_(&quot;$&quot;* #,##0.00_);_(&quot;$&quot;* \(#,##0.00\);_(&quot;$&quot;* &quot;-&quot;??_);_(@_)">
                  <c:v>22.431259044862518</c:v>
                </c:pt>
                <c:pt idx="123" formatCode="_(&quot;$&quot;* #,##0.00_);_(&quot;$&quot;* \(#,##0.00\);_(&quot;$&quot;* &quot;-&quot;??_);_(@_)">
                  <c:v>22.973950795947903</c:v>
                </c:pt>
                <c:pt idx="124" formatCode="_(&quot;$&quot;* #,##0.00_);_(&quot;$&quot;* \(#,##0.00\);_(&quot;$&quot;* &quot;-&quot;??_);_(@_)">
                  <c:v>23.697539797395081</c:v>
                </c:pt>
                <c:pt idx="125" formatCode="_(&quot;$&quot;* #,##0.00_);_(&quot;$&quot;* \(#,##0.00\);_(&quot;$&quot;* &quot;-&quot;??_);_(@_)">
                  <c:v>23.607091172214179</c:v>
                </c:pt>
                <c:pt idx="126" formatCode="_(&quot;$&quot;* #,##0.00_);_(&quot;$&quot;* \(#,##0.00\);_(&quot;$&quot;* &quot;-&quot;??_);_(@_)">
                  <c:v>23.426193921852388</c:v>
                </c:pt>
                <c:pt idx="127" formatCode="_(&quot;$&quot;* #,##0.00_);_(&quot;$&quot;* \(#,##0.00\);_(&quot;$&quot;* &quot;-&quot;??_);_(@_)">
                  <c:v>23.426193921852388</c:v>
                </c:pt>
                <c:pt idx="128" formatCode="_(&quot;$&quot;* #,##0.00_);_(&quot;$&quot;* \(#,##0.00\);_(&quot;$&quot;* &quot;-&quot;??_);_(@_)">
                  <c:v>23.516642547033289</c:v>
                </c:pt>
                <c:pt idx="129" formatCode="_(&quot;$&quot;* #,##0.00_);_(&quot;$&quot;* \(#,##0.00\);_(&quot;$&quot;* &quot;-&quot;??_);_(@_)">
                  <c:v>22.521707670043419</c:v>
                </c:pt>
                <c:pt idx="130" formatCode="_(&quot;$&quot;* #,##0.00_);_(&quot;$&quot;* \(#,##0.00\);_(&quot;$&quot;* &quot;-&quot;??_);_(@_)">
                  <c:v>22.34081041968162</c:v>
                </c:pt>
                <c:pt idx="131" formatCode="_(&quot;$&quot;* #,##0.00_);_(&quot;$&quot;* \(#,##0.00\);_(&quot;$&quot;* &quot;-&quot;??_);_(@_)">
                  <c:v>22.250361794500723</c:v>
                </c:pt>
                <c:pt idx="132" formatCode="_(&quot;$&quot;* #,##0.00_);_(&quot;$&quot;* \(#,##0.00\);_(&quot;$&quot;* &quot;-&quot;??_);_(@_)">
                  <c:v>22.159913169319829</c:v>
                </c:pt>
                <c:pt idx="133" formatCode="_(&quot;$&quot;* #,##0.00_);_(&quot;$&quot;* \(#,##0.00\);_(&quot;$&quot;* &quot;-&quot;??_);_(@_)">
                  <c:v>21.707670043415337</c:v>
                </c:pt>
                <c:pt idx="134" formatCode="_(&quot;$&quot;* #,##0.00_);_(&quot;$&quot;* \(#,##0.00\);_(&quot;$&quot;* &quot;-&quot;??_);_(@_)">
                  <c:v>22.431259044862518</c:v>
                </c:pt>
                <c:pt idx="135" formatCode="_(&quot;$&quot;* #,##0.00_);_(&quot;$&quot;* \(#,##0.00\);_(&quot;$&quot;* &quot;-&quot;??_);_(@_)">
                  <c:v>23.516642547033289</c:v>
                </c:pt>
                <c:pt idx="136" formatCode="_(&quot;$&quot;* #,##0.00_);_(&quot;$&quot;* \(#,##0.00\);_(&quot;$&quot;* &quot;-&quot;??_);_(@_)">
                  <c:v>23.787988422575975</c:v>
                </c:pt>
                <c:pt idx="137" formatCode="_(&quot;$&quot;* #,##0.00_);_(&quot;$&quot;* \(#,##0.00\);_(&quot;$&quot;* &quot;-&quot;??_);_(@_)">
                  <c:v>19.717800289435601</c:v>
                </c:pt>
                <c:pt idx="138" formatCode="_(&quot;$&quot;* #,##0.00_);_(&quot;$&quot;* \(#,##0.00\);_(&quot;$&quot;* &quot;-&quot;??_);_(@_)">
                  <c:v>19.356005788712014</c:v>
                </c:pt>
                <c:pt idx="139" formatCode="_(&quot;$&quot;* #,##0.00_);_(&quot;$&quot;* \(#,##0.00\);_(&quot;$&quot;* &quot;-&quot;??_);_(@_)">
                  <c:v>18.632416787264834</c:v>
                </c:pt>
                <c:pt idx="140" formatCode="_(&quot;$&quot;* #,##0.00_);_(&quot;$&quot;* \(#,##0.00\);_(&quot;$&quot;* &quot;-&quot;??_);_(@_)">
                  <c:v>19.356005788712014</c:v>
                </c:pt>
                <c:pt idx="141" formatCode="_(&quot;$&quot;* #,##0.00_);_(&quot;$&quot;* \(#,##0.00\);_(&quot;$&quot;* &quot;-&quot;??_);_(@_)">
                  <c:v>19.627351664254704</c:v>
                </c:pt>
                <c:pt idx="142" formatCode="_(&quot;$&quot;* #,##0.00_);_(&quot;$&quot;* \(#,##0.00\);_(&quot;$&quot;* &quot;-&quot;??_);_(@_)">
                  <c:v>18.541968162083933</c:v>
                </c:pt>
                <c:pt idx="143" formatCode="_(&quot;$&quot;* #,##0.00_);_(&quot;$&quot;* \(#,##0.00\);_(&quot;$&quot;* &quot;-&quot;??_);_(@_)">
                  <c:v>17.908827785817657</c:v>
                </c:pt>
                <c:pt idx="144" formatCode="_(&quot;$&quot;* #,##0.00_);_(&quot;$&quot;* \(#,##0.00\);_(&quot;$&quot;* &quot;-&quot;??_);_(@_)">
                  <c:v>17.637481910274964</c:v>
                </c:pt>
                <c:pt idx="145" formatCode="_(&quot;$&quot;* #,##0.00_);_(&quot;$&quot;* \(#,##0.00\);_(&quot;$&quot;* &quot;-&quot;??_);_(@_)">
                  <c:v>17.547033285094066</c:v>
                </c:pt>
                <c:pt idx="146" formatCode="_(&quot;$&quot;* #,##0.00_);_(&quot;$&quot;* \(#,##0.00\);_(&quot;$&quot;* &quot;-&quot;??_);_(@_)">
                  <c:v>18.270622286541247</c:v>
                </c:pt>
                <c:pt idx="147" formatCode="_(&quot;$&quot;* #,##0.00_);_(&quot;$&quot;* \(#,##0.00\);_(&quot;$&quot;* &quot;-&quot;??_);_(@_)">
                  <c:v>16.009406657018815</c:v>
                </c:pt>
                <c:pt idx="148" formatCode="_(&quot;$&quot;* #,##0.00_);_(&quot;$&quot;* \(#,##0.00\);_(&quot;$&quot;* &quot;-&quot;??_);_(@_)">
                  <c:v>14.743125904486252</c:v>
                </c:pt>
                <c:pt idx="149" formatCode="_(&quot;$&quot;* #,##0.00_);_(&quot;$&quot;* \(#,##0.00\);_(&quot;$&quot;* &quot;-&quot;??_);_(@_)">
                  <c:v>14.290882778581766</c:v>
                </c:pt>
                <c:pt idx="150" formatCode="_(&quot;$&quot;* #,##0.00_);_(&quot;$&quot;* \(#,##0.00\);_(&quot;$&quot;* &quot;-&quot;??_);_(@_)">
                  <c:v>14.019536903039075</c:v>
                </c:pt>
                <c:pt idx="151" formatCode="_(&quot;$&quot;* #,##0.00_);_(&quot;$&quot;* \(#,##0.00\);_(&quot;$&quot;* &quot;-&quot;??_);_(@_)">
                  <c:v>14.200434153400868</c:v>
                </c:pt>
                <c:pt idx="152" formatCode="_(&quot;$&quot;* #,##0.00_);_(&quot;$&quot;* \(#,##0.00\);_(&quot;$&quot;* &quot;-&quot;??_);_(@_)">
                  <c:v>14.019536903039075</c:v>
                </c:pt>
                <c:pt idx="153" formatCode="_(&quot;$&quot;* #,##0.00_);_(&quot;$&quot;* \(#,##0.00\);_(&quot;$&quot;* &quot;-&quot;??_);_(@_)">
                  <c:v>14.109985528219973</c:v>
                </c:pt>
                <c:pt idx="154" formatCode="_(&quot;$&quot;* #,##0.00_);_(&quot;$&quot;* \(#,##0.00\);_(&quot;$&quot;* &quot;-&quot;??_);_(@_)">
                  <c:v>14.381331403762664</c:v>
                </c:pt>
                <c:pt idx="155" formatCode="_(&quot;$&quot;* #,##0.00_);_(&quot;$&quot;* \(#,##0.00\);_(&quot;$&quot;* &quot;-&quot;??_);_(@_)">
                  <c:v>14.381331403762664</c:v>
                </c:pt>
                <c:pt idx="156" formatCode="_(&quot;$&quot;* #,##0.00_);_(&quot;$&quot;* \(#,##0.00\);_(&quot;$&quot;* &quot;-&quot;??_);_(@_)">
                  <c:v>12.843704775687408</c:v>
                </c:pt>
                <c:pt idx="157" formatCode="_(&quot;$&quot;* #,##0.00_);_(&quot;$&quot;* \(#,##0.00\);_(&quot;$&quot;* &quot;-&quot;??_);_(@_)">
                  <c:v>12.120115774240233</c:v>
                </c:pt>
                <c:pt idx="158" formatCode="_(&quot;$&quot;* #,##0.00_);_(&quot;$&quot;* \(#,##0.00\);_(&quot;$&quot;* &quot;-&quot;??_);_(@_)">
                  <c:v>11.939218523878438</c:v>
                </c:pt>
                <c:pt idx="159" formatCode="_(&quot;$&quot;* #,##0.00_);_(&quot;$&quot;* \(#,##0.00\);_(&quot;$&quot;* &quot;-&quot;??_);_(@_)">
                  <c:v>11.667872648335745</c:v>
                </c:pt>
                <c:pt idx="160" formatCode="_(&quot;$&quot;* #,##0.00_);_(&quot;$&quot;* \(#,##0.00\);_(&quot;$&quot;* &quot;-&quot;??_);_(@_)">
                  <c:v>11.758321273516644</c:v>
                </c:pt>
                <c:pt idx="161" formatCode="_(&quot;$&quot;* #,##0.00_);_(&quot;$&quot;* \(#,##0.00\);_(&quot;$&quot;* &quot;-&quot;??_);_(@_)">
                  <c:v>11.84876989869754</c:v>
                </c:pt>
                <c:pt idx="162" formatCode="_(&quot;$&quot;* #,##0.00_);_(&quot;$&quot;* \(#,##0.00\);_(&quot;$&quot;* &quot;-&quot;??_);_(@_)">
                  <c:v>11.84876989869754</c:v>
                </c:pt>
                <c:pt idx="163" formatCode="_(&quot;$&quot;* #,##0.00_);_(&quot;$&quot;* \(#,##0.00\);_(&quot;$&quot;* &quot;-&quot;??_);_(@_)">
                  <c:v>12.210564399421131</c:v>
                </c:pt>
                <c:pt idx="164" formatCode="_(&quot;$&quot;* #,##0.00_);_(&quot;$&quot;* \(#,##0.00\);_(&quot;$&quot;* &quot;-&quot;??_);_(@_)">
                  <c:v>12.753256150506511</c:v>
                </c:pt>
                <c:pt idx="165" formatCode="_(&quot;$&quot;* #,##0.00_);_(&quot;$&quot;* \(#,##0.00\);_(&quot;$&quot;* &quot;-&quot;??_);_(@_)">
                  <c:v>13.657742402315485</c:v>
                </c:pt>
                <c:pt idx="166" formatCode="_(&quot;$&quot;* #,##0.00_);_(&quot;$&quot;* \(#,##0.00\);_(&quot;$&quot;* &quot;-&quot;??_);_(@_)">
                  <c:v>15.557163531114327</c:v>
                </c:pt>
                <c:pt idx="167" formatCode="_(&quot;$&quot;* #,##0.00_);_(&quot;$&quot;* \(#,##0.00\);_(&quot;$&quot;* &quot;-&quot;??_);_(@_)">
                  <c:v>12.843704775687408</c:v>
                </c:pt>
                <c:pt idx="168" formatCode="_(&quot;$&quot;* #,##0.00_);_(&quot;$&quot;* \(#,##0.00\);_(&quot;$&quot;* &quot;-&quot;??_);_(@_)">
                  <c:v>11.758321273516644</c:v>
                </c:pt>
                <c:pt idx="169" formatCode="_(&quot;$&quot;* #,##0.00_);_(&quot;$&quot;* \(#,##0.00\);_(&quot;$&quot;* &quot;-&quot;??_);_(@_)">
                  <c:v>10.944283646888566</c:v>
                </c:pt>
                <c:pt idx="170" formatCode="_(&quot;$&quot;* #,##0.00_);_(&quot;$&quot;* \(#,##0.00\);_(&quot;$&quot;* &quot;-&quot;??_);_(@_)">
                  <c:v>10.853835021707669</c:v>
                </c:pt>
                <c:pt idx="171" formatCode="_(&quot;$&quot;* #,##0.00_);_(&quot;$&quot;* \(#,##0.00\);_(&quot;$&quot;* &quot;-&quot;??_);_(@_)">
                  <c:v>10.672937771345875</c:v>
                </c:pt>
                <c:pt idx="172" formatCode="_(&quot;$&quot;* #,##0.00_);_(&quot;$&quot;* \(#,##0.00\);_(&quot;$&quot;* &quot;-&quot;??_);_(@_)">
                  <c:v>10.582489146164978</c:v>
                </c:pt>
                <c:pt idx="173" formatCode="_(&quot;$&quot;* #,##0.00_);_(&quot;$&quot;* \(#,##0.00\);_(&quot;$&quot;* &quot;-&quot;??_);_(@_)">
                  <c:v>10.49204052098408</c:v>
                </c:pt>
                <c:pt idx="174" formatCode="_(&quot;$&quot;* #,##0.00_);_(&quot;$&quot;* \(#,##0.00\);_(&quot;$&quot;* &quot;-&quot;??_);_(@_)">
                  <c:v>10.49204052098408</c:v>
                </c:pt>
                <c:pt idx="175" formatCode="_(&quot;$&quot;* #,##0.00_);_(&quot;$&quot;* \(#,##0.00\);_(&quot;$&quot;* &quot;-&quot;??_);_(@_)">
                  <c:v>10.582489146164978</c:v>
                </c:pt>
                <c:pt idx="176" formatCode="_(&quot;$&quot;* #,##0.00_);_(&quot;$&quot;* \(#,##0.00\);_(&quot;$&quot;* &quot;-&quot;??_);_(@_)">
                  <c:v>10.672937771345875</c:v>
                </c:pt>
                <c:pt idx="177" formatCode="_(&quot;$&quot;* #,##0.00_);_(&quot;$&quot;* \(#,##0.00\);_(&quot;$&quot;* &quot;-&quot;??_);_(@_)">
                  <c:v>10.672937771345875</c:v>
                </c:pt>
                <c:pt idx="178" formatCode="_(&quot;$&quot;* #,##0.00_);_(&quot;$&quot;* \(#,##0.00\);_(&quot;$&quot;* &quot;-&quot;??_);_(@_)">
                  <c:v>10.582489146164978</c:v>
                </c:pt>
                <c:pt idx="179" formatCode="_(&quot;$&quot;* #,##0.00_);_(&quot;$&quot;* \(#,##0.00\);_(&quot;$&quot;* &quot;-&quot;??_);_(@_)">
                  <c:v>10.582489146164978</c:v>
                </c:pt>
                <c:pt idx="180" formatCode="_(&quot;$&quot;* #,##0.00_);_(&quot;$&quot;* \(#,##0.00\);_(&quot;$&quot;* &quot;-&quot;??_);_(@_)">
                  <c:v>10.582489146164978</c:v>
                </c:pt>
                <c:pt idx="181" formatCode="_(&quot;$&quot;* #,##0.00_);_(&quot;$&quot;* \(#,##0.00\);_(&quot;$&quot;* &quot;-&quot;??_);_(@_)">
                  <c:v>10.853835021707669</c:v>
                </c:pt>
                <c:pt idx="182" formatCode="_(&quot;$&quot;* #,##0.00_);_(&quot;$&quot;* \(#,##0.00\);_(&quot;$&quot;* &quot;-&quot;??_);_(@_)">
                  <c:v>11.034732272069466</c:v>
                </c:pt>
                <c:pt idx="183" formatCode="_(&quot;$&quot;* #,##0.00_);_(&quot;$&quot;* \(#,##0.00\);_(&quot;$&quot;* &quot;-&quot;??_);_(@_)">
                  <c:v>11.306078147612155</c:v>
                </c:pt>
                <c:pt idx="184" formatCode="_(&quot;$&quot;* #,##0.00_);_(&quot;$&quot;* \(#,##0.00\);_(&quot;$&quot;* &quot;-&quot;??_);_(@_)">
                  <c:v>11.215629522431259</c:v>
                </c:pt>
                <c:pt idx="185" formatCode="_(&quot;$&quot;* #,##0.00_);_(&quot;$&quot;* \(#,##0.00\);_(&quot;$&quot;* &quot;-&quot;??_);_(@_)">
                  <c:v>11.306078147612155</c:v>
                </c:pt>
                <c:pt idx="186" formatCode="_(&quot;$&quot;* #,##0.00_);_(&quot;$&quot;* \(#,##0.00\);_(&quot;$&quot;* &quot;-&quot;??_);_(@_)">
                  <c:v>11.486975397973952</c:v>
                </c:pt>
                <c:pt idx="187" formatCode="_(&quot;$&quot;* #,##0.00_);_(&quot;$&quot;* \(#,##0.00\);_(&quot;$&quot;* &quot;-&quot;??_);_(@_)">
                  <c:v>11.667872648335745</c:v>
                </c:pt>
                <c:pt idx="188" formatCode="_(&quot;$&quot;* #,##0.00_);_(&quot;$&quot;* \(#,##0.00\);_(&quot;$&quot;* &quot;-&quot;??_);_(@_)">
                  <c:v>11.939218523878438</c:v>
                </c:pt>
                <c:pt idx="189" formatCode="_(&quot;$&quot;* #,##0.00_);_(&quot;$&quot;* \(#,##0.00\);_(&quot;$&quot;* &quot;-&quot;??_);_(@_)">
                  <c:v>12.120115774240233</c:v>
                </c:pt>
                <c:pt idx="190" formatCode="_(&quot;$&quot;* #,##0.00_);_(&quot;$&quot;* \(#,##0.00\);_(&quot;$&quot;* &quot;-&quot;??_);_(@_)">
                  <c:v>12.753256150506511</c:v>
                </c:pt>
                <c:pt idx="191" formatCode="_(&quot;$&quot;* #,##0.00_);_(&quot;$&quot;* \(#,##0.00\);_(&quot;$&quot;* &quot;-&quot;??_);_(@_)">
                  <c:v>13.295947901591896</c:v>
                </c:pt>
                <c:pt idx="192" formatCode="_(&quot;$&quot;* #,##0.00_);_(&quot;$&quot;* \(#,##0.00\);_(&quot;$&quot;* &quot;-&quot;??_);_(@_)">
                  <c:v>13.567293777134587</c:v>
                </c:pt>
                <c:pt idx="193" formatCode="_(&quot;$&quot;* #,##0.00_);_(&quot;$&quot;* \(#,##0.00\);_(&quot;$&quot;* &quot;-&quot;??_);_(@_)">
                  <c:v>13.567293777134587</c:v>
                </c:pt>
                <c:pt idx="194" formatCode="_(&quot;$&quot;* #,##0.00_);_(&quot;$&quot;* \(#,##0.00\);_(&quot;$&quot;* &quot;-&quot;??_);_(@_)">
                  <c:v>13.567293777134587</c:v>
                </c:pt>
                <c:pt idx="195" formatCode="_(&quot;$&quot;* #,##0.00_);_(&quot;$&quot;* \(#,##0.00\);_(&quot;$&quot;* &quot;-&quot;??_);_(@_)">
                  <c:v>12.662807525325615</c:v>
                </c:pt>
                <c:pt idx="196" formatCode="_(&quot;$&quot;* #,##0.00_);_(&quot;$&quot;* \(#,##0.00\);_(&quot;$&quot;* &quot;-&quot;??_);_(@_)">
                  <c:v>12.210564399421131</c:v>
                </c:pt>
                <c:pt idx="197" formatCode="_(&quot;$&quot;* #,##0.00_);_(&quot;$&quot;* \(#,##0.00\);_(&quot;$&quot;* &quot;-&quot;??_);_(@_)">
                  <c:v>11.034732272069466</c:v>
                </c:pt>
                <c:pt idx="198" formatCode="_(&quot;$&quot;* #,##0.00_);_(&quot;$&quot;* \(#,##0.00\);_(&quot;$&quot;* &quot;-&quot;??_);_(@_)">
                  <c:v>11.215629522431259</c:v>
                </c:pt>
                <c:pt idx="199" formatCode="_(&quot;$&quot;* #,##0.00_);_(&quot;$&quot;* \(#,##0.00\);_(&quot;$&quot;* &quot;-&quot;??_);_(@_)">
                  <c:v>11.125180897250361</c:v>
                </c:pt>
                <c:pt idx="200" formatCode="_(&quot;$&quot;* #,##0.00_);_(&quot;$&quot;* \(#,##0.00\);_(&quot;$&quot;* &quot;-&quot;??_);_(@_)">
                  <c:v>11.306078147612155</c:v>
                </c:pt>
                <c:pt idx="201" formatCode="_(&quot;$&quot;* #,##0.00_);_(&quot;$&quot;* \(#,##0.00\);_(&quot;$&quot;* &quot;-&quot;??_);_(@_)">
                  <c:v>12.029667149059334</c:v>
                </c:pt>
                <c:pt idx="202" formatCode="_(&quot;$&quot;* #,##0.00_);_(&quot;$&quot;* \(#,##0.00\);_(&quot;$&quot;* &quot;-&quot;??_);_(@_)">
                  <c:v>12.753256150506511</c:v>
                </c:pt>
                <c:pt idx="203" formatCode="_(&quot;$&quot;* #,##0.00_);_(&quot;$&quot;* \(#,##0.00\);_(&quot;$&quot;* &quot;-&quot;??_);_(@_)">
                  <c:v>16.009406657018815</c:v>
                </c:pt>
                <c:pt idx="204" formatCode="_(&quot;$&quot;* #,##0.00_);_(&quot;$&quot;* \(#,##0.00\);_(&quot;$&quot;* &quot;-&quot;??_);_(@_)">
                  <c:v>9.6780028943560072</c:v>
                </c:pt>
                <c:pt idx="205" formatCode="_(&quot;$&quot;* #,##0.00_);_(&quot;$&quot;* \(#,##0.00\);_(&quot;$&quot;* &quot;-&quot;??_);_(@_)">
                  <c:v>7.3263386396526773</c:v>
                </c:pt>
                <c:pt idx="206" formatCode="_(&quot;$&quot;* #,##0.00_);_(&quot;$&quot;* \(#,##0.00\);_(&quot;$&quot;* &quot;-&quot;??_);_(@_)">
                  <c:v>9.2257597684515193</c:v>
                </c:pt>
                <c:pt idx="207" formatCode="_(&quot;$&quot;* #,##0.00_);_(&quot;$&quot;* \(#,##0.00\);_(&quot;$&quot;* &quot;-&quot;??_);_(@_)">
                  <c:v>8.4117221418234447</c:v>
                </c:pt>
                <c:pt idx="208" formatCode="_(&quot;$&quot;* #,##0.00_);_(&quot;$&quot;* \(#,##0.00\);_(&quot;$&quot;* &quot;-&quot;??_);_(@_)">
                  <c:v>8.1403762662807537</c:v>
                </c:pt>
                <c:pt idx="209" formatCode="_(&quot;$&quot;* #,##0.00_);_(&quot;$&quot;* \(#,##0.00\);_(&quot;$&quot;* &quot;-&quot;??_);_(@_)">
                  <c:v>7.7785817655571634</c:v>
                </c:pt>
                <c:pt idx="210" formatCode="_(&quot;$&quot;* #,##0.00_);_(&quot;$&quot;* \(#,##0.00\);_(&quot;$&quot;* &quot;-&quot;??_);_(@_)">
                  <c:v>7.145441389290883</c:v>
                </c:pt>
                <c:pt idx="211" formatCode="_(&quot;$&quot;* #,##0.00_);_(&quot;$&quot;* \(#,##0.00\);_(&quot;$&quot;* &quot;-&quot;??_);_(@_)">
                  <c:v>7.145441389290883</c:v>
                </c:pt>
                <c:pt idx="212" formatCode="_(&quot;$&quot;* #,##0.00_);_(&quot;$&quot;* \(#,##0.00\);_(&quot;$&quot;* &quot;-&quot;??_);_(@_)">
                  <c:v>7.0549927641099863</c:v>
                </c:pt>
                <c:pt idx="213" formatCode="_(&quot;$&quot;* #,##0.00_);_(&quot;$&quot;* \(#,##0.00\);_(&quot;$&quot;* &quot;-&quot;??_);_(@_)">
                  <c:v>7.0549927641099863</c:v>
                </c:pt>
                <c:pt idx="214" formatCode="_(&quot;$&quot;* #,##0.00_);_(&quot;$&quot;* \(#,##0.00\);_(&quot;$&quot;* &quot;-&quot;??_);_(@_)">
                  <c:v>7.0549927641099863</c:v>
                </c:pt>
                <c:pt idx="215" formatCode="_(&quot;$&quot;* #,##0.00_);_(&quot;$&quot;* \(#,##0.00\);_(&quot;$&quot;* &quot;-&quot;??_);_(@_)">
                  <c:v>7.145441389290883</c:v>
                </c:pt>
                <c:pt idx="216" formatCode="_(&quot;$&quot;* #,##0.00_);_(&quot;$&quot;* \(#,##0.00\);_(&quot;$&quot;* &quot;-&quot;??_);_(@_)">
                  <c:v>7.145441389290883</c:v>
                </c:pt>
                <c:pt idx="217" formatCode="_(&quot;$&quot;* #,##0.00_);_(&quot;$&quot;* \(#,##0.00\);_(&quot;$&quot;* &quot;-&quot;??_);_(@_)">
                  <c:v>7.145441389290883</c:v>
                </c:pt>
                <c:pt idx="218" formatCode="_(&quot;$&quot;* #,##0.00_);_(&quot;$&quot;* \(#,##0.00\);_(&quot;$&quot;* &quot;-&quot;??_);_(@_)">
                  <c:v>7.0549927641099863</c:v>
                </c:pt>
                <c:pt idx="219" formatCode="_(&quot;$&quot;* #,##0.00_);_(&quot;$&quot;* \(#,##0.00\);_(&quot;$&quot;* &quot;-&quot;??_);_(@_)">
                  <c:v>7.145441389290883</c:v>
                </c:pt>
                <c:pt idx="220" formatCode="_(&quot;$&quot;* #,##0.00_);_(&quot;$&quot;* \(#,##0.00\);_(&quot;$&quot;* &quot;-&quot;??_);_(@_)">
                  <c:v>7.3263386396526773</c:v>
                </c:pt>
                <c:pt idx="221" formatCode="_(&quot;$&quot;* #,##0.00_);_(&quot;$&quot;* \(#,##0.00\);_(&quot;$&quot;* &quot;-&quot;??_);_(@_)">
                  <c:v>7.3263386396526773</c:v>
                </c:pt>
                <c:pt idx="222" formatCode="_(&quot;$&quot;* #,##0.00_);_(&quot;$&quot;* \(#,##0.00\);_(&quot;$&quot;* &quot;-&quot;??_);_(@_)">
                  <c:v>7.416787264833574</c:v>
                </c:pt>
                <c:pt idx="223" formatCode="_(&quot;$&quot;* #,##0.00_);_(&quot;$&quot;* \(#,##0.00\);_(&quot;$&quot;* &quot;-&quot;??_);_(@_)">
                  <c:v>7.5976845151953691</c:v>
                </c:pt>
                <c:pt idx="224" formatCode="_(&quot;$&quot;* #,##0.00_);_(&quot;$&quot;* \(#,##0.00\);_(&quot;$&quot;* &quot;-&quot;??_);_(@_)">
                  <c:v>7.7785817655571634</c:v>
                </c:pt>
                <c:pt idx="225" formatCode="_(&quot;$&quot;* #,##0.00_);_(&quot;$&quot;* \(#,##0.00\);_(&quot;$&quot;* &quot;-&quot;??_);_(@_)">
                  <c:v>7.869030390738061</c:v>
                </c:pt>
                <c:pt idx="226" formatCode="_(&quot;$&quot;* #,##0.00_);_(&quot;$&quot;* \(#,##0.00\);_(&quot;$&quot;* &quot;-&quot;??_);_(@_)">
                  <c:v>8.1403762662807537</c:v>
                </c:pt>
                <c:pt idx="227" formatCode="_(&quot;$&quot;* #,##0.00_);_(&quot;$&quot;* \(#,##0.00\);_(&quot;$&quot;* &quot;-&quot;??_);_(@_)">
                  <c:v>8.2308248914616495</c:v>
                </c:pt>
                <c:pt idx="228" formatCode="_(&quot;$&quot;* #,##0.00_);_(&quot;$&quot;* \(#,##0.00\);_(&quot;$&quot;* &quot;-&quot;??_);_(@_)">
                  <c:v>8.3212735166425471</c:v>
                </c:pt>
                <c:pt idx="229" formatCode="_(&quot;$&quot;* #,##0.00_);_(&quot;$&quot;* \(#,##0.00\);_(&quot;$&quot;* &quot;-&quot;??_);_(@_)">
                  <c:v>8.2308248914616495</c:v>
                </c:pt>
                <c:pt idx="230" formatCode="_(&quot;$&quot;* #,##0.00_);_(&quot;$&quot;* \(#,##0.00\);_(&quot;$&quot;* &quot;-&quot;??_);_(@_)">
                  <c:v>8.1403762662807537</c:v>
                </c:pt>
                <c:pt idx="231" formatCode="_(&quot;$&quot;* #,##0.00_);_(&quot;$&quot;* \(#,##0.00\);_(&quot;$&quot;* &quot;-&quot;??_);_(@_)">
                  <c:v>8.1403762662807537</c:v>
                </c:pt>
                <c:pt idx="232" formatCode="_(&quot;$&quot;* #,##0.00_);_(&quot;$&quot;* \(#,##0.00\);_(&quot;$&quot;* &quot;-&quot;??_);_(@_)">
                  <c:v>7.9594790159189577</c:v>
                </c:pt>
                <c:pt idx="233" formatCode="_(&quot;$&quot;* #,##0.00_);_(&quot;$&quot;* \(#,##0.00\);_(&quot;$&quot;* &quot;-&quot;??_);_(@_)">
                  <c:v>8.1403762662807537</c:v>
                </c:pt>
                <c:pt idx="234" formatCode="_(&quot;$&quot;* #,##0.00_);_(&quot;$&quot;* \(#,##0.00\);_(&quot;$&quot;* &quot;-&quot;??_);_(@_)">
                  <c:v>8.3212735166425471</c:v>
                </c:pt>
                <c:pt idx="235" formatCode="_(&quot;$&quot;* #,##0.00_);_(&quot;$&quot;* \(#,##0.00\);_(&quot;$&quot;* &quot;-&quot;??_);_(@_)">
                  <c:v>8.5021707670043405</c:v>
                </c:pt>
                <c:pt idx="236" formatCode="_(&quot;$&quot;* #,##0.00_);_(&quot;$&quot;* \(#,##0.00\);_(&quot;$&quot;* &quot;-&quot;??_);_(@_)">
                  <c:v>8.6830680173661356</c:v>
                </c:pt>
                <c:pt idx="237" formatCode="_(&quot;$&quot;* #,##0.00_);_(&quot;$&quot;* \(#,##0.00\);_(&quot;$&quot;* &quot;-&quot;??_);_(@_)">
                  <c:v>9.0448625180897242</c:v>
                </c:pt>
                <c:pt idx="238" formatCode="_(&quot;$&quot;* #,##0.00_);_(&quot;$&quot;* \(#,##0.00\);_(&quot;$&quot;* &quot;-&quot;??_);_(@_)">
                  <c:v>9.3162083936324169</c:v>
                </c:pt>
                <c:pt idx="239" formatCode="_(&quot;$&quot;* #,##0.00_);_(&quot;$&quot;* \(#,##0.00\);_(&quot;$&quot;* &quot;-&quot;??_);_(@_)">
                  <c:v>9.6780028943560072</c:v>
                </c:pt>
                <c:pt idx="240" formatCode="_(&quot;$&quot;* #,##0.00_);_(&quot;$&quot;* \(#,##0.00\);_(&quot;$&quot;* &quot;-&quot;??_);_(@_)">
                  <c:v>9.6780028943560072</c:v>
                </c:pt>
                <c:pt idx="241" formatCode="_(&quot;$&quot;* #,##0.00_);_(&quot;$&quot;* \(#,##0.00\);_(&quot;$&quot;* &quot;-&quot;??_);_(@_)">
                  <c:v>9.4971056439942103</c:v>
                </c:pt>
                <c:pt idx="242" formatCode="_(&quot;$&quot;* #,##0.00_);_(&quot;$&quot;* \(#,##0.00\);_(&quot;$&quot;* &quot;-&quot;??_);_(@_)">
                  <c:v>9.3162083936324169</c:v>
                </c:pt>
                <c:pt idx="243" formatCode="_(&quot;$&quot;* #,##0.00_);_(&quot;$&quot;* \(#,##0.00\);_(&quot;$&quot;* &quot;-&quot;??_);_(@_)">
                  <c:v>9.2257597684515193</c:v>
                </c:pt>
                <c:pt idx="244" formatCode="_(&quot;$&quot;* #,##0.00_);_(&quot;$&quot;* \(#,##0.00\);_(&quot;$&quot;* &quot;-&quot;??_);_(@_)">
                  <c:v>8.2308248914616495</c:v>
                </c:pt>
                <c:pt idx="245" formatCode="_(&quot;$&quot;* #,##0.00_);_(&quot;$&quot;* \(#,##0.00\);_(&quot;$&quot;* &quot;-&quot;??_);_(@_)">
                  <c:v>8.0499276410998561</c:v>
                </c:pt>
                <c:pt idx="246" formatCode="_(&quot;$&quot;* #,##0.00_);_(&quot;$&quot;* \(#,##0.00\);_(&quot;$&quot;* &quot;-&quot;??_);_(@_)">
                  <c:v>8.2308248914616495</c:v>
                </c:pt>
                <c:pt idx="247" formatCode="_(&quot;$&quot;* #,##0.00_);_(&quot;$&quot;* \(#,##0.00\);_(&quot;$&quot;* &quot;-&quot;??_);_(@_)">
                  <c:v>8.5021707670043405</c:v>
                </c:pt>
                <c:pt idx="248" formatCode="_(&quot;$&quot;* #,##0.00_);_(&quot;$&quot;* \(#,##0.00\);_(&quot;$&quot;* &quot;-&quot;??_);_(@_)">
                  <c:v>9.2257597684515193</c:v>
                </c:pt>
                <c:pt idx="249" formatCode="_(&quot;$&quot;* #,##0.00_);_(&quot;$&quot;* \(#,##0.00\);_(&quot;$&quot;* &quot;-&quot;??_);_(@_)">
                  <c:v>9.2257597684515193</c:v>
                </c:pt>
                <c:pt idx="250" formatCode="_(&quot;$&quot;* #,##0.00_);_(&quot;$&quot;* \(#,##0.00\);_(&quot;$&quot;* &quot;-&quot;??_);_(@_)">
                  <c:v>8.7735166425470332</c:v>
                </c:pt>
                <c:pt idx="251" formatCode="_(&quot;$&quot;* #,##0.00_);_(&quot;$&quot;* \(#,##0.00\);_(&quot;$&quot;* &quot;-&quot;??_);_(@_)">
                  <c:v>8.3212735166425471</c:v>
                </c:pt>
                <c:pt idx="252" formatCode="_(&quot;$&quot;* #,##0.00_);_(&quot;$&quot;* \(#,##0.00\);_(&quot;$&quot;* &quot;-&quot;??_);_(@_)">
                  <c:v>8.3212735166425471</c:v>
                </c:pt>
                <c:pt idx="253" formatCode="_(&quot;$&quot;* #,##0.00_);_(&quot;$&quot;* \(#,##0.00\);_(&quot;$&quot;* &quot;-&quot;??_);_(@_)">
                  <c:v>7.5072358900144716</c:v>
                </c:pt>
                <c:pt idx="254" formatCode="_(&quot;$&quot;* #,##0.00_);_(&quot;$&quot;* \(#,##0.00\);_(&quot;$&quot;* &quot;-&quot;??_);_(@_)">
                  <c:v>7.416787264833574</c:v>
                </c:pt>
                <c:pt idx="255" formatCode="_(&quot;$&quot;* #,##0.00_);_(&quot;$&quot;* \(#,##0.00\);_(&quot;$&quot;* &quot;-&quot;??_);_(@_)">
                  <c:v>7.3263386396526773</c:v>
                </c:pt>
                <c:pt idx="256" formatCode="_(&quot;$&quot;* #,##0.00_);_(&quot;$&quot;* \(#,##0.00\);_(&quot;$&quot;* &quot;-&quot;??_);_(@_)">
                  <c:v>7.2358900144717806</c:v>
                </c:pt>
                <c:pt idx="257" formatCode="_(&quot;$&quot;* #,##0.00_);_(&quot;$&quot;* \(#,##0.00\);_(&quot;$&quot;* &quot;-&quot;??_);_(@_)">
                  <c:v>7.3263386396526773</c:v>
                </c:pt>
                <c:pt idx="258" formatCode="_(&quot;$&quot;* #,##0.00_);_(&quot;$&quot;* \(#,##0.00\);_(&quot;$&quot;* &quot;-&quot;??_);_(@_)">
                  <c:v>7.416787264833574</c:v>
                </c:pt>
                <c:pt idx="259" formatCode="_(&quot;$&quot;* #,##0.00_);_(&quot;$&quot;* \(#,##0.00\);_(&quot;$&quot;* &quot;-&quot;??_);_(@_)">
                  <c:v>7.5072358900144716</c:v>
                </c:pt>
                <c:pt idx="260" formatCode="_(&quot;$&quot;* #,##0.00_);_(&quot;$&quot;* \(#,##0.00\);_(&quot;$&quot;* &quot;-&quot;??_);_(@_)">
                  <c:v>7.5072358900144716</c:v>
                </c:pt>
                <c:pt idx="261" formatCode="_(&quot;$&quot;* #,##0.00_);_(&quot;$&quot;* \(#,##0.00\);_(&quot;$&quot;* &quot;-&quot;??_);_(@_)">
                  <c:v>7.5072358900144716</c:v>
                </c:pt>
                <c:pt idx="262" formatCode="_(&quot;$&quot;* #,##0.00_);_(&quot;$&quot;* \(#,##0.00\);_(&quot;$&quot;* &quot;-&quot;??_);_(@_)">
                  <c:v>7.5976845151953691</c:v>
                </c:pt>
                <c:pt idx="263" formatCode="_(&quot;$&quot;* #,##0.00_);_(&quot;$&quot;* \(#,##0.00\);_(&quot;$&quot;* &quot;-&quot;??_);_(@_)">
                  <c:v>7.5072358900144716</c:v>
                </c:pt>
                <c:pt idx="264" formatCode="_(&quot;$&quot;* #,##0.00_);_(&quot;$&quot;* \(#,##0.00\);_(&quot;$&quot;* &quot;-&quot;??_);_(@_)">
                  <c:v>7.5976845151953691</c:v>
                </c:pt>
                <c:pt idx="265" formatCode="_(&quot;$&quot;* #,##0.00_);_(&quot;$&quot;* \(#,##0.00\);_(&quot;$&quot;* &quot;-&quot;??_);_(@_)">
                  <c:v>7.5072358900144716</c:v>
                </c:pt>
                <c:pt idx="266" formatCode="_(&quot;$&quot;* #,##0.00_);_(&quot;$&quot;* \(#,##0.00\);_(&quot;$&quot;* &quot;-&quot;??_);_(@_)">
                  <c:v>7.5072358900144716</c:v>
                </c:pt>
                <c:pt idx="267" formatCode="_(&quot;$&quot;* #,##0.00_);_(&quot;$&quot;* \(#,##0.00\);_(&quot;$&quot;* &quot;-&quot;??_);_(@_)">
                  <c:v>7.5072358900144716</c:v>
                </c:pt>
                <c:pt idx="268" formatCode="_(&quot;$&quot;* #,##0.00_);_(&quot;$&quot;* \(#,##0.00\);_(&quot;$&quot;* &quot;-&quot;??_);_(@_)">
                  <c:v>7.6881331403762649</c:v>
                </c:pt>
                <c:pt idx="269" formatCode="_(&quot;$&quot;* #,##0.00_);_(&quot;$&quot;* \(#,##0.00\);_(&quot;$&quot;* &quot;-&quot;??_);_(@_)">
                  <c:v>7.6881331403762649</c:v>
                </c:pt>
                <c:pt idx="270" formatCode="_(&quot;$&quot;* #,##0.00_);_(&quot;$&quot;* \(#,##0.00\);_(&quot;$&quot;* &quot;-&quot;??_);_(@_)">
                  <c:v>7.7785817655571634</c:v>
                </c:pt>
                <c:pt idx="271" formatCode="_(&quot;$&quot;* #,##0.00_);_(&quot;$&quot;* \(#,##0.00\);_(&quot;$&quot;* &quot;-&quot;??_);_(@_)">
                  <c:v>7.7785817655571634</c:v>
                </c:pt>
                <c:pt idx="272" formatCode="_(&quot;$&quot;* #,##0.00_);_(&quot;$&quot;* \(#,##0.00\);_(&quot;$&quot;* &quot;-&quot;??_);_(@_)">
                  <c:v>7.869030390738061</c:v>
                </c:pt>
                <c:pt idx="273" formatCode="_(&quot;$&quot;* #,##0.00_);_(&quot;$&quot;* \(#,##0.00\);_(&quot;$&quot;* &quot;-&quot;??_);_(@_)">
                  <c:v>7.869030390738061</c:v>
                </c:pt>
                <c:pt idx="274" formatCode="_(&quot;$&quot;* #,##0.00_);_(&quot;$&quot;* \(#,##0.00\);_(&quot;$&quot;* &quot;-&quot;??_);_(@_)">
                  <c:v>8.2308248914616495</c:v>
                </c:pt>
                <c:pt idx="275" formatCode="_(&quot;$&quot;* #,##0.00_);_(&quot;$&quot;* \(#,##0.00\);_(&quot;$&quot;* &quot;-&quot;??_);_(@_)">
                  <c:v>8.1403762662807537</c:v>
                </c:pt>
                <c:pt idx="276" formatCode="_(&quot;$&quot;* #,##0.00_);_(&quot;$&quot;* \(#,##0.00\);_(&quot;$&quot;* &quot;-&quot;??_);_(@_)">
                  <c:v>7.6881331403762649</c:v>
                </c:pt>
                <c:pt idx="277" formatCode="_(&quot;$&quot;* #,##0.00_);_(&quot;$&quot;* \(#,##0.00\);_(&quot;$&quot;* &quot;-&quot;??_);_(@_)">
                  <c:v>7.7785817655571634</c:v>
                </c:pt>
                <c:pt idx="278" formatCode="_(&quot;$&quot;* #,##0.00_);_(&quot;$&quot;* \(#,##0.00\);_(&quot;$&quot;* &quot;-&quot;??_);_(@_)">
                  <c:v>7.7785817655571634</c:v>
                </c:pt>
                <c:pt idx="279" formatCode="_(&quot;$&quot;* #,##0.00_);_(&quot;$&quot;* \(#,##0.00\);_(&quot;$&quot;* &quot;-&quot;??_);_(@_)">
                  <c:v>7.7785817655571634</c:v>
                </c:pt>
                <c:pt idx="280" formatCode="_(&quot;$&quot;* #,##0.00_);_(&quot;$&quot;* \(#,##0.00\);_(&quot;$&quot;* &quot;-&quot;??_);_(@_)">
                  <c:v>7.6881331403762649</c:v>
                </c:pt>
                <c:pt idx="281" formatCode="_(&quot;$&quot;* #,##0.00_);_(&quot;$&quot;* \(#,##0.00\);_(&quot;$&quot;* &quot;-&quot;??_);_(@_)">
                  <c:v>7.869030390738061</c:v>
                </c:pt>
                <c:pt idx="282" formatCode="_(&quot;$&quot;* #,##0.00_);_(&quot;$&quot;* \(#,##0.00\);_(&quot;$&quot;* &quot;-&quot;??_);_(@_)">
                  <c:v>7.9594790159189577</c:v>
                </c:pt>
                <c:pt idx="283" formatCode="_(&quot;$&quot;* #,##0.00_);_(&quot;$&quot;* \(#,##0.00\);_(&quot;$&quot;* &quot;-&quot;??_);_(@_)">
                  <c:v>8.0499276410998561</c:v>
                </c:pt>
                <c:pt idx="284" formatCode="_(&quot;$&quot;* #,##0.00_);_(&quot;$&quot;* \(#,##0.00\);_(&quot;$&quot;* &quot;-&quot;??_);_(@_)">
                  <c:v>8.1403762662807537</c:v>
                </c:pt>
                <c:pt idx="285" formatCode="_(&quot;$&quot;* #,##0.00_);_(&quot;$&quot;* \(#,##0.00\);_(&quot;$&quot;* &quot;-&quot;??_);_(@_)">
                  <c:v>8.1403762662807537</c:v>
                </c:pt>
                <c:pt idx="286" formatCode="_(&quot;$&quot;* #,##0.00_);_(&quot;$&quot;* \(#,##0.00\);_(&quot;$&quot;* &quot;-&quot;??_);_(@_)">
                  <c:v>8.1403762662807537</c:v>
                </c:pt>
                <c:pt idx="287" formatCode="_(&quot;$&quot;* #,##0.00_);_(&quot;$&quot;* \(#,##0.00\);_(&quot;$&quot;* &quot;-&quot;??_);_(@_)">
                  <c:v>8.1403762662807537</c:v>
                </c:pt>
                <c:pt idx="288" formatCode="_(&quot;$&quot;* #,##0.00_);_(&quot;$&quot;* \(#,##0.00\);_(&quot;$&quot;* &quot;-&quot;??_);_(@_)">
                  <c:v>8.1403762662807537</c:v>
                </c:pt>
                <c:pt idx="289" formatCode="_(&quot;$&quot;* #,##0.00_);_(&quot;$&quot;* \(#,##0.00\);_(&quot;$&quot;* &quot;-&quot;??_);_(@_)">
                  <c:v>8.2308248914616495</c:v>
                </c:pt>
                <c:pt idx="290" formatCode="_(&quot;$&quot;* #,##0.00_);_(&quot;$&quot;* \(#,##0.00\);_(&quot;$&quot;* &quot;-&quot;??_);_(@_)">
                  <c:v>8.2308248914616495</c:v>
                </c:pt>
                <c:pt idx="291" formatCode="_(&quot;$&quot;* #,##0.00_);_(&quot;$&quot;* \(#,##0.00\);_(&quot;$&quot;* &quot;-&quot;??_);_(@_)">
                  <c:v>8.1403762662807537</c:v>
                </c:pt>
                <c:pt idx="292" formatCode="_(&quot;$&quot;* #,##0.00_);_(&quot;$&quot;* \(#,##0.00\);_(&quot;$&quot;* &quot;-&quot;??_);_(@_)">
                  <c:v>8.0499276410998561</c:v>
                </c:pt>
                <c:pt idx="293" formatCode="_(&quot;$&quot;* #,##0.00_);_(&quot;$&quot;* \(#,##0.00\);_(&quot;$&quot;* &quot;-&quot;??_);_(@_)">
                  <c:v>8.1403762662807537</c:v>
                </c:pt>
                <c:pt idx="294" formatCode="_(&quot;$&quot;* #,##0.00_);_(&quot;$&quot;* \(#,##0.00\);_(&quot;$&quot;* &quot;-&quot;??_);_(@_)">
                  <c:v>8.1403762662807537</c:v>
                </c:pt>
                <c:pt idx="295" formatCode="_(&quot;$&quot;* #,##0.00_);_(&quot;$&quot;* \(#,##0.00\);_(&quot;$&quot;* &quot;-&quot;??_);_(@_)">
                  <c:v>8.0499276410998561</c:v>
                </c:pt>
                <c:pt idx="296" formatCode="_(&quot;$&quot;* #,##0.00_);_(&quot;$&quot;* \(#,##0.00\);_(&quot;$&quot;* &quot;-&quot;??_);_(@_)">
                  <c:v>8.0499276410998561</c:v>
                </c:pt>
                <c:pt idx="297" formatCode="_(&quot;$&quot;* #,##0.00_);_(&quot;$&quot;* \(#,##0.00\);_(&quot;$&quot;* &quot;-&quot;??_);_(@_)">
                  <c:v>8.1403762662807537</c:v>
                </c:pt>
                <c:pt idx="298" formatCode="_(&quot;$&quot;* #,##0.00_);_(&quot;$&quot;* \(#,##0.00\);_(&quot;$&quot;* &quot;-&quot;??_);_(@_)">
                  <c:v>8.1403762662807537</c:v>
                </c:pt>
                <c:pt idx="299" formatCode="_(&quot;$&quot;* #,##0.00_);_(&quot;$&quot;* \(#,##0.00\);_(&quot;$&quot;* &quot;-&quot;??_);_(@_)">
                  <c:v>8.2308248914616495</c:v>
                </c:pt>
                <c:pt idx="300" formatCode="_(&quot;$&quot;* #,##0.00_);_(&quot;$&quot;* \(#,##0.00\);_(&quot;$&quot;* &quot;-&quot;??_);_(@_)">
                  <c:v>8.3212735166425471</c:v>
                </c:pt>
                <c:pt idx="301" formatCode="_(&quot;$&quot;* #,##0.00_);_(&quot;$&quot;* \(#,##0.00\);_(&quot;$&quot;* &quot;-&quot;??_);_(@_)">
                  <c:v>8.5021707670043405</c:v>
                </c:pt>
                <c:pt idx="302" formatCode="_(&quot;$&quot;* #,##0.00_);_(&quot;$&quot;* \(#,##0.00\);_(&quot;$&quot;* &quot;-&quot;??_);_(@_)">
                  <c:v>8.5021707670043405</c:v>
                </c:pt>
                <c:pt idx="303" formatCode="_(&quot;$&quot;* #,##0.00_);_(&quot;$&quot;* \(#,##0.00\);_(&quot;$&quot;* &quot;-&quot;??_);_(@_)">
                  <c:v>8.1403762662807537</c:v>
                </c:pt>
                <c:pt idx="304" formatCode="_(&quot;$&quot;* #,##0.00_);_(&quot;$&quot;* \(#,##0.00\);_(&quot;$&quot;* &quot;-&quot;??_);_(@_)">
                  <c:v>7.869030390738061</c:v>
                </c:pt>
                <c:pt idx="305" formatCode="_(&quot;$&quot;* #,##0.00_);_(&quot;$&quot;* \(#,##0.00\);_(&quot;$&quot;* &quot;-&quot;??_);_(@_)">
                  <c:v>7.869030390738061</c:v>
                </c:pt>
                <c:pt idx="306" formatCode="_(&quot;$&quot;* #,##0.00_);_(&quot;$&quot;* \(#,##0.00\);_(&quot;$&quot;* &quot;-&quot;??_);_(@_)">
                  <c:v>8.0499276410998561</c:v>
                </c:pt>
                <c:pt idx="307" formatCode="_(&quot;$&quot;* #,##0.00_);_(&quot;$&quot;* \(#,##0.00\);_(&quot;$&quot;* &quot;-&quot;??_);_(@_)">
                  <c:v>8.2308248914616495</c:v>
                </c:pt>
                <c:pt idx="308" formatCode="_(&quot;$&quot;* #,##0.00_);_(&quot;$&quot;* \(#,##0.00\);_(&quot;$&quot;* &quot;-&quot;??_);_(@_)">
                  <c:v>8.5021707670043405</c:v>
                </c:pt>
                <c:pt idx="309" formatCode="_(&quot;$&quot;* #,##0.00_);_(&quot;$&quot;* \(#,##0.00\);_(&quot;$&quot;* &quot;-&quot;??_);_(@_)">
                  <c:v>9.0448625180897242</c:v>
                </c:pt>
                <c:pt idx="310" formatCode="_(&quot;$&quot;* #,##0.00_);_(&quot;$&quot;* \(#,##0.00\);_(&quot;$&quot;* &quot;-&quot;??_);_(@_)">
                  <c:v>9.3162083936324169</c:v>
                </c:pt>
                <c:pt idx="311" formatCode="_(&quot;$&quot;* #,##0.00_);_(&quot;$&quot;* \(#,##0.00\);_(&quot;$&quot;* &quot;-&quot;??_);_(@_)">
                  <c:v>9.9493487698986982</c:v>
                </c:pt>
                <c:pt idx="312" formatCode="_(&quot;$&quot;* #,##0.00_);_(&quot;$&quot;* \(#,##0.00\);_(&quot;$&quot;* &quot;-&quot;??_);_(@_)">
                  <c:v>11.034732272069466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Data!$U$2</c:f>
              <c:strCache>
                <c:ptCount val="1"/>
                <c:pt idx="0">
                  <c:v>Propane - Residential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Data!$B$3:$B$315</c:f>
              <c:strCache>
                <c:ptCount val="313"/>
                <c:pt idx="0">
                  <c:v>2017</c:v>
                </c:pt>
                <c:pt idx="1">
                  <c:v>2016</c:v>
                </c:pt>
                <c:pt idx="2">
                  <c:v>2016</c:v>
                </c:pt>
                <c:pt idx="3">
                  <c:v>2016</c:v>
                </c:pt>
                <c:pt idx="4">
                  <c:v>2016</c:v>
                </c:pt>
                <c:pt idx="5">
                  <c:v>2016</c:v>
                </c:pt>
                <c:pt idx="6">
                  <c:v>2016</c:v>
                </c:pt>
                <c:pt idx="7">
                  <c:v>2016</c:v>
                </c:pt>
                <c:pt idx="8">
                  <c:v>2016</c:v>
                </c:pt>
                <c:pt idx="9">
                  <c:v>2016</c:v>
                </c:pt>
                <c:pt idx="10">
                  <c:v>2016</c:v>
                </c:pt>
                <c:pt idx="11">
                  <c:v>2016</c:v>
                </c:pt>
                <c:pt idx="12">
                  <c:v>2016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2014</c:v>
                </c:pt>
                <c:pt idx="26">
                  <c:v>2014</c:v>
                </c:pt>
                <c:pt idx="27">
                  <c:v>2014</c:v>
                </c:pt>
                <c:pt idx="28">
                  <c:v>2014</c:v>
                </c:pt>
                <c:pt idx="29">
                  <c:v>2014</c:v>
                </c:pt>
                <c:pt idx="30">
                  <c:v>2014</c:v>
                </c:pt>
                <c:pt idx="31">
                  <c:v>2014</c:v>
                </c:pt>
                <c:pt idx="32">
                  <c:v>2014</c:v>
                </c:pt>
                <c:pt idx="33">
                  <c:v>2014</c:v>
                </c:pt>
                <c:pt idx="34">
                  <c:v>2014</c:v>
                </c:pt>
                <c:pt idx="35">
                  <c:v>2014</c:v>
                </c:pt>
                <c:pt idx="36">
                  <c:v>2014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2013</c:v>
                </c:pt>
                <c:pt idx="49">
                  <c:v>2012</c:v>
                </c:pt>
                <c:pt idx="50">
                  <c:v>2012</c:v>
                </c:pt>
                <c:pt idx="51">
                  <c:v>2012</c:v>
                </c:pt>
                <c:pt idx="52">
                  <c:v>2012</c:v>
                </c:pt>
                <c:pt idx="53">
                  <c:v>2012</c:v>
                </c:pt>
                <c:pt idx="54">
                  <c:v>2012</c:v>
                </c:pt>
                <c:pt idx="55">
                  <c:v>2012</c:v>
                </c:pt>
                <c:pt idx="56">
                  <c:v>2012</c:v>
                </c:pt>
                <c:pt idx="57">
                  <c:v>2012</c:v>
                </c:pt>
                <c:pt idx="58">
                  <c:v>2012</c:v>
                </c:pt>
                <c:pt idx="59">
                  <c:v>2012</c:v>
                </c:pt>
                <c:pt idx="60">
                  <c:v>2012</c:v>
                </c:pt>
                <c:pt idx="61">
                  <c:v>2011</c:v>
                </c:pt>
                <c:pt idx="62">
                  <c:v>2011</c:v>
                </c:pt>
                <c:pt idx="63">
                  <c:v>2011</c:v>
                </c:pt>
                <c:pt idx="64">
                  <c:v>2011</c:v>
                </c:pt>
                <c:pt idx="65">
                  <c:v>2011</c:v>
                </c:pt>
                <c:pt idx="66">
                  <c:v>2011</c:v>
                </c:pt>
                <c:pt idx="67">
                  <c:v>2011</c:v>
                </c:pt>
                <c:pt idx="68">
                  <c:v>2011</c:v>
                </c:pt>
                <c:pt idx="69">
                  <c:v>2011</c:v>
                </c:pt>
                <c:pt idx="70">
                  <c:v>2011</c:v>
                </c:pt>
                <c:pt idx="71">
                  <c:v>2011</c:v>
                </c:pt>
                <c:pt idx="72">
                  <c:v>2011</c:v>
                </c:pt>
                <c:pt idx="73">
                  <c:v>2010</c:v>
                </c:pt>
                <c:pt idx="74">
                  <c:v>2010</c:v>
                </c:pt>
                <c:pt idx="75">
                  <c:v>2010</c:v>
                </c:pt>
                <c:pt idx="76">
                  <c:v>2010</c:v>
                </c:pt>
                <c:pt idx="77">
                  <c:v>2010</c:v>
                </c:pt>
                <c:pt idx="78">
                  <c:v>2010</c:v>
                </c:pt>
                <c:pt idx="79">
                  <c:v>2010</c:v>
                </c:pt>
                <c:pt idx="80">
                  <c:v>2010</c:v>
                </c:pt>
                <c:pt idx="81">
                  <c:v>2010</c:v>
                </c:pt>
                <c:pt idx="82">
                  <c:v>2010</c:v>
                </c:pt>
                <c:pt idx="83">
                  <c:v>2010</c:v>
                </c:pt>
                <c:pt idx="84">
                  <c:v>2010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2009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2007</c:v>
                </c:pt>
                <c:pt idx="110">
                  <c:v>2007</c:v>
                </c:pt>
                <c:pt idx="111">
                  <c:v>2007</c:v>
                </c:pt>
                <c:pt idx="112">
                  <c:v>2007</c:v>
                </c:pt>
                <c:pt idx="113">
                  <c:v>2007</c:v>
                </c:pt>
                <c:pt idx="114">
                  <c:v>2007</c:v>
                </c:pt>
                <c:pt idx="115">
                  <c:v>2007</c:v>
                </c:pt>
                <c:pt idx="116">
                  <c:v>2007</c:v>
                </c:pt>
                <c:pt idx="117">
                  <c:v>2007</c:v>
                </c:pt>
                <c:pt idx="118">
                  <c:v>2007</c:v>
                </c:pt>
                <c:pt idx="119">
                  <c:v>2007</c:v>
                </c:pt>
                <c:pt idx="120">
                  <c:v>2007</c:v>
                </c:pt>
                <c:pt idx="121">
                  <c:v>2006</c:v>
                </c:pt>
                <c:pt idx="122">
                  <c:v>2006</c:v>
                </c:pt>
                <c:pt idx="123">
                  <c:v>2006</c:v>
                </c:pt>
                <c:pt idx="124">
                  <c:v>2006</c:v>
                </c:pt>
                <c:pt idx="125">
                  <c:v>2006</c:v>
                </c:pt>
                <c:pt idx="126">
                  <c:v>2006</c:v>
                </c:pt>
                <c:pt idx="127">
                  <c:v>2006</c:v>
                </c:pt>
                <c:pt idx="128">
                  <c:v>2006</c:v>
                </c:pt>
                <c:pt idx="129">
                  <c:v>2006</c:v>
                </c:pt>
                <c:pt idx="130">
                  <c:v>2006</c:v>
                </c:pt>
                <c:pt idx="131">
                  <c:v>2006</c:v>
                </c:pt>
                <c:pt idx="132">
                  <c:v>2006</c:v>
                </c:pt>
                <c:pt idx="133">
                  <c:v>2005</c:v>
                </c:pt>
                <c:pt idx="134">
                  <c:v>2005</c:v>
                </c:pt>
                <c:pt idx="135">
                  <c:v>2005</c:v>
                </c:pt>
                <c:pt idx="136">
                  <c:v>2005</c:v>
                </c:pt>
                <c:pt idx="137">
                  <c:v>2005</c:v>
                </c:pt>
                <c:pt idx="138">
                  <c:v>2005</c:v>
                </c:pt>
                <c:pt idx="139">
                  <c:v>2005</c:v>
                </c:pt>
                <c:pt idx="140">
                  <c:v>2005</c:v>
                </c:pt>
                <c:pt idx="141">
                  <c:v>2005</c:v>
                </c:pt>
                <c:pt idx="142">
                  <c:v>2005</c:v>
                </c:pt>
                <c:pt idx="143">
                  <c:v>2005</c:v>
                </c:pt>
                <c:pt idx="144">
                  <c:v>2005</c:v>
                </c:pt>
                <c:pt idx="145">
                  <c:v>2004</c:v>
                </c:pt>
                <c:pt idx="146">
                  <c:v>2004</c:v>
                </c:pt>
                <c:pt idx="147">
                  <c:v>2004</c:v>
                </c:pt>
                <c:pt idx="148">
                  <c:v>2004</c:v>
                </c:pt>
                <c:pt idx="149">
                  <c:v>2004</c:v>
                </c:pt>
                <c:pt idx="150">
                  <c:v>2004</c:v>
                </c:pt>
                <c:pt idx="151">
                  <c:v>2004</c:v>
                </c:pt>
                <c:pt idx="152">
                  <c:v>2004</c:v>
                </c:pt>
                <c:pt idx="153">
                  <c:v>2004</c:v>
                </c:pt>
                <c:pt idx="154">
                  <c:v>2004</c:v>
                </c:pt>
                <c:pt idx="155">
                  <c:v>2004</c:v>
                </c:pt>
                <c:pt idx="156">
                  <c:v>2004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2003</c:v>
                </c:pt>
                <c:pt idx="169">
                  <c:v>2002</c:v>
                </c:pt>
                <c:pt idx="170">
                  <c:v>2002</c:v>
                </c:pt>
                <c:pt idx="171">
                  <c:v>2002</c:v>
                </c:pt>
                <c:pt idx="172">
                  <c:v>2002</c:v>
                </c:pt>
                <c:pt idx="173">
                  <c:v>2002</c:v>
                </c:pt>
                <c:pt idx="174">
                  <c:v>2002</c:v>
                </c:pt>
                <c:pt idx="175">
                  <c:v>2002</c:v>
                </c:pt>
                <c:pt idx="176">
                  <c:v>2002</c:v>
                </c:pt>
                <c:pt idx="177">
                  <c:v>2002</c:v>
                </c:pt>
                <c:pt idx="178">
                  <c:v>2002</c:v>
                </c:pt>
                <c:pt idx="179">
                  <c:v>2002</c:v>
                </c:pt>
                <c:pt idx="180">
                  <c:v>2002</c:v>
                </c:pt>
                <c:pt idx="181">
                  <c:v>2001</c:v>
                </c:pt>
                <c:pt idx="182">
                  <c:v>2001</c:v>
                </c:pt>
                <c:pt idx="183">
                  <c:v>2001</c:v>
                </c:pt>
                <c:pt idx="184">
                  <c:v>2001</c:v>
                </c:pt>
                <c:pt idx="185">
                  <c:v>2001</c:v>
                </c:pt>
                <c:pt idx="186">
                  <c:v>2001</c:v>
                </c:pt>
                <c:pt idx="187">
                  <c:v>2001</c:v>
                </c:pt>
                <c:pt idx="188">
                  <c:v>2001</c:v>
                </c:pt>
                <c:pt idx="189">
                  <c:v>2001</c:v>
                </c:pt>
                <c:pt idx="190">
                  <c:v>2001</c:v>
                </c:pt>
                <c:pt idx="191">
                  <c:v>2001</c:v>
                </c:pt>
                <c:pt idx="192">
                  <c:v>2001</c:v>
                </c:pt>
                <c:pt idx="193">
                  <c:v>2000</c:v>
                </c:pt>
                <c:pt idx="194">
                  <c:v>2000</c:v>
                </c:pt>
                <c:pt idx="195">
                  <c:v>2000</c:v>
                </c:pt>
                <c:pt idx="196">
                  <c:v>2000</c:v>
                </c:pt>
                <c:pt idx="197">
                  <c:v>2000</c:v>
                </c:pt>
                <c:pt idx="198">
                  <c:v>2000</c:v>
                </c:pt>
                <c:pt idx="199">
                  <c:v>2000</c:v>
                </c:pt>
                <c:pt idx="200">
                  <c:v>2000</c:v>
                </c:pt>
                <c:pt idx="201">
                  <c:v>2000</c:v>
                </c:pt>
                <c:pt idx="202">
                  <c:v>2000</c:v>
                </c:pt>
                <c:pt idx="203">
                  <c:v>2000</c:v>
                </c:pt>
                <c:pt idx="204">
                  <c:v>2000</c:v>
                </c:pt>
                <c:pt idx="205">
                  <c:v>1999</c:v>
                </c:pt>
                <c:pt idx="206">
                  <c:v>1999</c:v>
                </c:pt>
                <c:pt idx="207">
                  <c:v>1999</c:v>
                </c:pt>
                <c:pt idx="208">
                  <c:v>1999</c:v>
                </c:pt>
                <c:pt idx="209">
                  <c:v>1999</c:v>
                </c:pt>
                <c:pt idx="210">
                  <c:v>1999</c:v>
                </c:pt>
                <c:pt idx="211">
                  <c:v>1999</c:v>
                </c:pt>
                <c:pt idx="212">
                  <c:v>1999</c:v>
                </c:pt>
                <c:pt idx="213">
                  <c:v>1999</c:v>
                </c:pt>
                <c:pt idx="214">
                  <c:v>1999</c:v>
                </c:pt>
                <c:pt idx="215">
                  <c:v>1999</c:v>
                </c:pt>
                <c:pt idx="216">
                  <c:v>1999</c:v>
                </c:pt>
                <c:pt idx="217">
                  <c:v>1998</c:v>
                </c:pt>
                <c:pt idx="218">
                  <c:v>1998</c:v>
                </c:pt>
                <c:pt idx="219">
                  <c:v>1998</c:v>
                </c:pt>
                <c:pt idx="220">
                  <c:v>1998</c:v>
                </c:pt>
                <c:pt idx="221">
                  <c:v>1998</c:v>
                </c:pt>
                <c:pt idx="222">
                  <c:v>1998</c:v>
                </c:pt>
                <c:pt idx="223">
                  <c:v>1998</c:v>
                </c:pt>
                <c:pt idx="224">
                  <c:v>1998</c:v>
                </c:pt>
                <c:pt idx="225">
                  <c:v>1998</c:v>
                </c:pt>
                <c:pt idx="226">
                  <c:v>1998</c:v>
                </c:pt>
                <c:pt idx="227">
                  <c:v>1998</c:v>
                </c:pt>
                <c:pt idx="228">
                  <c:v>1998</c:v>
                </c:pt>
                <c:pt idx="229">
                  <c:v>1997</c:v>
                </c:pt>
                <c:pt idx="230">
                  <c:v>1997</c:v>
                </c:pt>
                <c:pt idx="231">
                  <c:v>1997</c:v>
                </c:pt>
                <c:pt idx="232">
                  <c:v>1997</c:v>
                </c:pt>
                <c:pt idx="233">
                  <c:v>1997</c:v>
                </c:pt>
                <c:pt idx="234">
                  <c:v>1997</c:v>
                </c:pt>
                <c:pt idx="235">
                  <c:v>1997</c:v>
                </c:pt>
                <c:pt idx="236">
                  <c:v>1997</c:v>
                </c:pt>
                <c:pt idx="237">
                  <c:v>1997</c:v>
                </c:pt>
                <c:pt idx="238">
                  <c:v>1997</c:v>
                </c:pt>
                <c:pt idx="239">
                  <c:v>1997</c:v>
                </c:pt>
                <c:pt idx="240">
                  <c:v>1997</c:v>
                </c:pt>
                <c:pt idx="241">
                  <c:v>1996</c:v>
                </c:pt>
                <c:pt idx="242">
                  <c:v>1996</c:v>
                </c:pt>
                <c:pt idx="243">
                  <c:v>1996</c:v>
                </c:pt>
                <c:pt idx="244">
                  <c:v>1996</c:v>
                </c:pt>
                <c:pt idx="245">
                  <c:v>1996</c:v>
                </c:pt>
                <c:pt idx="246">
                  <c:v>1996</c:v>
                </c:pt>
                <c:pt idx="247">
                  <c:v>1996</c:v>
                </c:pt>
                <c:pt idx="248">
                  <c:v>1996</c:v>
                </c:pt>
                <c:pt idx="249">
                  <c:v>1996</c:v>
                </c:pt>
                <c:pt idx="250">
                  <c:v>1996</c:v>
                </c:pt>
                <c:pt idx="251">
                  <c:v>1996</c:v>
                </c:pt>
                <c:pt idx="252">
                  <c:v>1996</c:v>
                </c:pt>
                <c:pt idx="253">
                  <c:v>1995</c:v>
                </c:pt>
                <c:pt idx="254">
                  <c:v>1995</c:v>
                </c:pt>
                <c:pt idx="255">
                  <c:v>1995</c:v>
                </c:pt>
                <c:pt idx="256">
                  <c:v>1995</c:v>
                </c:pt>
                <c:pt idx="257">
                  <c:v>1995</c:v>
                </c:pt>
                <c:pt idx="258">
                  <c:v>1995</c:v>
                </c:pt>
                <c:pt idx="259">
                  <c:v>1995</c:v>
                </c:pt>
                <c:pt idx="260">
                  <c:v>1995</c:v>
                </c:pt>
                <c:pt idx="261">
                  <c:v>1995</c:v>
                </c:pt>
                <c:pt idx="262">
                  <c:v>1995</c:v>
                </c:pt>
                <c:pt idx="263">
                  <c:v>1995</c:v>
                </c:pt>
                <c:pt idx="264">
                  <c:v>1995</c:v>
                </c:pt>
                <c:pt idx="265">
                  <c:v>1994</c:v>
                </c:pt>
                <c:pt idx="266">
                  <c:v>1994</c:v>
                </c:pt>
                <c:pt idx="267">
                  <c:v>1994</c:v>
                </c:pt>
                <c:pt idx="268">
                  <c:v>1994</c:v>
                </c:pt>
                <c:pt idx="269">
                  <c:v>1994</c:v>
                </c:pt>
                <c:pt idx="270">
                  <c:v>1994</c:v>
                </c:pt>
                <c:pt idx="271">
                  <c:v>1994</c:v>
                </c:pt>
                <c:pt idx="272">
                  <c:v>1994</c:v>
                </c:pt>
                <c:pt idx="273">
                  <c:v>1994</c:v>
                </c:pt>
                <c:pt idx="274">
                  <c:v>1994</c:v>
                </c:pt>
                <c:pt idx="275">
                  <c:v>1994</c:v>
                </c:pt>
                <c:pt idx="276">
                  <c:v>1994</c:v>
                </c:pt>
                <c:pt idx="277">
                  <c:v>1993</c:v>
                </c:pt>
                <c:pt idx="278">
                  <c:v>1993</c:v>
                </c:pt>
                <c:pt idx="279">
                  <c:v>1993</c:v>
                </c:pt>
                <c:pt idx="280">
                  <c:v>1993</c:v>
                </c:pt>
                <c:pt idx="281">
                  <c:v>1993</c:v>
                </c:pt>
                <c:pt idx="282">
                  <c:v>1993</c:v>
                </c:pt>
                <c:pt idx="283">
                  <c:v>1993</c:v>
                </c:pt>
                <c:pt idx="284">
                  <c:v>1993</c:v>
                </c:pt>
                <c:pt idx="285">
                  <c:v>1993</c:v>
                </c:pt>
                <c:pt idx="286">
                  <c:v>1993</c:v>
                </c:pt>
                <c:pt idx="287">
                  <c:v>1993</c:v>
                </c:pt>
                <c:pt idx="288">
                  <c:v>1993</c:v>
                </c:pt>
                <c:pt idx="289">
                  <c:v>1992</c:v>
                </c:pt>
                <c:pt idx="290">
                  <c:v>1992</c:v>
                </c:pt>
                <c:pt idx="291">
                  <c:v>1992</c:v>
                </c:pt>
                <c:pt idx="292">
                  <c:v>1992</c:v>
                </c:pt>
                <c:pt idx="293">
                  <c:v>1992</c:v>
                </c:pt>
                <c:pt idx="294">
                  <c:v>1992</c:v>
                </c:pt>
                <c:pt idx="295">
                  <c:v>1992</c:v>
                </c:pt>
                <c:pt idx="296">
                  <c:v>1992</c:v>
                </c:pt>
                <c:pt idx="297">
                  <c:v>1992</c:v>
                </c:pt>
                <c:pt idx="298">
                  <c:v>1992</c:v>
                </c:pt>
                <c:pt idx="299">
                  <c:v>1992</c:v>
                </c:pt>
                <c:pt idx="300">
                  <c:v>1992</c:v>
                </c:pt>
                <c:pt idx="301">
                  <c:v>1991</c:v>
                </c:pt>
                <c:pt idx="302">
                  <c:v>1991</c:v>
                </c:pt>
                <c:pt idx="303">
                  <c:v>1991</c:v>
                </c:pt>
                <c:pt idx="304">
                  <c:v>1991</c:v>
                </c:pt>
                <c:pt idx="305">
                  <c:v>1991</c:v>
                </c:pt>
                <c:pt idx="306">
                  <c:v>1991</c:v>
                </c:pt>
                <c:pt idx="307">
                  <c:v>1991</c:v>
                </c:pt>
                <c:pt idx="308">
                  <c:v>1991</c:v>
                </c:pt>
                <c:pt idx="309">
                  <c:v>1991</c:v>
                </c:pt>
                <c:pt idx="310">
                  <c:v>1991</c:v>
                </c:pt>
                <c:pt idx="311">
                  <c:v>1991</c:v>
                </c:pt>
                <c:pt idx="312">
                  <c:v>1991</c:v>
                </c:pt>
              </c:strCache>
            </c:strRef>
          </c:cat>
          <c:val>
            <c:numRef>
              <c:f>Data!$U$3:$U$315</c:f>
              <c:numCache>
                <c:formatCode>General</c:formatCode>
                <c:ptCount val="313"/>
                <c:pt idx="2" formatCode="_(&quot;$&quot;* #,##0.00_);_(&quot;$&quot;* \(#,##0.00\);_(&quot;$&quot;* &quot;-&quot;??_);_(@_)">
                  <c:v>34.661572052401745</c:v>
                </c:pt>
                <c:pt idx="3" formatCode="_(&quot;$&quot;* #,##0.00_);_(&quot;$&quot;* \(#,##0.00\);_(&quot;$&quot;* &quot;-&quot;??_);_(@_)">
                  <c:v>30.977074235807862</c:v>
                </c:pt>
                <c:pt idx="4" formatCode="_(&quot;$&quot;* #,##0.00_);_(&quot;$&quot;* \(#,##0.00\);_(&quot;$&quot;* &quot;-&quot;??_);_(@_)">
                  <c:v>29.612445414847159</c:v>
                </c:pt>
                <c:pt idx="5" formatCode="_(&quot;$&quot;* #,##0.00_);_(&quot;$&quot;* \(#,##0.00\);_(&quot;$&quot;* &quot;-&quot;??_);_(@_)">
                  <c:v>30.158296943231438</c:v>
                </c:pt>
                <c:pt idx="6" formatCode="_(&quot;$&quot;* #,##0.00_);_(&quot;$&quot;* \(#,##0.00\);_(&quot;$&quot;* &quot;-&quot;??_);_(@_)">
                  <c:v>30.158296943231438</c:v>
                </c:pt>
                <c:pt idx="7" formatCode="_(&quot;$&quot;* #,##0.00_);_(&quot;$&quot;* \(#,##0.00\);_(&quot;$&quot;* &quot;-&quot;??_);_(@_)">
                  <c:v>30.567685589519652</c:v>
                </c:pt>
                <c:pt idx="8" formatCode="_(&quot;$&quot;* #,##0.00_);_(&quot;$&quot;* \(#,##0.00\);_(&quot;$&quot;* &quot;-&quot;??_);_(@_)">
                  <c:v>32.751091703056765</c:v>
                </c:pt>
                <c:pt idx="9" formatCode="_(&quot;$&quot;* #,##0.00_);_(&quot;$&quot;* \(#,##0.00\);_(&quot;$&quot;* &quot;-&quot;??_);_(@_)">
                  <c:v>30.431222707423583</c:v>
                </c:pt>
                <c:pt idx="10" formatCode="_(&quot;$&quot;* #,##0.00_);_(&quot;$&quot;* \(#,##0.00\);_(&quot;$&quot;* &quot;-&quot;??_);_(@_)">
                  <c:v>35.207423580786028</c:v>
                </c:pt>
                <c:pt idx="11" formatCode="_(&quot;$&quot;* #,##0.00_);_(&quot;$&quot;* \(#,##0.00\);_(&quot;$&quot;* &quot;-&quot;??_);_(@_)">
                  <c:v>34.388646288209607</c:v>
                </c:pt>
                <c:pt idx="12" formatCode="_(&quot;$&quot;* #,##0.00_);_(&quot;$&quot;* \(#,##0.00\);_(&quot;$&quot;* &quot;-&quot;??_);_(@_)">
                  <c:v>34.115720524017469</c:v>
                </c:pt>
                <c:pt idx="13" formatCode="_(&quot;$&quot;* #,##0.00_);_(&quot;$&quot;* \(#,##0.00\);_(&quot;$&quot;* &quot;-&quot;??_);_(@_)">
                  <c:v>32.792030567685593</c:v>
                </c:pt>
                <c:pt idx="14" formatCode="_(&quot;$&quot;* #,##0.00_);_(&quot;$&quot;* \(#,##0.00\);_(&quot;$&quot;* &quot;-&quot;??_);_(@_)">
                  <c:v>32.846615720524014</c:v>
                </c:pt>
                <c:pt idx="15" formatCode="_(&quot;$&quot;* #,##0.00_);_(&quot;$&quot;* \(#,##0.00\);_(&quot;$&quot;* &quot;-&quot;??_);_(@_)">
                  <c:v>33.337882096069869</c:v>
                </c:pt>
                <c:pt idx="16" formatCode="_(&quot;$&quot;* #,##0.00_);_(&quot;$&quot;* \(#,##0.00\);_(&quot;$&quot;* &quot;-&quot;??_);_(@_)">
                  <c:v>29.626091703056765</c:v>
                </c:pt>
                <c:pt idx="17" formatCode="_(&quot;$&quot;* #,##0.00_);_(&quot;$&quot;* \(#,##0.00\);_(&quot;$&quot;* &quot;-&quot;??_);_(@_)">
                  <c:v>31.413755458515283</c:v>
                </c:pt>
                <c:pt idx="18" formatCode="_(&quot;$&quot;* #,##0.00_);_(&quot;$&quot;* \(#,##0.00\);_(&quot;$&quot;* &quot;-&quot;??_);_(@_)">
                  <c:v>31.905021834061138</c:v>
                </c:pt>
                <c:pt idx="19" formatCode="_(&quot;$&quot;* #,##0.00_);_(&quot;$&quot;* \(#,##0.00\);_(&quot;$&quot;* &quot;-&quot;??_);_(@_)">
                  <c:v>34.143013100436676</c:v>
                </c:pt>
                <c:pt idx="20" formatCode="_(&quot;$&quot;* #,##0.00_);_(&quot;$&quot;* \(#,##0.00\);_(&quot;$&quot;* &quot;-&quot;??_);_(@_)">
                  <c:v>34.825327510917035</c:v>
                </c:pt>
                <c:pt idx="21" formatCode="_(&quot;$&quot;* #,##0.00_);_(&quot;$&quot;* \(#,##0.00\);_(&quot;$&quot;* &quot;-&quot;??_);_(@_)">
                  <c:v>36.039847161572055</c:v>
                </c:pt>
                <c:pt idx="22" formatCode="_(&quot;$&quot;* #,##0.00_);_(&quot;$&quot;* \(#,##0.00\);_(&quot;$&quot;* &quot;-&quot;??_);_(@_)">
                  <c:v>41.730349344978166</c:v>
                </c:pt>
                <c:pt idx="23" formatCode="_(&quot;$&quot;* #,##0.00_);_(&quot;$&quot;* \(#,##0.00\);_(&quot;$&quot;* &quot;-&quot;??_);_(@_)">
                  <c:v>40.038209606986904</c:v>
                </c:pt>
                <c:pt idx="24" formatCode="_(&quot;$&quot;* #,##0.00_);_(&quot;$&quot;* \(#,##0.00\);_(&quot;$&quot;* &quot;-&quot;??_);_(@_)">
                  <c:v>37.254366812227076</c:v>
                </c:pt>
                <c:pt idx="25" formatCode="_(&quot;$&quot;* #,##0.00_);_(&quot;$&quot;* \(#,##0.00\);_(&quot;$&quot;* &quot;-&quot;??_);_(@_)">
                  <c:v>38.987445414847159</c:v>
                </c:pt>
                <c:pt idx="26" formatCode="_(&quot;$&quot;* #,##0.00_);_(&quot;$&quot;* \(#,##0.00\);_(&quot;$&quot;* &quot;-&quot;??_);_(@_)">
                  <c:v>39.137554585152834</c:v>
                </c:pt>
                <c:pt idx="27" formatCode="_(&quot;$&quot;* #,##0.00_);_(&quot;$&quot;* \(#,##0.00\);_(&quot;$&quot;* &quot;-&quot;??_);_(@_)">
                  <c:v>41.96233624454149</c:v>
                </c:pt>
                <c:pt idx="28" formatCode="_(&quot;$&quot;* #,##0.00_);_(&quot;$&quot;* \(#,##0.00\);_(&quot;$&quot;* &quot;-&quot;??_);_(@_)">
                  <c:v>40.802401746724897</c:v>
                </c:pt>
                <c:pt idx="29" formatCode="_(&quot;$&quot;* #,##0.00_);_(&quot;$&quot;* \(#,##0.00\);_(&quot;$&quot;* &quot;-&quot;??_);_(@_)">
                  <c:v>38.387008733624455</c:v>
                </c:pt>
                <c:pt idx="30" formatCode="_(&quot;$&quot;* #,##0.00_);_(&quot;$&quot;* \(#,##0.00\);_(&quot;$&quot;* &quot;-&quot;??_);_(@_)">
                  <c:v>40.02456331877729</c:v>
                </c:pt>
                <c:pt idx="31" formatCode="_(&quot;$&quot;* #,##0.00_);_(&quot;$&quot;* \(#,##0.00\);_(&quot;$&quot;* &quot;-&quot;??_);_(@_)">
                  <c:v>40.693231441048042</c:v>
                </c:pt>
                <c:pt idx="32" formatCode="_(&quot;$&quot;* #,##0.00_);_(&quot;$&quot;* \(#,##0.00\);_(&quot;$&quot;* &quot;-&quot;??_);_(@_)">
                  <c:v>45.100982532751097</c:v>
                </c:pt>
                <c:pt idx="33" formatCode="_(&quot;$&quot;* #,##0.00_);_(&quot;$&quot;* \(#,##0.00\);_(&quot;$&quot;* &quot;-&quot;??_);_(@_)">
                  <c:v>47.898471615720524</c:v>
                </c:pt>
                <c:pt idx="34" formatCode="_(&quot;$&quot;* #,##0.00_);_(&quot;$&quot;* \(#,##0.00\);_(&quot;$&quot;* &quot;-&quot;??_);_(@_)">
                  <c:v>54.162117903930131</c:v>
                </c:pt>
                <c:pt idx="35" formatCode="_(&quot;$&quot;* #,##0.00_);_(&quot;$&quot;* \(#,##0.00\);_(&quot;$&quot;* &quot;-&quot;??_);_(@_)">
                  <c:v>52.838427947598255</c:v>
                </c:pt>
                <c:pt idx="36" formatCode="_(&quot;$&quot;* #,##0.00_);_(&quot;$&quot;* \(#,##0.00\);_(&quot;$&quot;* &quot;-&quot;??_);_(@_)">
                  <c:v>46.206331877729262</c:v>
                </c:pt>
                <c:pt idx="37" formatCode="_(&quot;$&quot;* #,##0.00_);_(&quot;$&quot;* \(#,##0.00\);_(&quot;$&quot;* &quot;-&quot;??_);_(@_)">
                  <c:v>39.751637554585145</c:v>
                </c:pt>
                <c:pt idx="38" formatCode="_(&quot;$&quot;* #,##0.00_);_(&quot;$&quot;* \(#,##0.00\);_(&quot;$&quot;* &quot;-&quot;??_);_(@_)">
                  <c:v>40.611353711790393</c:v>
                </c:pt>
                <c:pt idx="39" formatCode="_(&quot;$&quot;* #,##0.00_);_(&quot;$&quot;* \(#,##0.00\);_(&quot;$&quot;* &quot;-&quot;??_);_(@_)">
                  <c:v>41.23908296943231</c:v>
                </c:pt>
                <c:pt idx="40" formatCode="_(&quot;$&quot;* #,##0.00_);_(&quot;$&quot;* \(#,##0.00\);_(&quot;$&quot;* &quot;-&quot;??_);_(@_)">
                  <c:v>40.324781659388648</c:v>
                </c:pt>
                <c:pt idx="41" formatCode="_(&quot;$&quot;* #,##0.00_);_(&quot;$&quot;* \(#,##0.00\);_(&quot;$&quot;* &quot;-&quot;??_);_(@_)">
                  <c:v>39.8471615720524</c:v>
                </c:pt>
                <c:pt idx="42" formatCode="_(&quot;$&quot;* #,##0.00_);_(&quot;$&quot;* \(#,##0.00\);_(&quot;$&quot;* &quot;-&quot;??_);_(@_)">
                  <c:v>39.983624454148469</c:v>
                </c:pt>
                <c:pt idx="43" formatCode="_(&quot;$&quot;* #,##0.00_);_(&quot;$&quot;* \(#,##0.00\);_(&quot;$&quot;* &quot;-&quot;??_);_(@_)">
                  <c:v>41.266375545851531</c:v>
                </c:pt>
                <c:pt idx="44" formatCode="_(&quot;$&quot;* #,##0.00_);_(&quot;$&quot;* \(#,##0.00\);_(&quot;$&quot;* &quot;-&quot;??_);_(@_)">
                  <c:v>41.075327510917027</c:v>
                </c:pt>
                <c:pt idx="45" formatCode="_(&quot;$&quot;* #,##0.00_);_(&quot;$&quot;* \(#,##0.00\);_(&quot;$&quot;* &quot;-&quot;??_);_(@_)">
                  <c:v>44.213973799126641</c:v>
                </c:pt>
                <c:pt idx="46" formatCode="_(&quot;$&quot;* #,##0.00_);_(&quot;$&quot;* \(#,##0.00\);_(&quot;$&quot;* &quot;-&quot;??_);_(@_)">
                  <c:v>43.818231441048034</c:v>
                </c:pt>
                <c:pt idx="47" formatCode="_(&quot;$&quot;* #,##0.00_);_(&quot;$&quot;* \(#,##0.00\);_(&quot;$&quot;* &quot;-&quot;??_);_(@_)">
                  <c:v>43.122270742358083</c:v>
                </c:pt>
                <c:pt idx="48" formatCode="_(&quot;$&quot;* #,##0.00_);_(&quot;$&quot;* \(#,##0.00\);_(&quot;$&quot;* &quot;-&quot;??_);_(@_)">
                  <c:v>41.894104803493448</c:v>
                </c:pt>
                <c:pt idx="49" formatCode="_(&quot;$&quot;* #,##0.00_);_(&quot;$&quot;* \(#,##0.00\);_(&quot;$&quot;* &quot;-&quot;??_);_(@_)">
                  <c:v>40.529475982532752</c:v>
                </c:pt>
                <c:pt idx="50" formatCode="_(&quot;$&quot;* #,##0.00_);_(&quot;$&quot;* \(#,##0.00\);_(&quot;$&quot;* &quot;-&quot;??_);_(@_)">
                  <c:v>40.311135371179041</c:v>
                </c:pt>
                <c:pt idx="51" formatCode="_(&quot;$&quot;* #,##0.00_);_(&quot;$&quot;* \(#,##0.00\);_(&quot;$&quot;* &quot;-&quot;??_);_(@_)">
                  <c:v>39.028384279475986</c:v>
                </c:pt>
                <c:pt idx="52" formatCode="_(&quot;$&quot;* #,##0.00_);_(&quot;$&quot;* \(#,##0.00\);_(&quot;$&quot;* &quot;-&quot;??_);_(@_)">
                  <c:v>38.591703056768552</c:v>
                </c:pt>
                <c:pt idx="53" formatCode="_(&quot;$&quot;* #,##0.00_);_(&quot;$&quot;* \(#,##0.00\);_(&quot;$&quot;* &quot;-&quot;??_);_(@_)">
                  <c:v>38.755458515283841</c:v>
                </c:pt>
                <c:pt idx="54" formatCode="_(&quot;$&quot;* #,##0.00_);_(&quot;$&quot;* \(#,##0.00\);_(&quot;$&quot;* &quot;-&quot;??_);_(@_)">
                  <c:v>38.618995633187772</c:v>
                </c:pt>
                <c:pt idx="55" formatCode="_(&quot;$&quot;* #,##0.00_);_(&quot;$&quot;* \(#,##0.00\);_(&quot;$&quot;* &quot;-&quot;??_);_(@_)">
                  <c:v>40.802401746724897</c:v>
                </c:pt>
                <c:pt idx="56" formatCode="_(&quot;$&quot;* #,##0.00_);_(&quot;$&quot;* \(#,##0.00\);_(&quot;$&quot;* &quot;-&quot;??_);_(@_)">
                  <c:v>43.941048034934504</c:v>
                </c:pt>
                <c:pt idx="57" formatCode="_(&quot;$&quot;* #,##0.00_);_(&quot;$&quot;* \(#,##0.00\);_(&quot;$&quot;* &quot;-&quot;??_);_(@_)">
                  <c:v>44.75982532751091</c:v>
                </c:pt>
                <c:pt idx="58" formatCode="_(&quot;$&quot;* #,##0.00_);_(&quot;$&quot;* \(#,##0.00\);_(&quot;$&quot;* &quot;-&quot;??_);_(@_)">
                  <c:v>45.578602620087331</c:v>
                </c:pt>
                <c:pt idx="59" formatCode="_(&quot;$&quot;* #,##0.00_);_(&quot;$&quot;* \(#,##0.00\);_(&quot;$&quot;* &quot;-&quot;??_);_(@_)">
                  <c:v>44.896288209606986</c:v>
                </c:pt>
                <c:pt idx="60" formatCode="_(&quot;$&quot;* #,##0.00_);_(&quot;$&quot;* \(#,##0.00\);_(&quot;$&quot;* &quot;-&quot;??_);_(@_)">
                  <c:v>44.486899563318772</c:v>
                </c:pt>
                <c:pt idx="61" formatCode="_(&quot;$&quot;* #,##0.00_);_(&quot;$&quot;* \(#,##0.00\);_(&quot;$&quot;* &quot;-&quot;??_);_(@_)">
                  <c:v>44.623362445414848</c:v>
                </c:pt>
                <c:pt idx="62" formatCode="_(&quot;$&quot;* #,##0.00_);_(&quot;$&quot;* \(#,##0.00\);_(&quot;$&quot;* &quot;-&quot;??_);_(@_)">
                  <c:v>43.122270742358083</c:v>
                </c:pt>
                <c:pt idx="63" formatCode="_(&quot;$&quot;* #,##0.00_);_(&quot;$&quot;* \(#,##0.00\);_(&quot;$&quot;* &quot;-&quot;??_);_(@_)">
                  <c:v>44.75982532751091</c:v>
                </c:pt>
                <c:pt idx="64" formatCode="_(&quot;$&quot;* #,##0.00_);_(&quot;$&quot;* \(#,##0.00\);_(&quot;$&quot;* &quot;-&quot;??_);_(@_)">
                  <c:v>41.075327510917027</c:v>
                </c:pt>
                <c:pt idx="65" formatCode="_(&quot;$&quot;* #,##0.00_);_(&quot;$&quot;* \(#,##0.00\);_(&quot;$&quot;* &quot;-&quot;??_);_(@_)">
                  <c:v>40.665938864628821</c:v>
                </c:pt>
                <c:pt idx="66" formatCode="_(&quot;$&quot;* #,##0.00_);_(&quot;$&quot;* \(#,##0.00\);_(&quot;$&quot;* &quot;-&quot;??_);_(@_)">
                  <c:v>41.211790393013096</c:v>
                </c:pt>
                <c:pt idx="67" formatCode="_(&quot;$&quot;* #,##0.00_);_(&quot;$&quot;* \(#,##0.00\);_(&quot;$&quot;* &quot;-&quot;??_);_(@_)">
                  <c:v>42.712882096069869</c:v>
                </c:pt>
                <c:pt idx="68" formatCode="_(&quot;$&quot;* #,##0.00_);_(&quot;$&quot;* \(#,##0.00\);_(&quot;$&quot;* &quot;-&quot;??_);_(@_)">
                  <c:v>43.258733624454145</c:v>
                </c:pt>
                <c:pt idx="69" formatCode="_(&quot;$&quot;* #,##0.00_);_(&quot;$&quot;* \(#,##0.00\);_(&quot;$&quot;* &quot;-&quot;??_);_(@_)">
                  <c:v>45.169213973799131</c:v>
                </c:pt>
                <c:pt idx="70" formatCode="_(&quot;$&quot;* #,##0.00_);_(&quot;$&quot;* \(#,##0.00\);_(&quot;$&quot;* &quot;-&quot;??_);_(@_)">
                  <c:v>46.26091703056769</c:v>
                </c:pt>
                <c:pt idx="71" formatCode="_(&quot;$&quot;* #,##0.00_);_(&quot;$&quot;* \(#,##0.00\);_(&quot;$&quot;* &quot;-&quot;??_);_(@_)">
                  <c:v>46.397379912663759</c:v>
                </c:pt>
                <c:pt idx="72" formatCode="_(&quot;$&quot;* #,##0.00_);_(&quot;$&quot;* \(#,##0.00\);_(&quot;$&quot;* &quot;-&quot;??_);_(@_)">
                  <c:v>43.804585152838428</c:v>
                </c:pt>
                <c:pt idx="73" formatCode="_(&quot;$&quot;* #,##0.00_);_(&quot;$&quot;* \(#,##0.00\);_(&quot;$&quot;* &quot;-&quot;??_);_(@_)">
                  <c:v>40.802401746724897</c:v>
                </c:pt>
                <c:pt idx="74" formatCode="_(&quot;$&quot;* #,##0.00_);_(&quot;$&quot;* \(#,##0.00\);_(&quot;$&quot;* &quot;-&quot;??_);_(@_)">
                  <c:v>38.755458515283841</c:v>
                </c:pt>
                <c:pt idx="75" formatCode="_(&quot;$&quot;* #,##0.00_);_(&quot;$&quot;* \(#,##0.00\);_(&quot;$&quot;* &quot;-&quot;??_);_(@_)">
                  <c:v>36.981441048034938</c:v>
                </c:pt>
                <c:pt idx="76" formatCode="_(&quot;$&quot;* #,##0.00_);_(&quot;$&quot;* \(#,##0.00\);_(&quot;$&quot;* &quot;-&quot;??_);_(@_)">
                  <c:v>36.026200873362448</c:v>
                </c:pt>
                <c:pt idx="77" formatCode="_(&quot;$&quot;* #,##0.00_);_(&quot;$&quot;* \(#,##0.00\);_(&quot;$&quot;* &quot;-&quot;??_);_(@_)">
                  <c:v>35.480349344978173</c:v>
                </c:pt>
                <c:pt idx="78" formatCode="_(&quot;$&quot;* #,##0.00_);_(&quot;$&quot;* \(#,##0.00\);_(&quot;$&quot;* &quot;-&quot;??_);_(@_)">
                  <c:v>36.026200873362448</c:v>
                </c:pt>
                <c:pt idx="79" formatCode="_(&quot;$&quot;* #,##0.00_);_(&quot;$&quot;* \(#,##0.00\);_(&quot;$&quot;* &quot;-&quot;??_);_(@_)">
                  <c:v>37.117903930131007</c:v>
                </c:pt>
                <c:pt idx="80" formatCode="_(&quot;$&quot;* #,##0.00_);_(&quot;$&quot;* \(#,##0.00\);_(&quot;$&quot;* &quot;-&quot;??_);_(@_)">
                  <c:v>39.710698689956331</c:v>
                </c:pt>
                <c:pt idx="81" formatCode="_(&quot;$&quot;* #,##0.00_);_(&quot;$&quot;* \(#,##0.00\);_(&quot;$&quot;* &quot;-&quot;??_);_(@_)">
                  <c:v>40.393013100436683</c:v>
                </c:pt>
                <c:pt idx="82" formatCode="_(&quot;$&quot;* #,##0.00_);_(&quot;$&quot;* \(#,##0.00\);_(&quot;$&quot;* &quot;-&quot;??_);_(@_)">
                  <c:v>41.211790393013096</c:v>
                </c:pt>
                <c:pt idx="83" formatCode="_(&quot;$&quot;* #,##0.00_);_(&quot;$&quot;* \(#,##0.00\);_(&quot;$&quot;* &quot;-&quot;??_);_(@_)">
                  <c:v>40.938864628820959</c:v>
                </c:pt>
                <c:pt idx="84" formatCode="_(&quot;$&quot;* #,##0.00_);_(&quot;$&quot;* \(#,##0.00\);_(&quot;$&quot;* &quot;-&quot;??_);_(@_)">
                  <c:v>37.117903930131007</c:v>
                </c:pt>
                <c:pt idx="85" formatCode="_(&quot;$&quot;* #,##0.00_);_(&quot;$&quot;* \(#,##0.00\);_(&quot;$&quot;* &quot;-&quot;??_);_(@_)">
                  <c:v>34.934497816593883</c:v>
                </c:pt>
                <c:pt idx="86" formatCode="_(&quot;$&quot;* #,##0.00_);_(&quot;$&quot;* \(#,##0.00\);_(&quot;$&quot;* &quot;-&quot;??_);_(@_)">
                  <c:v>33.706331877729262</c:v>
                </c:pt>
                <c:pt idx="87" formatCode="_(&quot;$&quot;* #,##0.00_);_(&quot;$&quot;* \(#,##0.00\);_(&quot;$&quot;* &quot;-&quot;??_);_(@_)">
                  <c:v>33.706331877729262</c:v>
                </c:pt>
                <c:pt idx="88" formatCode="_(&quot;$&quot;* #,##0.00_);_(&quot;$&quot;* \(#,##0.00\);_(&quot;$&quot;* &quot;-&quot;??_);_(@_)">
                  <c:v>33.160480349344979</c:v>
                </c:pt>
                <c:pt idx="89" formatCode="_(&quot;$&quot;* #,##0.00_);_(&quot;$&quot;* \(#,##0.00\);_(&quot;$&quot;* &quot;-&quot;??_);_(@_)">
                  <c:v>33.296943231441048</c:v>
                </c:pt>
                <c:pt idx="90" formatCode="_(&quot;$&quot;* #,##0.00_);_(&quot;$&quot;* \(#,##0.00\);_(&quot;$&quot;* &quot;-&quot;??_);_(@_)">
                  <c:v>33.706331877729262</c:v>
                </c:pt>
                <c:pt idx="91" formatCode="_(&quot;$&quot;* #,##0.00_);_(&quot;$&quot;* \(#,##0.00\);_(&quot;$&quot;* &quot;-&quot;??_);_(@_)">
                  <c:v>33.433406113537124</c:v>
                </c:pt>
                <c:pt idx="92" formatCode="_(&quot;$&quot;* #,##0.00_);_(&quot;$&quot;* \(#,##0.00\);_(&quot;$&quot;* &quot;-&quot;??_);_(@_)">
                  <c:v>33.9792576419214</c:v>
                </c:pt>
                <c:pt idx="93" formatCode="_(&quot;$&quot;* #,##0.00_);_(&quot;$&quot;* \(#,##0.00\);_(&quot;$&quot;* &quot;-&quot;??_);_(@_)">
                  <c:v>35.75327510917031</c:v>
                </c:pt>
                <c:pt idx="94" formatCode="_(&quot;$&quot;* #,##0.00_);_(&quot;$&quot;* \(#,##0.00\);_(&quot;$&quot;* &quot;-&quot;??_);_(@_)">
                  <c:v>38.618995633187772</c:v>
                </c:pt>
                <c:pt idx="95" formatCode="_(&quot;$&quot;* #,##0.00_);_(&quot;$&quot;* \(#,##0.00\);_(&quot;$&quot;* &quot;-&quot;??_);_(@_)">
                  <c:v>37.936681222707421</c:v>
                </c:pt>
                <c:pt idx="96" formatCode="_(&quot;$&quot;* #,##0.00_);_(&quot;$&quot;* \(#,##0.00\);_(&quot;$&quot;* &quot;-&quot;??_);_(@_)">
                  <c:v>36.844978165938869</c:v>
                </c:pt>
                <c:pt idx="97" formatCode="_(&quot;$&quot;* #,##0.00_);_(&quot;$&quot;* \(#,##0.00\);_(&quot;$&quot;* &quot;-&quot;??_);_(@_)">
                  <c:v>39.028384279475986</c:v>
                </c:pt>
                <c:pt idx="98" formatCode="_(&quot;$&quot;* #,##0.00_);_(&quot;$&quot;* \(#,##0.00\);_(&quot;$&quot;* &quot;-&quot;??_);_(@_)">
                  <c:v>41.075327510917027</c:v>
                </c:pt>
                <c:pt idx="99" formatCode="_(&quot;$&quot;* #,##0.00_);_(&quot;$&quot;* \(#,##0.00\);_(&quot;$&quot;* &quot;-&quot;??_);_(@_)">
                  <c:v>42.712882096069869</c:v>
                </c:pt>
                <c:pt idx="100" formatCode="_(&quot;$&quot;* #,##0.00_);_(&quot;$&quot;* \(#,##0.00\);_(&quot;$&quot;* &quot;-&quot;??_);_(@_)">
                  <c:v>44.623362445414848</c:v>
                </c:pt>
                <c:pt idx="101" formatCode="_(&quot;$&quot;* #,##0.00_);_(&quot;$&quot;* \(#,##0.00\);_(&quot;$&quot;* &quot;-&quot;??_);_(@_)">
                  <c:v>45.169213973799131</c:v>
                </c:pt>
                <c:pt idx="102" formatCode="_(&quot;$&quot;* #,##0.00_);_(&quot;$&quot;* \(#,##0.00\);_(&quot;$&quot;* &quot;-&quot;??_);_(@_)">
                  <c:v>44.896288209606986</c:v>
                </c:pt>
                <c:pt idx="103" formatCode="_(&quot;$&quot;* #,##0.00_);_(&quot;$&quot;* \(#,##0.00\);_(&quot;$&quot;* &quot;-&quot;??_);_(@_)">
                  <c:v>43.804585152838428</c:v>
                </c:pt>
                <c:pt idx="104" formatCode="_(&quot;$&quot;* #,##0.00_);_(&quot;$&quot;* \(#,##0.00\);_(&quot;$&quot;* &quot;-&quot;??_);_(@_)">
                  <c:v>42.712882096069869</c:v>
                </c:pt>
                <c:pt idx="105" formatCode="_(&quot;$&quot;* #,##0.00_);_(&quot;$&quot;* \(#,##0.00\);_(&quot;$&quot;* &quot;-&quot;??_);_(@_)">
                  <c:v>41.894104803493448</c:v>
                </c:pt>
                <c:pt idx="106" formatCode="_(&quot;$&quot;* #,##0.00_);_(&quot;$&quot;* \(#,##0.00\);_(&quot;$&quot;* &quot;-&quot;??_);_(@_)">
                  <c:v>41.894104803493448</c:v>
                </c:pt>
                <c:pt idx="107" formatCode="_(&quot;$&quot;* #,##0.00_);_(&quot;$&quot;* \(#,##0.00\);_(&quot;$&quot;* &quot;-&quot;??_);_(@_)">
                  <c:v>41.348253275109172</c:v>
                </c:pt>
                <c:pt idx="108" formatCode="_(&quot;$&quot;* #,##0.00_);_(&quot;$&quot;* \(#,##0.00\);_(&quot;$&quot;* &quot;-&quot;??_);_(@_)">
                  <c:v>40.393013100436683</c:v>
                </c:pt>
                <c:pt idx="109" formatCode="_(&quot;$&quot;* #,##0.00_);_(&quot;$&quot;* \(#,##0.00\);_(&quot;$&quot;* &quot;-&quot;??_);_(@_)">
                  <c:v>39.301310043668124</c:v>
                </c:pt>
                <c:pt idx="110" formatCode="_(&quot;$&quot;* #,##0.00_);_(&quot;$&quot;* \(#,##0.00\);_(&quot;$&quot;* &quot;-&quot;??_);_(@_)">
                  <c:v>35.343886462882097</c:v>
                </c:pt>
                <c:pt idx="111" formatCode="_(&quot;$&quot;* #,##0.00_);_(&quot;$&quot;* \(#,##0.00\);_(&quot;$&quot;* &quot;-&quot;??_);_(@_)">
                  <c:v>33.569868995633186</c:v>
                </c:pt>
                <c:pt idx="112" formatCode="_(&quot;$&quot;* #,##0.00_);_(&quot;$&quot;* \(#,##0.00\);_(&quot;$&quot;* &quot;-&quot;??_);_(@_)">
                  <c:v>32.20524017467249</c:v>
                </c:pt>
                <c:pt idx="113" formatCode="_(&quot;$&quot;* #,##0.00_);_(&quot;$&quot;* \(#,##0.00\);_(&quot;$&quot;* &quot;-&quot;??_);_(@_)">
                  <c:v>32.751091703056765</c:v>
                </c:pt>
                <c:pt idx="114" formatCode="_(&quot;$&quot;* #,##0.00_);_(&quot;$&quot;* \(#,##0.00\);_(&quot;$&quot;* &quot;-&quot;??_);_(@_)">
                  <c:v>33.02401746724891</c:v>
                </c:pt>
                <c:pt idx="115" formatCode="_(&quot;$&quot;* #,##0.00_);_(&quot;$&quot;* \(#,##0.00\);_(&quot;$&quot;* &quot;-&quot;??_);_(@_)">
                  <c:v>32.751091703056765</c:v>
                </c:pt>
                <c:pt idx="116" formatCode="_(&quot;$&quot;* #,##0.00_);_(&quot;$&quot;* \(#,##0.00\);_(&quot;$&quot;* &quot;-&quot;??_);_(@_)">
                  <c:v>33.296943231441048</c:v>
                </c:pt>
                <c:pt idx="117" formatCode="_(&quot;$&quot;* #,##0.00_);_(&quot;$&quot;* \(#,##0.00\);_(&quot;$&quot;* &quot;-&quot;??_);_(@_)">
                  <c:v>33.02401746724891</c:v>
                </c:pt>
                <c:pt idx="118" formatCode="_(&quot;$&quot;* #,##0.00_);_(&quot;$&quot;* \(#,##0.00\);_(&quot;$&quot;* &quot;-&quot;??_);_(@_)">
                  <c:v>33.02401746724891</c:v>
                </c:pt>
                <c:pt idx="119" formatCode="_(&quot;$&quot;* #,##0.00_);_(&quot;$&quot;* \(#,##0.00\);_(&quot;$&quot;* &quot;-&quot;??_);_(@_)">
                  <c:v>31.65938864628821</c:v>
                </c:pt>
                <c:pt idx="120" formatCode="_(&quot;$&quot;* #,##0.00_);_(&quot;$&quot;* \(#,##0.00\);_(&quot;$&quot;* &quot;-&quot;??_);_(@_)">
                  <c:v>31.522925764192141</c:v>
                </c:pt>
                <c:pt idx="121" formatCode="_(&quot;$&quot;* #,##0.00_);_(&quot;$&quot;* \(#,##0.00\);_(&quot;$&quot;* &quot;-&quot;??_);_(@_)">
                  <c:v>32.20524017467249</c:v>
                </c:pt>
                <c:pt idx="122" formatCode="_(&quot;$&quot;* #,##0.00_);_(&quot;$&quot;* \(#,##0.00\);_(&quot;$&quot;* &quot;-&quot;??_);_(@_)">
                  <c:v>32.068777292576421</c:v>
                </c:pt>
                <c:pt idx="123" formatCode="_(&quot;$&quot;* #,##0.00_);_(&quot;$&quot;* \(#,##0.00\);_(&quot;$&quot;* &quot;-&quot;??_);_(@_)">
                  <c:v>31.65938864628821</c:v>
                </c:pt>
                <c:pt idx="124" formatCode="_(&quot;$&quot;* #,##0.00_);_(&quot;$&quot;* \(#,##0.00\);_(&quot;$&quot;* &quot;-&quot;??_);_(@_)">
                  <c:v>32.751091703056765</c:v>
                </c:pt>
                <c:pt idx="125" formatCode="_(&quot;$&quot;* #,##0.00_);_(&quot;$&quot;* \(#,##0.00\);_(&quot;$&quot;* &quot;-&quot;??_);_(@_)">
                  <c:v>32.20524017467249</c:v>
                </c:pt>
                <c:pt idx="126" formatCode="_(&quot;$&quot;* #,##0.00_);_(&quot;$&quot;* \(#,##0.00\);_(&quot;$&quot;* &quot;-&quot;??_);_(@_)">
                  <c:v>31.795851528384279</c:v>
                </c:pt>
                <c:pt idx="127" formatCode="_(&quot;$&quot;* #,##0.00_);_(&quot;$&quot;* \(#,##0.00\);_(&quot;$&quot;* &quot;-&quot;??_);_(@_)">
                  <c:v>32.068777292576421</c:v>
                </c:pt>
                <c:pt idx="128" formatCode="_(&quot;$&quot;* #,##0.00_);_(&quot;$&quot;* \(#,##0.00\);_(&quot;$&quot;* &quot;-&quot;??_);_(@_)">
                  <c:v>32.068777292576421</c:v>
                </c:pt>
                <c:pt idx="129" formatCode="_(&quot;$&quot;* #,##0.00_);_(&quot;$&quot;* \(#,##0.00\);_(&quot;$&quot;* &quot;-&quot;??_);_(@_)">
                  <c:v>31.65938864628821</c:v>
                </c:pt>
                <c:pt idx="130" formatCode="_(&quot;$&quot;* #,##0.00_);_(&quot;$&quot;* \(#,##0.00\);_(&quot;$&quot;* &quot;-&quot;??_);_(@_)">
                  <c:v>31.522925764192141</c:v>
                </c:pt>
                <c:pt idx="131" formatCode="_(&quot;$&quot;* #,##0.00_);_(&quot;$&quot;* \(#,##0.00\);_(&quot;$&quot;* &quot;-&quot;??_);_(@_)">
                  <c:v>31.795851528384279</c:v>
                </c:pt>
                <c:pt idx="132" formatCode="_(&quot;$&quot;* #,##0.00_);_(&quot;$&quot;* \(#,##0.00\);_(&quot;$&quot;* &quot;-&quot;??_);_(@_)">
                  <c:v>31.386462882096069</c:v>
                </c:pt>
                <c:pt idx="133" formatCode="_(&quot;$&quot;* #,##0.00_);_(&quot;$&quot;* \(#,##0.00\);_(&quot;$&quot;* &quot;-&quot;??_);_(@_)">
                  <c:v>30.567685589519652</c:v>
                </c:pt>
                <c:pt idx="134" formatCode="_(&quot;$&quot;* #,##0.00_);_(&quot;$&quot;* \(#,##0.00\);_(&quot;$&quot;* &quot;-&quot;??_);_(@_)">
                  <c:v>30.704148471615721</c:v>
                </c:pt>
                <c:pt idx="135" formatCode="_(&quot;$&quot;* #,##0.00_);_(&quot;$&quot;* \(#,##0.00\);_(&quot;$&quot;* &quot;-&quot;??_);_(@_)">
                  <c:v>30.704148471615721</c:v>
                </c:pt>
                <c:pt idx="136" formatCode="_(&quot;$&quot;* #,##0.00_);_(&quot;$&quot;* \(#,##0.00\);_(&quot;$&quot;* &quot;-&quot;??_);_(@_)">
                  <c:v>29.339519650655021</c:v>
                </c:pt>
                <c:pt idx="137" formatCode="_(&quot;$&quot;* #,##0.00_);_(&quot;$&quot;* \(#,##0.00\);_(&quot;$&quot;* &quot;-&quot;??_);_(@_)">
                  <c:v>27.156113537117903</c:v>
                </c:pt>
                <c:pt idx="138" formatCode="_(&quot;$&quot;* #,##0.00_);_(&quot;$&quot;* \(#,##0.00\);_(&quot;$&quot;* &quot;-&quot;??_);_(@_)">
                  <c:v>27.019650655021834</c:v>
                </c:pt>
                <c:pt idx="139" formatCode="_(&quot;$&quot;* #,##0.00_);_(&quot;$&quot;* \(#,##0.00\);_(&quot;$&quot;* &quot;-&quot;??_);_(@_)">
                  <c:v>26.746724890829697</c:v>
                </c:pt>
                <c:pt idx="140" formatCode="_(&quot;$&quot;* #,##0.00_);_(&quot;$&quot;* \(#,##0.00\);_(&quot;$&quot;* &quot;-&quot;??_);_(@_)">
                  <c:v>27.565502183406114</c:v>
                </c:pt>
                <c:pt idx="141" formatCode="_(&quot;$&quot;* #,##0.00_);_(&quot;$&quot;* \(#,##0.00\);_(&quot;$&quot;* &quot;-&quot;??_);_(@_)">
                  <c:v>27.429039301310041</c:v>
                </c:pt>
                <c:pt idx="142" formatCode="_(&quot;$&quot;* #,##0.00_);_(&quot;$&quot;* \(#,##0.00\);_(&quot;$&quot;* &quot;-&quot;??_);_(@_)">
                  <c:v>26.883187772925766</c:v>
                </c:pt>
                <c:pt idx="143" formatCode="_(&quot;$&quot;* #,##0.00_);_(&quot;$&quot;* \(#,##0.00\);_(&quot;$&quot;* &quot;-&quot;??_);_(@_)">
                  <c:v>26.473799126637552</c:v>
                </c:pt>
                <c:pt idx="144" formatCode="_(&quot;$&quot;* #,##0.00_);_(&quot;$&quot;* \(#,##0.00\);_(&quot;$&quot;* &quot;-&quot;??_);_(@_)">
                  <c:v>26.473799126637552</c:v>
                </c:pt>
                <c:pt idx="145" formatCode="_(&quot;$&quot;* #,##0.00_);_(&quot;$&quot;* \(#,##0.00\);_(&quot;$&quot;* &quot;-&quot;??_);_(@_)">
                  <c:v>26.200873362445414</c:v>
                </c:pt>
                <c:pt idx="146" formatCode="_(&quot;$&quot;* #,##0.00_);_(&quot;$&quot;* \(#,##0.00\);_(&quot;$&quot;* &quot;-&quot;??_);_(@_)">
                  <c:v>26.064410480349345</c:v>
                </c:pt>
                <c:pt idx="147" formatCode="_(&quot;$&quot;* #,##0.00_);_(&quot;$&quot;* \(#,##0.00\);_(&quot;$&quot;* &quot;-&quot;??_);_(@_)">
                  <c:v>24.426855895196507</c:v>
                </c:pt>
                <c:pt idx="148" formatCode="_(&quot;$&quot;* #,##0.00_);_(&quot;$&quot;* \(#,##0.00\);_(&quot;$&quot;* &quot;-&quot;??_);_(@_)">
                  <c:v>24.017467248908297</c:v>
                </c:pt>
                <c:pt idx="149" formatCode="_(&quot;$&quot;* #,##0.00_);_(&quot;$&quot;* \(#,##0.00\);_(&quot;$&quot;* &quot;-&quot;??_);_(@_)">
                  <c:v>23.335152838427948</c:v>
                </c:pt>
                <c:pt idx="150" formatCode="_(&quot;$&quot;* #,##0.00_);_(&quot;$&quot;* \(#,##0.00\);_(&quot;$&quot;* &quot;-&quot;??_);_(@_)">
                  <c:v>23.198689956331879</c:v>
                </c:pt>
                <c:pt idx="151" formatCode="_(&quot;$&quot;* #,##0.00_);_(&quot;$&quot;* \(#,##0.00\);_(&quot;$&quot;* &quot;-&quot;??_);_(@_)">
                  <c:v>23.744541484716159</c:v>
                </c:pt>
                <c:pt idx="152" formatCode="_(&quot;$&quot;* #,##0.00_);_(&quot;$&quot;* \(#,##0.00\);_(&quot;$&quot;* &quot;-&quot;??_);_(@_)">
                  <c:v>23.608078602620086</c:v>
                </c:pt>
                <c:pt idx="153" formatCode="_(&quot;$&quot;* #,##0.00_);_(&quot;$&quot;* \(#,##0.00\);_(&quot;$&quot;* &quot;-&quot;??_);_(@_)">
                  <c:v>23.881004366812228</c:v>
                </c:pt>
                <c:pt idx="154" formatCode="_(&quot;$&quot;* #,##0.00_);_(&quot;$&quot;* \(#,##0.00\);_(&quot;$&quot;* &quot;-&quot;??_);_(@_)">
                  <c:v>23.608078602620086</c:v>
                </c:pt>
                <c:pt idx="155" formatCode="_(&quot;$&quot;* #,##0.00_);_(&quot;$&quot;* \(#,##0.00\);_(&quot;$&quot;* &quot;-&quot;??_);_(@_)">
                  <c:v>24.97270742358079</c:v>
                </c:pt>
                <c:pt idx="156" formatCode="_(&quot;$&quot;* #,##0.00_);_(&quot;$&quot;* \(#,##0.00\);_(&quot;$&quot;* &quot;-&quot;??_);_(@_)">
                  <c:v>22.106986899563321</c:v>
                </c:pt>
                <c:pt idx="157" formatCode="_(&quot;$&quot;* #,##0.00_);_(&quot;$&quot;* \(#,##0.00\);_(&quot;$&quot;* &quot;-&quot;??_);_(@_)">
                  <c:v>20.605895196506548</c:v>
                </c:pt>
                <c:pt idx="158" formatCode="_(&quot;$&quot;* #,##0.00_);_(&quot;$&quot;* \(#,##0.00\);_(&quot;$&quot;* &quot;-&quot;??_);_(@_)">
                  <c:v>20.605895196506548</c:v>
                </c:pt>
                <c:pt idx="159" formatCode="_(&quot;$&quot;* #,##0.00_);_(&quot;$&quot;* \(#,##0.00\);_(&quot;$&quot;* &quot;-&quot;??_);_(@_)">
                  <c:v>20.196506550218341</c:v>
                </c:pt>
                <c:pt idx="160" formatCode="_(&quot;$&quot;* #,##0.00_);_(&quot;$&quot;* \(#,##0.00\);_(&quot;$&quot;* &quot;-&quot;??_);_(@_)">
                  <c:v>20.060043668122272</c:v>
                </c:pt>
                <c:pt idx="161" formatCode="_(&quot;$&quot;* #,##0.00_);_(&quot;$&quot;* \(#,##0.00\);_(&quot;$&quot;* &quot;-&quot;??_);_(@_)">
                  <c:v>20.060043668122272</c:v>
                </c:pt>
                <c:pt idx="162" formatCode="_(&quot;$&quot;* #,##0.00_);_(&quot;$&quot;* \(#,##0.00\);_(&quot;$&quot;* &quot;-&quot;??_);_(@_)">
                  <c:v>20.060043668122272</c:v>
                </c:pt>
                <c:pt idx="163" formatCode="_(&quot;$&quot;* #,##0.00_);_(&quot;$&quot;* \(#,##0.00\);_(&quot;$&quot;* &quot;-&quot;??_);_(@_)">
                  <c:v>20.469432314410479</c:v>
                </c:pt>
                <c:pt idx="164" formatCode="_(&quot;$&quot;* #,##0.00_);_(&quot;$&quot;* \(#,##0.00\);_(&quot;$&quot;* &quot;-&quot;??_);_(@_)">
                  <c:v>21.015283842794759</c:v>
                </c:pt>
                <c:pt idx="165" formatCode="_(&quot;$&quot;* #,##0.00_);_(&quot;$&quot;* \(#,##0.00\);_(&quot;$&quot;* &quot;-&quot;??_);_(@_)">
                  <c:v>22.516375545851528</c:v>
                </c:pt>
                <c:pt idx="166" formatCode="_(&quot;$&quot;* #,##0.00_);_(&quot;$&quot;* \(#,##0.00\);_(&quot;$&quot;* &quot;-&quot;??_);_(@_)">
                  <c:v>25.382096069868997</c:v>
                </c:pt>
                <c:pt idx="167" formatCode="_(&quot;$&quot;* #,##0.00_);_(&quot;$&quot;* \(#,##0.00\);_(&quot;$&quot;* &quot;-&quot;??_);_(@_)">
                  <c:v>21.561135371179041</c:v>
                </c:pt>
                <c:pt idx="168" formatCode="_(&quot;$&quot;* #,##0.00_);_(&quot;$&quot;* \(#,##0.00\);_(&quot;$&quot;* &quot;-&quot;??_);_(@_)">
                  <c:v>19.377729257641921</c:v>
                </c:pt>
                <c:pt idx="169" formatCode="_(&quot;$&quot;* #,##0.00_);_(&quot;$&quot;* \(#,##0.00\);_(&quot;$&quot;* &quot;-&quot;??_);_(@_)">
                  <c:v>18.422489082969435</c:v>
                </c:pt>
                <c:pt idx="170" formatCode="_(&quot;$&quot;* #,##0.00_);_(&quot;$&quot;* \(#,##0.00\);_(&quot;$&quot;* &quot;-&quot;??_);_(@_)">
                  <c:v>18.149563318777293</c:v>
                </c:pt>
                <c:pt idx="171" formatCode="_(&quot;$&quot;* #,##0.00_);_(&quot;$&quot;* \(#,##0.00\);_(&quot;$&quot;* &quot;-&quot;??_);_(@_)">
                  <c:v>18.149563318777293</c:v>
                </c:pt>
                <c:pt idx="172" formatCode="_(&quot;$&quot;* #,##0.00_);_(&quot;$&quot;* \(#,##0.00\);_(&quot;$&quot;* &quot;-&quot;??_);_(@_)">
                  <c:v>18.013100436681224</c:v>
                </c:pt>
                <c:pt idx="173" formatCode="_(&quot;$&quot;* #,##0.00_);_(&quot;$&quot;* \(#,##0.00\);_(&quot;$&quot;* &quot;-&quot;??_);_(@_)">
                  <c:v>18.013100436681224</c:v>
                </c:pt>
                <c:pt idx="174" formatCode="_(&quot;$&quot;* #,##0.00_);_(&quot;$&quot;* \(#,##0.00\);_(&quot;$&quot;* &quot;-&quot;??_);_(@_)">
                  <c:v>18.013100436681224</c:v>
                </c:pt>
                <c:pt idx="175" formatCode="_(&quot;$&quot;* #,##0.00_);_(&quot;$&quot;* \(#,##0.00\);_(&quot;$&quot;* &quot;-&quot;??_);_(@_)">
                  <c:v>18.149563318777293</c:v>
                </c:pt>
                <c:pt idx="176" formatCode="_(&quot;$&quot;* #,##0.00_);_(&quot;$&quot;* \(#,##0.00\);_(&quot;$&quot;* &quot;-&quot;??_);_(@_)">
                  <c:v>18.558951965065503</c:v>
                </c:pt>
                <c:pt idx="177" formatCode="_(&quot;$&quot;* #,##0.00_);_(&quot;$&quot;* \(#,##0.00\);_(&quot;$&quot;* &quot;-&quot;??_);_(@_)">
                  <c:v>18.286026200873366</c:v>
                </c:pt>
                <c:pt idx="178" formatCode="_(&quot;$&quot;* #,##0.00_);_(&quot;$&quot;* \(#,##0.00\);_(&quot;$&quot;* &quot;-&quot;??_);_(@_)">
                  <c:v>18.422489082969435</c:v>
                </c:pt>
                <c:pt idx="179" formatCode="_(&quot;$&quot;* #,##0.00_);_(&quot;$&quot;* \(#,##0.00\);_(&quot;$&quot;* &quot;-&quot;??_);_(@_)">
                  <c:v>18.422489082969435</c:v>
                </c:pt>
                <c:pt idx="180" formatCode="_(&quot;$&quot;* #,##0.00_);_(&quot;$&quot;* \(#,##0.00\);_(&quot;$&quot;* &quot;-&quot;??_);_(@_)">
                  <c:v>18.286026200873366</c:v>
                </c:pt>
                <c:pt idx="181" formatCode="_(&quot;$&quot;* #,##0.00_);_(&quot;$&quot;* \(#,##0.00\);_(&quot;$&quot;* &quot;-&quot;??_);_(@_)">
                  <c:v>18.286026200873366</c:v>
                </c:pt>
                <c:pt idx="182" formatCode="_(&quot;$&quot;* #,##0.00_);_(&quot;$&quot;* \(#,##0.00\);_(&quot;$&quot;* &quot;-&quot;??_);_(@_)">
                  <c:v>18.96834061135371</c:v>
                </c:pt>
                <c:pt idx="183" formatCode="_(&quot;$&quot;* #,##0.00_);_(&quot;$&quot;* \(#,##0.00\);_(&quot;$&quot;* &quot;-&quot;??_);_(@_)">
                  <c:v>19.377729257641921</c:v>
                </c:pt>
                <c:pt idx="184" formatCode="_(&quot;$&quot;* #,##0.00_);_(&quot;$&quot;* \(#,##0.00\);_(&quot;$&quot;* &quot;-&quot;??_);_(@_)">
                  <c:v>19.377729257641921</c:v>
                </c:pt>
                <c:pt idx="185" formatCode="_(&quot;$&quot;* #,##0.00_);_(&quot;$&quot;* \(#,##0.00\);_(&quot;$&quot;* &quot;-&quot;??_);_(@_)">
                  <c:v>19.514192139737993</c:v>
                </c:pt>
                <c:pt idx="186" formatCode="_(&quot;$&quot;* #,##0.00_);_(&quot;$&quot;* \(#,##0.00\);_(&quot;$&quot;* &quot;-&quot;??_);_(@_)">
                  <c:v>19.514192139737993</c:v>
                </c:pt>
                <c:pt idx="187" formatCode="_(&quot;$&quot;* #,##0.00_);_(&quot;$&quot;* \(#,##0.00\);_(&quot;$&quot;* &quot;-&quot;??_);_(@_)">
                  <c:v>19.9235807860262</c:v>
                </c:pt>
                <c:pt idx="188" formatCode="_(&quot;$&quot;* #,##0.00_);_(&quot;$&quot;* \(#,##0.00\);_(&quot;$&quot;* &quot;-&quot;??_);_(@_)">
                  <c:v>20.469432314410479</c:v>
                </c:pt>
                <c:pt idx="189" formatCode="_(&quot;$&quot;* #,##0.00_);_(&quot;$&quot;* \(#,##0.00\);_(&quot;$&quot;* &quot;-&quot;??_);_(@_)">
                  <c:v>21.834061135371179</c:v>
                </c:pt>
                <c:pt idx="190" formatCode="_(&quot;$&quot;* #,##0.00_);_(&quot;$&quot;* \(#,##0.00\);_(&quot;$&quot;* &quot;-&quot;??_);_(@_)">
                  <c:v>22.379912663755455</c:v>
                </c:pt>
                <c:pt idx="191" formatCode="_(&quot;$&quot;* #,##0.00_);_(&quot;$&quot;* \(#,##0.00\);_(&quot;$&quot;* &quot;-&quot;??_);_(@_)">
                  <c:v>23.335152838427948</c:v>
                </c:pt>
                <c:pt idx="192" formatCode="_(&quot;$&quot;* #,##0.00_);_(&quot;$&quot;* \(#,##0.00\);_(&quot;$&quot;* &quot;-&quot;??_);_(@_)">
                  <c:v>23.06222707423581</c:v>
                </c:pt>
                <c:pt idx="193" formatCode="_(&quot;$&quot;* #,##0.00_);_(&quot;$&quot;* \(#,##0.00\);_(&quot;$&quot;* &quot;-&quot;??_);_(@_)">
                  <c:v>19.514192139737993</c:v>
                </c:pt>
                <c:pt idx="194" formatCode="_(&quot;$&quot;* #,##0.00_);_(&quot;$&quot;* \(#,##0.00\);_(&quot;$&quot;* &quot;-&quot;??_);_(@_)">
                  <c:v>19.650655021834062</c:v>
                </c:pt>
                <c:pt idx="195" formatCode="_(&quot;$&quot;* #,##0.00_);_(&quot;$&quot;* \(#,##0.00\);_(&quot;$&quot;* &quot;-&quot;??_);_(@_)">
                  <c:v>19.514192139737993</c:v>
                </c:pt>
                <c:pt idx="196" formatCode="_(&quot;$&quot;* #,##0.00_);_(&quot;$&quot;* \(#,##0.00\);_(&quot;$&quot;* &quot;-&quot;??_);_(@_)">
                  <c:v>18.558951965065503</c:v>
                </c:pt>
                <c:pt idx="197" formatCode="_(&quot;$&quot;* #,##0.00_);_(&quot;$&quot;* \(#,##0.00\);_(&quot;$&quot;* &quot;-&quot;??_);_(@_)">
                  <c:v>17.876637554585155</c:v>
                </c:pt>
                <c:pt idx="198" formatCode="_(&quot;$&quot;* #,##0.00_);_(&quot;$&quot;* \(#,##0.00\);_(&quot;$&quot;* &quot;-&quot;??_);_(@_)">
                  <c:v>17.876637554585155</c:v>
                </c:pt>
                <c:pt idx="199" formatCode="_(&quot;$&quot;* #,##0.00_);_(&quot;$&quot;* \(#,##0.00\);_(&quot;$&quot;* &quot;-&quot;??_);_(@_)">
                  <c:v>17.603711790393014</c:v>
                </c:pt>
                <c:pt idx="200" formatCode="_(&quot;$&quot;* #,##0.00_);_(&quot;$&quot;* \(#,##0.00\);_(&quot;$&quot;* &quot;-&quot;??_);_(@_)">
                  <c:v>18.149563318777293</c:v>
                </c:pt>
                <c:pt idx="201" formatCode="_(&quot;$&quot;* #,##0.00_);_(&quot;$&quot;* \(#,##0.00\);_(&quot;$&quot;* &quot;-&quot;??_);_(@_)">
                  <c:v>18.695414847161572</c:v>
                </c:pt>
                <c:pt idx="202" formatCode="_(&quot;$&quot;* #,##0.00_);_(&quot;$&quot;* \(#,##0.00\);_(&quot;$&quot;* &quot;-&quot;??_);_(@_)">
                  <c:v>19.241266375545848</c:v>
                </c:pt>
                <c:pt idx="203" formatCode="_(&quot;$&quot;* #,##0.00_);_(&quot;$&quot;* \(#,##0.00\);_(&quot;$&quot;* &quot;-&quot;??_);_(@_)">
                  <c:v>18.96834061135371</c:v>
                </c:pt>
                <c:pt idx="204" formatCode="_(&quot;$&quot;* #,##0.00_);_(&quot;$&quot;* \(#,##0.00\);_(&quot;$&quot;* &quot;-&quot;??_);_(@_)">
                  <c:v>15.693231441048034</c:v>
                </c:pt>
                <c:pt idx="205" formatCode="_(&quot;$&quot;* #,##0.00_);_(&quot;$&quot;* \(#,##0.00\);_(&quot;$&quot;* &quot;-&quot;??_);_(@_)">
                  <c:v>14.601528384279478</c:v>
                </c:pt>
                <c:pt idx="206" formatCode="_(&quot;$&quot;* #,##0.00_);_(&quot;$&quot;* \(#,##0.00\);_(&quot;$&quot;* &quot;-&quot;??_);_(@_)">
                  <c:v>15.556768558951962</c:v>
                </c:pt>
                <c:pt idx="207" formatCode="_(&quot;$&quot;* #,##0.00_);_(&quot;$&quot;* \(#,##0.00\);_(&quot;$&quot;* &quot;-&quot;??_);_(@_)">
                  <c:v>15.147379912663757</c:v>
                </c:pt>
                <c:pt idx="208" formatCode="_(&quot;$&quot;* #,##0.00_);_(&quot;$&quot;* \(#,##0.00\);_(&quot;$&quot;* &quot;-&quot;??_);_(@_)">
                  <c:v>14.737991266375547</c:v>
                </c:pt>
                <c:pt idx="209" formatCode="_(&quot;$&quot;* #,##0.00_);_(&quot;$&quot;* \(#,##0.00\);_(&quot;$&quot;* &quot;-&quot;??_);_(@_)">
                  <c:v>14.601528384279478</c:v>
                </c:pt>
                <c:pt idx="210" formatCode="_(&quot;$&quot;* #,##0.00_);_(&quot;$&quot;* \(#,##0.00\);_(&quot;$&quot;* &quot;-&quot;??_);_(@_)">
                  <c:v>14.601528384279478</c:v>
                </c:pt>
                <c:pt idx="211" formatCode="_(&quot;$&quot;* #,##0.00_);_(&quot;$&quot;* \(#,##0.00\);_(&quot;$&quot;* &quot;-&quot;??_);_(@_)">
                  <c:v>14.055676855895197</c:v>
                </c:pt>
                <c:pt idx="212" formatCode="_(&quot;$&quot;* #,##0.00_);_(&quot;$&quot;* \(#,##0.00\);_(&quot;$&quot;* &quot;-&quot;??_);_(@_)">
                  <c:v>14.465065502183407</c:v>
                </c:pt>
                <c:pt idx="213" formatCode="_(&quot;$&quot;* #,##0.00_);_(&quot;$&quot;* \(#,##0.00\);_(&quot;$&quot;* &quot;-&quot;??_);_(@_)">
                  <c:v>14.465065502183407</c:v>
                </c:pt>
                <c:pt idx="214" formatCode="_(&quot;$&quot;* #,##0.00_);_(&quot;$&quot;* \(#,##0.00\);_(&quot;$&quot;* &quot;-&quot;??_);_(@_)">
                  <c:v>14.328602620087338</c:v>
                </c:pt>
                <c:pt idx="215" formatCode="_(&quot;$&quot;* #,##0.00_);_(&quot;$&quot;* \(#,##0.00\);_(&quot;$&quot;* &quot;-&quot;??_);_(@_)">
                  <c:v>14.328602620087338</c:v>
                </c:pt>
                <c:pt idx="216" formatCode="_(&quot;$&quot;* #,##0.00_);_(&quot;$&quot;* \(#,##0.00\);_(&quot;$&quot;* &quot;-&quot;??_);_(@_)">
                  <c:v>14.601528384279478</c:v>
                </c:pt>
                <c:pt idx="217" formatCode="_(&quot;$&quot;* #,##0.00_);_(&quot;$&quot;* \(#,##0.00\);_(&quot;$&quot;* &quot;-&quot;??_);_(@_)">
                  <c:v>14.601528384279478</c:v>
                </c:pt>
                <c:pt idx="218" formatCode="_(&quot;$&quot;* #,##0.00_);_(&quot;$&quot;* \(#,##0.00\);_(&quot;$&quot;* &quot;-&quot;??_);_(@_)">
                  <c:v>14.601528384279478</c:v>
                </c:pt>
                <c:pt idx="219" formatCode="_(&quot;$&quot;* #,##0.00_);_(&quot;$&quot;* \(#,##0.00\);_(&quot;$&quot;* &quot;-&quot;??_);_(@_)">
                  <c:v>14.601528384279478</c:v>
                </c:pt>
                <c:pt idx="220" formatCode="_(&quot;$&quot;* #,##0.00_);_(&quot;$&quot;* \(#,##0.00\);_(&quot;$&quot;* &quot;-&quot;??_);_(@_)">
                  <c:v>14.874454148471617</c:v>
                </c:pt>
                <c:pt idx="221" formatCode="_(&quot;$&quot;* #,##0.00_);_(&quot;$&quot;* \(#,##0.00\);_(&quot;$&quot;* &quot;-&quot;??_);_(@_)">
                  <c:v>14.874454148471617</c:v>
                </c:pt>
                <c:pt idx="222" formatCode="_(&quot;$&quot;* #,##0.00_);_(&quot;$&quot;* \(#,##0.00\);_(&quot;$&quot;* &quot;-&quot;??_);_(@_)">
                  <c:v>14.737991266375547</c:v>
                </c:pt>
                <c:pt idx="223" formatCode="_(&quot;$&quot;* #,##0.00_);_(&quot;$&quot;* \(#,##0.00\);_(&quot;$&quot;* &quot;-&quot;??_);_(@_)">
                  <c:v>14.601528384279478</c:v>
                </c:pt>
                <c:pt idx="224" formatCode="_(&quot;$&quot;* #,##0.00_);_(&quot;$&quot;* \(#,##0.00\);_(&quot;$&quot;* &quot;-&quot;??_);_(@_)">
                  <c:v>14.601528384279478</c:v>
                </c:pt>
                <c:pt idx="225" formatCode="_(&quot;$&quot;* #,##0.00_);_(&quot;$&quot;* \(#,##0.00\);_(&quot;$&quot;* &quot;-&quot;??_);_(@_)">
                  <c:v>14.601528384279478</c:v>
                </c:pt>
                <c:pt idx="226" formatCode="_(&quot;$&quot;* #,##0.00_);_(&quot;$&quot;* \(#,##0.00\);_(&quot;$&quot;* &quot;-&quot;??_);_(@_)">
                  <c:v>14.465065502183407</c:v>
                </c:pt>
                <c:pt idx="227" formatCode="_(&quot;$&quot;* #,##0.00_);_(&quot;$&quot;* \(#,##0.00\);_(&quot;$&quot;* &quot;-&quot;??_);_(@_)">
                  <c:v>15.283842794759826</c:v>
                </c:pt>
                <c:pt idx="228" formatCode="_(&quot;$&quot;* #,##0.00_);_(&quot;$&quot;* \(#,##0.00\);_(&quot;$&quot;* &quot;-&quot;??_);_(@_)">
                  <c:v>15.283842794759826</c:v>
                </c:pt>
                <c:pt idx="229" formatCode="_(&quot;$&quot;* #,##0.00_);_(&quot;$&quot;* \(#,##0.00\);_(&quot;$&quot;* &quot;-&quot;??_);_(@_)">
                  <c:v>15.420305676855893</c:v>
                </c:pt>
                <c:pt idx="230" formatCode="_(&quot;$&quot;* #,##0.00_);_(&quot;$&quot;* \(#,##0.00\);_(&quot;$&quot;* &quot;-&quot;??_);_(@_)">
                  <c:v>15.693231441048034</c:v>
                </c:pt>
                <c:pt idx="231" formatCode="_(&quot;$&quot;* #,##0.00_);_(&quot;$&quot;* \(#,##0.00\);_(&quot;$&quot;* &quot;-&quot;??_);_(@_)">
                  <c:v>15.829694323144105</c:v>
                </c:pt>
                <c:pt idx="232" formatCode="_(&quot;$&quot;* #,##0.00_);_(&quot;$&quot;* \(#,##0.00\);_(&quot;$&quot;* &quot;-&quot;??_);_(@_)">
                  <c:v>15.829694323144105</c:v>
                </c:pt>
                <c:pt idx="233" formatCode="_(&quot;$&quot;* #,##0.00_);_(&quot;$&quot;* \(#,##0.00\);_(&quot;$&quot;* &quot;-&quot;??_);_(@_)">
                  <c:v>15.829694323144105</c:v>
                </c:pt>
                <c:pt idx="234" formatCode="_(&quot;$&quot;* #,##0.00_);_(&quot;$&quot;* \(#,##0.00\);_(&quot;$&quot;* &quot;-&quot;??_);_(@_)">
                  <c:v>16.102620087336245</c:v>
                </c:pt>
                <c:pt idx="235" formatCode="_(&quot;$&quot;* #,##0.00_);_(&quot;$&quot;* \(#,##0.00\);_(&quot;$&quot;* &quot;-&quot;??_);_(@_)">
                  <c:v>16.102620087336245</c:v>
                </c:pt>
                <c:pt idx="236" formatCode="_(&quot;$&quot;* #,##0.00_);_(&quot;$&quot;* \(#,##0.00\);_(&quot;$&quot;* &quot;-&quot;??_);_(@_)">
                  <c:v>16.648471615720524</c:v>
                </c:pt>
                <c:pt idx="237" formatCode="_(&quot;$&quot;* #,##0.00_);_(&quot;$&quot;* \(#,##0.00\);_(&quot;$&quot;* &quot;-&quot;??_);_(@_)">
                  <c:v>17.330786026200872</c:v>
                </c:pt>
                <c:pt idx="238" formatCode="_(&quot;$&quot;* #,##0.00_);_(&quot;$&quot;* \(#,##0.00\);_(&quot;$&quot;* &quot;-&quot;??_);_(@_)">
                  <c:v>17.467248908296941</c:v>
                </c:pt>
                <c:pt idx="239" formatCode="_(&quot;$&quot;* #,##0.00_);_(&quot;$&quot;* \(#,##0.00\);_(&quot;$&quot;* &quot;-&quot;??_);_(@_)">
                  <c:v>18.149563318777293</c:v>
                </c:pt>
                <c:pt idx="240" formatCode="_(&quot;$&quot;* #,##0.00_);_(&quot;$&quot;* \(#,##0.00\);_(&quot;$&quot;* &quot;-&quot;??_);_(@_)">
                  <c:v>18.286026200873366</c:v>
                </c:pt>
                <c:pt idx="241" formatCode="_(&quot;$&quot;* #,##0.00_);_(&quot;$&quot;* \(#,##0.00\);_(&quot;$&quot;* &quot;-&quot;??_);_(@_)">
                  <c:v>18.013100436681224</c:v>
                </c:pt>
                <c:pt idx="242" formatCode="_(&quot;$&quot;* #,##0.00_);_(&quot;$&quot;* \(#,##0.00\);_(&quot;$&quot;* &quot;-&quot;??_);_(@_)">
                  <c:v>16.921397379912662</c:v>
                </c:pt>
                <c:pt idx="243" formatCode="_(&quot;$&quot;* #,##0.00_);_(&quot;$&quot;* \(#,##0.00\);_(&quot;$&quot;* &quot;-&quot;??_);_(@_)">
                  <c:v>16.512008733624455</c:v>
                </c:pt>
                <c:pt idx="244" formatCode="_(&quot;$&quot;* #,##0.00_);_(&quot;$&quot;* \(#,##0.00\);_(&quot;$&quot;* &quot;-&quot;??_);_(@_)">
                  <c:v>15.829694323144105</c:v>
                </c:pt>
                <c:pt idx="245" formatCode="_(&quot;$&quot;* #,##0.00_);_(&quot;$&quot;* \(#,##0.00\);_(&quot;$&quot;* &quot;-&quot;??_);_(@_)">
                  <c:v>15.829694323144105</c:v>
                </c:pt>
                <c:pt idx="246" formatCode="_(&quot;$&quot;* #,##0.00_);_(&quot;$&quot;* \(#,##0.00\);_(&quot;$&quot;* &quot;-&quot;??_);_(@_)">
                  <c:v>15.829694323144105</c:v>
                </c:pt>
                <c:pt idx="247" formatCode="_(&quot;$&quot;* #,##0.00_);_(&quot;$&quot;* \(#,##0.00\);_(&quot;$&quot;* &quot;-&quot;??_);_(@_)">
                  <c:v>15.966157205240174</c:v>
                </c:pt>
                <c:pt idx="248" formatCode="_(&quot;$&quot;* #,##0.00_);_(&quot;$&quot;* \(#,##0.00\);_(&quot;$&quot;* &quot;-&quot;??_);_(@_)">
                  <c:v>16.375545851528383</c:v>
                </c:pt>
                <c:pt idx="249" formatCode="_(&quot;$&quot;* #,##0.00_);_(&quot;$&quot;* \(#,##0.00\);_(&quot;$&quot;* &quot;-&quot;??_);_(@_)">
                  <c:v>16.648471615720524</c:v>
                </c:pt>
                <c:pt idx="250" formatCode="_(&quot;$&quot;* #,##0.00_);_(&quot;$&quot;* \(#,##0.00\);_(&quot;$&quot;* &quot;-&quot;??_);_(@_)">
                  <c:v>16.648471615720524</c:v>
                </c:pt>
                <c:pt idx="251" formatCode="_(&quot;$&quot;* #,##0.00_);_(&quot;$&quot;* \(#,##0.00\);_(&quot;$&quot;* &quot;-&quot;??_);_(@_)">
                  <c:v>16.375545851528383</c:v>
                </c:pt>
                <c:pt idx="252" formatCode="_(&quot;$&quot;* #,##0.00_);_(&quot;$&quot;* \(#,##0.00\);_(&quot;$&quot;* &quot;-&quot;??_);_(@_)">
                  <c:v>15.693231441048034</c:v>
                </c:pt>
                <c:pt idx="253" formatCode="_(&quot;$&quot;* #,##0.00_);_(&quot;$&quot;* \(#,##0.00\);_(&quot;$&quot;* &quot;-&quot;??_);_(@_)">
                  <c:v>14.737991266375547</c:v>
                </c:pt>
                <c:pt idx="254" formatCode="_(&quot;$&quot;* #,##0.00_);_(&quot;$&quot;* \(#,##0.00\);_(&quot;$&quot;* &quot;-&quot;??_);_(@_)">
                  <c:v>14.465065502183407</c:v>
                </c:pt>
                <c:pt idx="255" formatCode="_(&quot;$&quot;* #,##0.00_);_(&quot;$&quot;* \(#,##0.00\);_(&quot;$&quot;* &quot;-&quot;??_);_(@_)">
                  <c:v>14.055676855895197</c:v>
                </c:pt>
                <c:pt idx="257" formatCode="_(&quot;$&quot;* #,##0.00_);_(&quot;$&quot;* \(#,##0.00\);_(&quot;$&quot;* &quot;-&quot;??_);_(@_)">
                  <c:v>14.328602620087338</c:v>
                </c:pt>
                <c:pt idx="258" formatCode="_(&quot;$&quot;* #,##0.00_);_(&quot;$&quot;* \(#,##0.00\);_(&quot;$&quot;* &quot;-&quot;??_);_(@_)">
                  <c:v>14.328602620087338</c:v>
                </c:pt>
                <c:pt idx="259" formatCode="_(&quot;$&quot;* #,##0.00_);_(&quot;$&quot;* \(#,##0.00\);_(&quot;$&quot;* &quot;-&quot;??_);_(@_)">
                  <c:v>14.465065502183407</c:v>
                </c:pt>
                <c:pt idx="260" formatCode="_(&quot;$&quot;* #,##0.00_);_(&quot;$&quot;* \(#,##0.00\);_(&quot;$&quot;* &quot;-&quot;??_);_(@_)">
                  <c:v>14.465065502183407</c:v>
                </c:pt>
                <c:pt idx="261" formatCode="_(&quot;$&quot;* #,##0.00_);_(&quot;$&quot;* \(#,##0.00\);_(&quot;$&quot;* &quot;-&quot;??_);_(@_)">
                  <c:v>14.601528384279478</c:v>
                </c:pt>
                <c:pt idx="262" formatCode="_(&quot;$&quot;* #,##0.00_);_(&quot;$&quot;* \(#,##0.00\);_(&quot;$&quot;* &quot;-&quot;??_);_(@_)">
                  <c:v>14.737991266375547</c:v>
                </c:pt>
                <c:pt idx="263" formatCode="_(&quot;$&quot;* #,##0.00_);_(&quot;$&quot;* \(#,##0.00\);_(&quot;$&quot;* &quot;-&quot;??_);_(@_)">
                  <c:v>14.601528384279478</c:v>
                </c:pt>
                <c:pt idx="264" formatCode="_(&quot;$&quot;* #,##0.00_);_(&quot;$&quot;* \(#,##0.00\);_(&quot;$&quot;* &quot;-&quot;??_);_(@_)">
                  <c:v>14.737991266375547</c:v>
                </c:pt>
                <c:pt idx="265" formatCode="_(&quot;$&quot;* #,##0.00_);_(&quot;$&quot;* \(#,##0.00\);_(&quot;$&quot;* &quot;-&quot;??_);_(@_)">
                  <c:v>14.465065502183407</c:v>
                </c:pt>
                <c:pt idx="266" formatCode="_(&quot;$&quot;* #,##0.00_);_(&quot;$&quot;* \(#,##0.00\);_(&quot;$&quot;* &quot;-&quot;??_);_(@_)">
                  <c:v>14.328602620087338</c:v>
                </c:pt>
                <c:pt idx="267" formatCode="_(&quot;$&quot;* #,##0.00_);_(&quot;$&quot;* \(#,##0.00\);_(&quot;$&quot;* &quot;-&quot;??_);_(@_)">
                  <c:v>14.328602620087338</c:v>
                </c:pt>
                <c:pt idx="268" formatCode="_(&quot;$&quot;* #,##0.00_);_(&quot;$&quot;* \(#,##0.00\);_(&quot;$&quot;* &quot;-&quot;??_);_(@_)">
                  <c:v>15.147379912663757</c:v>
                </c:pt>
                <c:pt idx="269" formatCode="_(&quot;$&quot;* #,##0.00_);_(&quot;$&quot;* \(#,##0.00\);_(&quot;$&quot;* &quot;-&quot;??_);_(@_)">
                  <c:v>15.283842794759826</c:v>
                </c:pt>
                <c:pt idx="270" formatCode="_(&quot;$&quot;* #,##0.00_);_(&quot;$&quot;* \(#,##0.00\);_(&quot;$&quot;* &quot;-&quot;??_);_(@_)">
                  <c:v>15.283842794759826</c:v>
                </c:pt>
                <c:pt idx="271" formatCode="_(&quot;$&quot;* #,##0.00_);_(&quot;$&quot;* \(#,##0.00\);_(&quot;$&quot;* &quot;-&quot;??_);_(@_)">
                  <c:v>15.283842794759826</c:v>
                </c:pt>
                <c:pt idx="272" formatCode="_(&quot;$&quot;* #,##0.00_);_(&quot;$&quot;* \(#,##0.00\);_(&quot;$&quot;* &quot;-&quot;??_);_(@_)">
                  <c:v>15.283842794759826</c:v>
                </c:pt>
                <c:pt idx="273" formatCode="_(&quot;$&quot;* #,##0.00_);_(&quot;$&quot;* \(#,##0.00\);_(&quot;$&quot;* &quot;-&quot;??_);_(@_)">
                  <c:v>15.420305676855893</c:v>
                </c:pt>
                <c:pt idx="274" formatCode="_(&quot;$&quot;* #,##0.00_);_(&quot;$&quot;* \(#,##0.00\);_(&quot;$&quot;* &quot;-&quot;??_);_(@_)">
                  <c:v>15.420305676855893</c:v>
                </c:pt>
                <c:pt idx="275" formatCode="_(&quot;$&quot;* #,##0.00_);_(&quot;$&quot;* \(#,##0.00\);_(&quot;$&quot;* &quot;-&quot;??_);_(@_)">
                  <c:v>15.420305676855893</c:v>
                </c:pt>
                <c:pt idx="276" formatCode="_(&quot;$&quot;* #,##0.00_);_(&quot;$&quot;* \(#,##0.00\);_(&quot;$&quot;* &quot;-&quot;??_);_(@_)">
                  <c:v>15.147379912663757</c:v>
                </c:pt>
                <c:pt idx="277" formatCode="_(&quot;$&quot;* #,##0.00_);_(&quot;$&quot;* \(#,##0.00\);_(&quot;$&quot;* &quot;-&quot;??_);_(@_)">
                  <c:v>15.147379912663757</c:v>
                </c:pt>
                <c:pt idx="278" formatCode="_(&quot;$&quot;* #,##0.00_);_(&quot;$&quot;* \(#,##0.00\);_(&quot;$&quot;* &quot;-&quot;??_);_(@_)">
                  <c:v>15.147379912663757</c:v>
                </c:pt>
                <c:pt idx="279" formatCode="_(&quot;$&quot;* #,##0.00_);_(&quot;$&quot;* \(#,##0.00\);_(&quot;$&quot;* &quot;-&quot;??_);_(@_)">
                  <c:v>15.147379912663757</c:v>
                </c:pt>
                <c:pt idx="280" formatCode="_(&quot;$&quot;* #,##0.00_);_(&quot;$&quot;* \(#,##0.00\);_(&quot;$&quot;* &quot;-&quot;??_);_(@_)">
                  <c:v>15.147379912663757</c:v>
                </c:pt>
                <c:pt idx="281" formatCode="_(&quot;$&quot;* #,##0.00_);_(&quot;$&quot;* \(#,##0.00\);_(&quot;$&quot;* &quot;-&quot;??_);_(@_)">
                  <c:v>15.556768558951962</c:v>
                </c:pt>
                <c:pt idx="282" formatCode="_(&quot;$&quot;* #,##0.00_);_(&quot;$&quot;* \(#,##0.00\);_(&quot;$&quot;* &quot;-&quot;??_);_(@_)">
                  <c:v>15.693231441048034</c:v>
                </c:pt>
                <c:pt idx="283" formatCode="_(&quot;$&quot;* #,##0.00_);_(&quot;$&quot;* \(#,##0.00\);_(&quot;$&quot;* &quot;-&quot;??_);_(@_)">
                  <c:v>15.693231441048034</c:v>
                </c:pt>
                <c:pt idx="284" formatCode="_(&quot;$&quot;* #,##0.00_);_(&quot;$&quot;* \(#,##0.00\);_(&quot;$&quot;* &quot;-&quot;??_);_(@_)">
                  <c:v>15.829694323144105</c:v>
                </c:pt>
                <c:pt idx="285" formatCode="_(&quot;$&quot;* #,##0.00_);_(&quot;$&quot;* \(#,##0.00\);_(&quot;$&quot;* &quot;-&quot;??_);_(@_)">
                  <c:v>15.829694323144105</c:v>
                </c:pt>
                <c:pt idx="286" formatCode="_(&quot;$&quot;* #,##0.00_);_(&quot;$&quot;* \(#,##0.00\);_(&quot;$&quot;* &quot;-&quot;??_);_(@_)">
                  <c:v>15.829694323144105</c:v>
                </c:pt>
                <c:pt idx="287" formatCode="_(&quot;$&quot;* #,##0.00_);_(&quot;$&quot;* \(#,##0.00\);_(&quot;$&quot;* &quot;-&quot;??_);_(@_)">
                  <c:v>15.556768558951962</c:v>
                </c:pt>
                <c:pt idx="288" formatCode="_(&quot;$&quot;* #,##0.00_);_(&quot;$&quot;* \(#,##0.00\);_(&quot;$&quot;* &quot;-&quot;??_);_(@_)">
                  <c:v>15.420305676855893</c:v>
                </c:pt>
                <c:pt idx="289" formatCode="_(&quot;$&quot;* #,##0.00_);_(&quot;$&quot;* \(#,##0.00\);_(&quot;$&quot;* &quot;-&quot;??_);_(@_)">
                  <c:v>15.420305676855893</c:v>
                </c:pt>
                <c:pt idx="290" formatCode="_(&quot;$&quot;* #,##0.00_);_(&quot;$&quot;* \(#,##0.00\);_(&quot;$&quot;* &quot;-&quot;??_);_(@_)">
                  <c:v>15.283842794759826</c:v>
                </c:pt>
                <c:pt idx="291" formatCode="_(&quot;$&quot;* #,##0.00_);_(&quot;$&quot;* \(#,##0.00\);_(&quot;$&quot;* &quot;-&quot;??_);_(@_)">
                  <c:v>15.283842794759826</c:v>
                </c:pt>
                <c:pt idx="292" formatCode="_(&quot;$&quot;* #,##0.00_);_(&quot;$&quot;* \(#,##0.00\);_(&quot;$&quot;* &quot;-&quot;??_);_(@_)">
                  <c:v>15.147379912663757</c:v>
                </c:pt>
                <c:pt idx="293" formatCode="_(&quot;$&quot;* #,##0.00_);_(&quot;$&quot;* \(#,##0.00\);_(&quot;$&quot;* &quot;-&quot;??_);_(@_)">
                  <c:v>15.147379912663757</c:v>
                </c:pt>
                <c:pt idx="294" formatCode="_(&quot;$&quot;* #,##0.00_);_(&quot;$&quot;* \(#,##0.00\);_(&quot;$&quot;* &quot;-&quot;??_);_(@_)">
                  <c:v>15.147379912663757</c:v>
                </c:pt>
                <c:pt idx="295" formatCode="_(&quot;$&quot;* #,##0.00_);_(&quot;$&quot;* \(#,##0.00\);_(&quot;$&quot;* &quot;-&quot;??_);_(@_)">
                  <c:v>15.010917030567686</c:v>
                </c:pt>
                <c:pt idx="296" formatCode="_(&quot;$&quot;* #,##0.00_);_(&quot;$&quot;* \(#,##0.00\);_(&quot;$&quot;* &quot;-&quot;??_);_(@_)">
                  <c:v>15.147379912663757</c:v>
                </c:pt>
                <c:pt idx="297" formatCode="_(&quot;$&quot;* #,##0.00_);_(&quot;$&quot;* \(#,##0.00\);_(&quot;$&quot;* &quot;-&quot;??_);_(@_)">
                  <c:v>15.147379912663757</c:v>
                </c:pt>
                <c:pt idx="298" formatCode="_(&quot;$&quot;* #,##0.00_);_(&quot;$&quot;* \(#,##0.00\);_(&quot;$&quot;* &quot;-&quot;??_);_(@_)">
                  <c:v>15.147379912663757</c:v>
                </c:pt>
                <c:pt idx="299" formatCode="_(&quot;$&quot;* #,##0.00_);_(&quot;$&quot;* \(#,##0.00\);_(&quot;$&quot;* &quot;-&quot;??_);_(@_)">
                  <c:v>15.283842794759826</c:v>
                </c:pt>
                <c:pt idx="300" formatCode="_(&quot;$&quot;* #,##0.00_);_(&quot;$&quot;* \(#,##0.00\);_(&quot;$&quot;* &quot;-&quot;??_);_(@_)">
                  <c:v>15.556768558951962</c:v>
                </c:pt>
                <c:pt idx="301" formatCode="_(&quot;$&quot;* #,##0.00_);_(&quot;$&quot;* \(#,##0.00\);_(&quot;$&quot;* &quot;-&quot;??_);_(@_)">
                  <c:v>15.829694323144105</c:v>
                </c:pt>
                <c:pt idx="302" formatCode="_(&quot;$&quot;* #,##0.00_);_(&quot;$&quot;* \(#,##0.00\);_(&quot;$&quot;* &quot;-&quot;??_);_(@_)">
                  <c:v>15.829694323144105</c:v>
                </c:pt>
                <c:pt idx="303" formatCode="_(&quot;$&quot;* #,##0.00_);_(&quot;$&quot;* \(#,##0.00\);_(&quot;$&quot;* &quot;-&quot;??_);_(@_)">
                  <c:v>14.737991266375547</c:v>
                </c:pt>
                <c:pt idx="304" formatCode="_(&quot;$&quot;* #,##0.00_);_(&quot;$&quot;* \(#,##0.00\);_(&quot;$&quot;* &quot;-&quot;??_);_(@_)">
                  <c:v>14.601528384279478</c:v>
                </c:pt>
                <c:pt idx="305" formatCode="_(&quot;$&quot;* #,##0.00_);_(&quot;$&quot;* \(#,##0.00\);_(&quot;$&quot;* &quot;-&quot;??_);_(@_)">
                  <c:v>14.737991266375547</c:v>
                </c:pt>
                <c:pt idx="306" formatCode="_(&quot;$&quot;* #,##0.00_);_(&quot;$&quot;* \(#,##0.00\);_(&quot;$&quot;* &quot;-&quot;??_);_(@_)">
                  <c:v>14.874454148471617</c:v>
                </c:pt>
                <c:pt idx="307" formatCode="_(&quot;$&quot;* #,##0.00_);_(&quot;$&quot;* \(#,##0.00\);_(&quot;$&quot;* &quot;-&quot;??_);_(@_)">
                  <c:v>15.147379912663757</c:v>
                </c:pt>
                <c:pt idx="308" formatCode="_(&quot;$&quot;* #,##0.00_);_(&quot;$&quot;* \(#,##0.00\);_(&quot;$&quot;* &quot;-&quot;??_);_(@_)">
                  <c:v>15.283842794759826</c:v>
                </c:pt>
                <c:pt idx="309" formatCode="_(&quot;$&quot;* #,##0.00_);_(&quot;$&quot;* \(#,##0.00\);_(&quot;$&quot;* &quot;-&quot;??_);_(@_)">
                  <c:v>15.420305676855893</c:v>
                </c:pt>
                <c:pt idx="310" formatCode="_(&quot;$&quot;* #,##0.00_);_(&quot;$&quot;* \(#,##0.00\);_(&quot;$&quot;* &quot;-&quot;??_);_(@_)">
                  <c:v>15.693231441048034</c:v>
                </c:pt>
                <c:pt idx="311" formatCode="_(&quot;$&quot;* #,##0.00_);_(&quot;$&quot;* \(#,##0.00\);_(&quot;$&quot;* &quot;-&quot;??_);_(@_)">
                  <c:v>16.102620087336245</c:v>
                </c:pt>
                <c:pt idx="312" formatCode="_(&quot;$&quot;* #,##0.00_);_(&quot;$&quot;* \(#,##0.00\);_(&quot;$&quot;* &quot;-&quot;??_);_(@_)">
                  <c:v>17.467248908296941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Data!$Z$2</c:f>
              <c:strCache>
                <c:ptCount val="1"/>
                <c:pt idx="0">
                  <c:v>Bulk Wood Pellets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Data!$B$3:$B$315</c:f>
              <c:strCache>
                <c:ptCount val="313"/>
                <c:pt idx="0">
                  <c:v>2017</c:v>
                </c:pt>
                <c:pt idx="1">
                  <c:v>2016</c:v>
                </c:pt>
                <c:pt idx="2">
                  <c:v>2016</c:v>
                </c:pt>
                <c:pt idx="3">
                  <c:v>2016</c:v>
                </c:pt>
                <c:pt idx="4">
                  <c:v>2016</c:v>
                </c:pt>
                <c:pt idx="5">
                  <c:v>2016</c:v>
                </c:pt>
                <c:pt idx="6">
                  <c:v>2016</c:v>
                </c:pt>
                <c:pt idx="7">
                  <c:v>2016</c:v>
                </c:pt>
                <c:pt idx="8">
                  <c:v>2016</c:v>
                </c:pt>
                <c:pt idx="9">
                  <c:v>2016</c:v>
                </c:pt>
                <c:pt idx="10">
                  <c:v>2016</c:v>
                </c:pt>
                <c:pt idx="11">
                  <c:v>2016</c:v>
                </c:pt>
                <c:pt idx="12">
                  <c:v>2016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2014</c:v>
                </c:pt>
                <c:pt idx="26">
                  <c:v>2014</c:v>
                </c:pt>
                <c:pt idx="27">
                  <c:v>2014</c:v>
                </c:pt>
                <c:pt idx="28">
                  <c:v>2014</c:v>
                </c:pt>
                <c:pt idx="29">
                  <c:v>2014</c:v>
                </c:pt>
                <c:pt idx="30">
                  <c:v>2014</c:v>
                </c:pt>
                <c:pt idx="31">
                  <c:v>2014</c:v>
                </c:pt>
                <c:pt idx="32">
                  <c:v>2014</c:v>
                </c:pt>
                <c:pt idx="33">
                  <c:v>2014</c:v>
                </c:pt>
                <c:pt idx="34">
                  <c:v>2014</c:v>
                </c:pt>
                <c:pt idx="35">
                  <c:v>2014</c:v>
                </c:pt>
                <c:pt idx="36">
                  <c:v>2014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2013</c:v>
                </c:pt>
                <c:pt idx="49">
                  <c:v>2012</c:v>
                </c:pt>
                <c:pt idx="50">
                  <c:v>2012</c:v>
                </c:pt>
                <c:pt idx="51">
                  <c:v>2012</c:v>
                </c:pt>
                <c:pt idx="52">
                  <c:v>2012</c:v>
                </c:pt>
                <c:pt idx="53">
                  <c:v>2012</c:v>
                </c:pt>
                <c:pt idx="54">
                  <c:v>2012</c:v>
                </c:pt>
                <c:pt idx="55">
                  <c:v>2012</c:v>
                </c:pt>
                <c:pt idx="56">
                  <c:v>2012</c:v>
                </c:pt>
                <c:pt idx="57">
                  <c:v>2012</c:v>
                </c:pt>
                <c:pt idx="58">
                  <c:v>2012</c:v>
                </c:pt>
                <c:pt idx="59">
                  <c:v>2012</c:v>
                </c:pt>
                <c:pt idx="60">
                  <c:v>2012</c:v>
                </c:pt>
                <c:pt idx="61">
                  <c:v>2011</c:v>
                </c:pt>
                <c:pt idx="62">
                  <c:v>2011</c:v>
                </c:pt>
                <c:pt idx="63">
                  <c:v>2011</c:v>
                </c:pt>
                <c:pt idx="64">
                  <c:v>2011</c:v>
                </c:pt>
                <c:pt idx="65">
                  <c:v>2011</c:v>
                </c:pt>
                <c:pt idx="66">
                  <c:v>2011</c:v>
                </c:pt>
                <c:pt idx="67">
                  <c:v>2011</c:v>
                </c:pt>
                <c:pt idx="68">
                  <c:v>2011</c:v>
                </c:pt>
                <c:pt idx="69">
                  <c:v>2011</c:v>
                </c:pt>
                <c:pt idx="70">
                  <c:v>2011</c:v>
                </c:pt>
                <c:pt idx="71">
                  <c:v>2011</c:v>
                </c:pt>
                <c:pt idx="72">
                  <c:v>2011</c:v>
                </c:pt>
                <c:pt idx="73">
                  <c:v>2010</c:v>
                </c:pt>
                <c:pt idx="74">
                  <c:v>2010</c:v>
                </c:pt>
                <c:pt idx="75">
                  <c:v>2010</c:v>
                </c:pt>
                <c:pt idx="76">
                  <c:v>2010</c:v>
                </c:pt>
                <c:pt idx="77">
                  <c:v>2010</c:v>
                </c:pt>
                <c:pt idx="78">
                  <c:v>2010</c:v>
                </c:pt>
                <c:pt idx="79">
                  <c:v>2010</c:v>
                </c:pt>
                <c:pt idx="80">
                  <c:v>2010</c:v>
                </c:pt>
                <c:pt idx="81">
                  <c:v>2010</c:v>
                </c:pt>
                <c:pt idx="82">
                  <c:v>2010</c:v>
                </c:pt>
                <c:pt idx="83">
                  <c:v>2010</c:v>
                </c:pt>
                <c:pt idx="84">
                  <c:v>2010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2009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2007</c:v>
                </c:pt>
                <c:pt idx="110">
                  <c:v>2007</c:v>
                </c:pt>
                <c:pt idx="111">
                  <c:v>2007</c:v>
                </c:pt>
                <c:pt idx="112">
                  <c:v>2007</c:v>
                </c:pt>
                <c:pt idx="113">
                  <c:v>2007</c:v>
                </c:pt>
                <c:pt idx="114">
                  <c:v>2007</c:v>
                </c:pt>
                <c:pt idx="115">
                  <c:v>2007</c:v>
                </c:pt>
                <c:pt idx="116">
                  <c:v>2007</c:v>
                </c:pt>
                <c:pt idx="117">
                  <c:v>2007</c:v>
                </c:pt>
                <c:pt idx="118">
                  <c:v>2007</c:v>
                </c:pt>
                <c:pt idx="119">
                  <c:v>2007</c:v>
                </c:pt>
                <c:pt idx="120">
                  <c:v>2007</c:v>
                </c:pt>
                <c:pt idx="121">
                  <c:v>2006</c:v>
                </c:pt>
                <c:pt idx="122">
                  <c:v>2006</c:v>
                </c:pt>
                <c:pt idx="123">
                  <c:v>2006</c:v>
                </c:pt>
                <c:pt idx="124">
                  <c:v>2006</c:v>
                </c:pt>
                <c:pt idx="125">
                  <c:v>2006</c:v>
                </c:pt>
                <c:pt idx="126">
                  <c:v>2006</c:v>
                </c:pt>
                <c:pt idx="127">
                  <c:v>2006</c:v>
                </c:pt>
                <c:pt idx="128">
                  <c:v>2006</c:v>
                </c:pt>
                <c:pt idx="129">
                  <c:v>2006</c:v>
                </c:pt>
                <c:pt idx="130">
                  <c:v>2006</c:v>
                </c:pt>
                <c:pt idx="131">
                  <c:v>2006</c:v>
                </c:pt>
                <c:pt idx="132">
                  <c:v>2006</c:v>
                </c:pt>
                <c:pt idx="133">
                  <c:v>2005</c:v>
                </c:pt>
                <c:pt idx="134">
                  <c:v>2005</c:v>
                </c:pt>
                <c:pt idx="135">
                  <c:v>2005</c:v>
                </c:pt>
                <c:pt idx="136">
                  <c:v>2005</c:v>
                </c:pt>
                <c:pt idx="137">
                  <c:v>2005</c:v>
                </c:pt>
                <c:pt idx="138">
                  <c:v>2005</c:v>
                </c:pt>
                <c:pt idx="139">
                  <c:v>2005</c:v>
                </c:pt>
                <c:pt idx="140">
                  <c:v>2005</c:v>
                </c:pt>
                <c:pt idx="141">
                  <c:v>2005</c:v>
                </c:pt>
                <c:pt idx="142">
                  <c:v>2005</c:v>
                </c:pt>
                <c:pt idx="143">
                  <c:v>2005</c:v>
                </c:pt>
                <c:pt idx="144">
                  <c:v>2005</c:v>
                </c:pt>
                <c:pt idx="145">
                  <c:v>2004</c:v>
                </c:pt>
                <c:pt idx="146">
                  <c:v>2004</c:v>
                </c:pt>
                <c:pt idx="147">
                  <c:v>2004</c:v>
                </c:pt>
                <c:pt idx="148">
                  <c:v>2004</c:v>
                </c:pt>
                <c:pt idx="149">
                  <c:v>2004</c:v>
                </c:pt>
                <c:pt idx="150">
                  <c:v>2004</c:v>
                </c:pt>
                <c:pt idx="151">
                  <c:v>2004</c:v>
                </c:pt>
                <c:pt idx="152">
                  <c:v>2004</c:v>
                </c:pt>
                <c:pt idx="153">
                  <c:v>2004</c:v>
                </c:pt>
                <c:pt idx="154">
                  <c:v>2004</c:v>
                </c:pt>
                <c:pt idx="155">
                  <c:v>2004</c:v>
                </c:pt>
                <c:pt idx="156">
                  <c:v>2004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2003</c:v>
                </c:pt>
                <c:pt idx="169">
                  <c:v>2002</c:v>
                </c:pt>
                <c:pt idx="170">
                  <c:v>2002</c:v>
                </c:pt>
                <c:pt idx="171">
                  <c:v>2002</c:v>
                </c:pt>
                <c:pt idx="172">
                  <c:v>2002</c:v>
                </c:pt>
                <c:pt idx="173">
                  <c:v>2002</c:v>
                </c:pt>
                <c:pt idx="174">
                  <c:v>2002</c:v>
                </c:pt>
                <c:pt idx="175">
                  <c:v>2002</c:v>
                </c:pt>
                <c:pt idx="176">
                  <c:v>2002</c:v>
                </c:pt>
                <c:pt idx="177">
                  <c:v>2002</c:v>
                </c:pt>
                <c:pt idx="178">
                  <c:v>2002</c:v>
                </c:pt>
                <c:pt idx="179">
                  <c:v>2002</c:v>
                </c:pt>
                <c:pt idx="180">
                  <c:v>2002</c:v>
                </c:pt>
                <c:pt idx="181">
                  <c:v>2001</c:v>
                </c:pt>
                <c:pt idx="182">
                  <c:v>2001</c:v>
                </c:pt>
                <c:pt idx="183">
                  <c:v>2001</c:v>
                </c:pt>
                <c:pt idx="184">
                  <c:v>2001</c:v>
                </c:pt>
                <c:pt idx="185">
                  <c:v>2001</c:v>
                </c:pt>
                <c:pt idx="186">
                  <c:v>2001</c:v>
                </c:pt>
                <c:pt idx="187">
                  <c:v>2001</c:v>
                </c:pt>
                <c:pt idx="188">
                  <c:v>2001</c:v>
                </c:pt>
                <c:pt idx="189">
                  <c:v>2001</c:v>
                </c:pt>
                <c:pt idx="190">
                  <c:v>2001</c:v>
                </c:pt>
                <c:pt idx="191">
                  <c:v>2001</c:v>
                </c:pt>
                <c:pt idx="192">
                  <c:v>2001</c:v>
                </c:pt>
                <c:pt idx="193">
                  <c:v>2000</c:v>
                </c:pt>
                <c:pt idx="194">
                  <c:v>2000</c:v>
                </c:pt>
                <c:pt idx="195">
                  <c:v>2000</c:v>
                </c:pt>
                <c:pt idx="196">
                  <c:v>2000</c:v>
                </c:pt>
                <c:pt idx="197">
                  <c:v>2000</c:v>
                </c:pt>
                <c:pt idx="198">
                  <c:v>2000</c:v>
                </c:pt>
                <c:pt idx="199">
                  <c:v>2000</c:v>
                </c:pt>
                <c:pt idx="200">
                  <c:v>2000</c:v>
                </c:pt>
                <c:pt idx="201">
                  <c:v>2000</c:v>
                </c:pt>
                <c:pt idx="202">
                  <c:v>2000</c:v>
                </c:pt>
                <c:pt idx="203">
                  <c:v>2000</c:v>
                </c:pt>
                <c:pt idx="204">
                  <c:v>2000</c:v>
                </c:pt>
                <c:pt idx="205">
                  <c:v>1999</c:v>
                </c:pt>
                <c:pt idx="206">
                  <c:v>1999</c:v>
                </c:pt>
                <c:pt idx="207">
                  <c:v>1999</c:v>
                </c:pt>
                <c:pt idx="208">
                  <c:v>1999</c:v>
                </c:pt>
                <c:pt idx="209">
                  <c:v>1999</c:v>
                </c:pt>
                <c:pt idx="210">
                  <c:v>1999</c:v>
                </c:pt>
                <c:pt idx="211">
                  <c:v>1999</c:v>
                </c:pt>
                <c:pt idx="212">
                  <c:v>1999</c:v>
                </c:pt>
                <c:pt idx="213">
                  <c:v>1999</c:v>
                </c:pt>
                <c:pt idx="214">
                  <c:v>1999</c:v>
                </c:pt>
                <c:pt idx="215">
                  <c:v>1999</c:v>
                </c:pt>
                <c:pt idx="216">
                  <c:v>1999</c:v>
                </c:pt>
                <c:pt idx="217">
                  <c:v>1998</c:v>
                </c:pt>
                <c:pt idx="218">
                  <c:v>1998</c:v>
                </c:pt>
                <c:pt idx="219">
                  <c:v>1998</c:v>
                </c:pt>
                <c:pt idx="220">
                  <c:v>1998</c:v>
                </c:pt>
                <c:pt idx="221">
                  <c:v>1998</c:v>
                </c:pt>
                <c:pt idx="222">
                  <c:v>1998</c:v>
                </c:pt>
                <c:pt idx="223">
                  <c:v>1998</c:v>
                </c:pt>
                <c:pt idx="224">
                  <c:v>1998</c:v>
                </c:pt>
                <c:pt idx="225">
                  <c:v>1998</c:v>
                </c:pt>
                <c:pt idx="226">
                  <c:v>1998</c:v>
                </c:pt>
                <c:pt idx="227">
                  <c:v>1998</c:v>
                </c:pt>
                <c:pt idx="228">
                  <c:v>1998</c:v>
                </c:pt>
                <c:pt idx="229">
                  <c:v>1997</c:v>
                </c:pt>
                <c:pt idx="230">
                  <c:v>1997</c:v>
                </c:pt>
                <c:pt idx="231">
                  <c:v>1997</c:v>
                </c:pt>
                <c:pt idx="232">
                  <c:v>1997</c:v>
                </c:pt>
                <c:pt idx="233">
                  <c:v>1997</c:v>
                </c:pt>
                <c:pt idx="234">
                  <c:v>1997</c:v>
                </c:pt>
                <c:pt idx="235">
                  <c:v>1997</c:v>
                </c:pt>
                <c:pt idx="236">
                  <c:v>1997</c:v>
                </c:pt>
                <c:pt idx="237">
                  <c:v>1997</c:v>
                </c:pt>
                <c:pt idx="238">
                  <c:v>1997</c:v>
                </c:pt>
                <c:pt idx="239">
                  <c:v>1997</c:v>
                </c:pt>
                <c:pt idx="240">
                  <c:v>1997</c:v>
                </c:pt>
                <c:pt idx="241">
                  <c:v>1996</c:v>
                </c:pt>
                <c:pt idx="242">
                  <c:v>1996</c:v>
                </c:pt>
                <c:pt idx="243">
                  <c:v>1996</c:v>
                </c:pt>
                <c:pt idx="244">
                  <c:v>1996</c:v>
                </c:pt>
                <c:pt idx="245">
                  <c:v>1996</c:v>
                </c:pt>
                <c:pt idx="246">
                  <c:v>1996</c:v>
                </c:pt>
                <c:pt idx="247">
                  <c:v>1996</c:v>
                </c:pt>
                <c:pt idx="248">
                  <c:v>1996</c:v>
                </c:pt>
                <c:pt idx="249">
                  <c:v>1996</c:v>
                </c:pt>
                <c:pt idx="250">
                  <c:v>1996</c:v>
                </c:pt>
                <c:pt idx="251">
                  <c:v>1996</c:v>
                </c:pt>
                <c:pt idx="252">
                  <c:v>1996</c:v>
                </c:pt>
                <c:pt idx="253">
                  <c:v>1995</c:v>
                </c:pt>
                <c:pt idx="254">
                  <c:v>1995</c:v>
                </c:pt>
                <c:pt idx="255">
                  <c:v>1995</c:v>
                </c:pt>
                <c:pt idx="256">
                  <c:v>1995</c:v>
                </c:pt>
                <c:pt idx="257">
                  <c:v>1995</c:v>
                </c:pt>
                <c:pt idx="258">
                  <c:v>1995</c:v>
                </c:pt>
                <c:pt idx="259">
                  <c:v>1995</c:v>
                </c:pt>
                <c:pt idx="260">
                  <c:v>1995</c:v>
                </c:pt>
                <c:pt idx="261">
                  <c:v>1995</c:v>
                </c:pt>
                <c:pt idx="262">
                  <c:v>1995</c:v>
                </c:pt>
                <c:pt idx="263">
                  <c:v>1995</c:v>
                </c:pt>
                <c:pt idx="264">
                  <c:v>1995</c:v>
                </c:pt>
                <c:pt idx="265">
                  <c:v>1994</c:v>
                </c:pt>
                <c:pt idx="266">
                  <c:v>1994</c:v>
                </c:pt>
                <c:pt idx="267">
                  <c:v>1994</c:v>
                </c:pt>
                <c:pt idx="268">
                  <c:v>1994</c:v>
                </c:pt>
                <c:pt idx="269">
                  <c:v>1994</c:v>
                </c:pt>
                <c:pt idx="270">
                  <c:v>1994</c:v>
                </c:pt>
                <c:pt idx="271">
                  <c:v>1994</c:v>
                </c:pt>
                <c:pt idx="272">
                  <c:v>1994</c:v>
                </c:pt>
                <c:pt idx="273">
                  <c:v>1994</c:v>
                </c:pt>
                <c:pt idx="274">
                  <c:v>1994</c:v>
                </c:pt>
                <c:pt idx="275">
                  <c:v>1994</c:v>
                </c:pt>
                <c:pt idx="276">
                  <c:v>1994</c:v>
                </c:pt>
                <c:pt idx="277">
                  <c:v>1993</c:v>
                </c:pt>
                <c:pt idx="278">
                  <c:v>1993</c:v>
                </c:pt>
                <c:pt idx="279">
                  <c:v>1993</c:v>
                </c:pt>
                <c:pt idx="280">
                  <c:v>1993</c:v>
                </c:pt>
                <c:pt idx="281">
                  <c:v>1993</c:v>
                </c:pt>
                <c:pt idx="282">
                  <c:v>1993</c:v>
                </c:pt>
                <c:pt idx="283">
                  <c:v>1993</c:v>
                </c:pt>
                <c:pt idx="284">
                  <c:v>1993</c:v>
                </c:pt>
                <c:pt idx="285">
                  <c:v>1993</c:v>
                </c:pt>
                <c:pt idx="286">
                  <c:v>1993</c:v>
                </c:pt>
                <c:pt idx="287">
                  <c:v>1993</c:v>
                </c:pt>
                <c:pt idx="288">
                  <c:v>1993</c:v>
                </c:pt>
                <c:pt idx="289">
                  <c:v>1992</c:v>
                </c:pt>
                <c:pt idx="290">
                  <c:v>1992</c:v>
                </c:pt>
                <c:pt idx="291">
                  <c:v>1992</c:v>
                </c:pt>
                <c:pt idx="292">
                  <c:v>1992</c:v>
                </c:pt>
                <c:pt idx="293">
                  <c:v>1992</c:v>
                </c:pt>
                <c:pt idx="294">
                  <c:v>1992</c:v>
                </c:pt>
                <c:pt idx="295">
                  <c:v>1992</c:v>
                </c:pt>
                <c:pt idx="296">
                  <c:v>1992</c:v>
                </c:pt>
                <c:pt idx="297">
                  <c:v>1992</c:v>
                </c:pt>
                <c:pt idx="298">
                  <c:v>1992</c:v>
                </c:pt>
                <c:pt idx="299">
                  <c:v>1992</c:v>
                </c:pt>
                <c:pt idx="300">
                  <c:v>1992</c:v>
                </c:pt>
                <c:pt idx="301">
                  <c:v>1991</c:v>
                </c:pt>
                <c:pt idx="302">
                  <c:v>1991</c:v>
                </c:pt>
                <c:pt idx="303">
                  <c:v>1991</c:v>
                </c:pt>
                <c:pt idx="304">
                  <c:v>1991</c:v>
                </c:pt>
                <c:pt idx="305">
                  <c:v>1991</c:v>
                </c:pt>
                <c:pt idx="306">
                  <c:v>1991</c:v>
                </c:pt>
                <c:pt idx="307">
                  <c:v>1991</c:v>
                </c:pt>
                <c:pt idx="308">
                  <c:v>1991</c:v>
                </c:pt>
                <c:pt idx="309">
                  <c:v>1991</c:v>
                </c:pt>
                <c:pt idx="310">
                  <c:v>1991</c:v>
                </c:pt>
                <c:pt idx="311">
                  <c:v>1991</c:v>
                </c:pt>
                <c:pt idx="312">
                  <c:v>1991</c:v>
                </c:pt>
              </c:strCache>
            </c:strRef>
          </c:cat>
          <c:val>
            <c:numRef>
              <c:f>Data!$Z$3:$Z$315</c:f>
              <c:numCache>
                <c:formatCode>_("$"* #,##0.00_);_("$"* \(#,##0.00\);_("$"* "-"??_);_(@_)</c:formatCode>
                <c:ptCount val="313"/>
                <c:pt idx="0">
                  <c:v>18.368902439024392</c:v>
                </c:pt>
                <c:pt idx="1">
                  <c:v>18.368902439024392</c:v>
                </c:pt>
                <c:pt idx="2">
                  <c:v>18.368902439024392</c:v>
                </c:pt>
                <c:pt idx="3">
                  <c:v>18.368902439024392</c:v>
                </c:pt>
                <c:pt idx="4">
                  <c:v>18.368902439024392</c:v>
                </c:pt>
                <c:pt idx="5">
                  <c:v>17.606707317073173</c:v>
                </c:pt>
                <c:pt idx="6">
                  <c:v>17.606707317073173</c:v>
                </c:pt>
                <c:pt idx="7">
                  <c:v>17.606707317073173</c:v>
                </c:pt>
                <c:pt idx="8">
                  <c:v>17.606707317073173</c:v>
                </c:pt>
                <c:pt idx="9">
                  <c:v>17.606707317073173</c:v>
                </c:pt>
                <c:pt idx="10">
                  <c:v>17.606707317073173</c:v>
                </c:pt>
                <c:pt idx="11">
                  <c:v>19.89329268292683</c:v>
                </c:pt>
                <c:pt idx="12">
                  <c:v>19.89329268292683</c:v>
                </c:pt>
                <c:pt idx="13">
                  <c:v>19.89329268292683</c:v>
                </c:pt>
                <c:pt idx="14">
                  <c:v>19.89329268292683</c:v>
                </c:pt>
                <c:pt idx="15">
                  <c:v>19.89329268292683</c:v>
                </c:pt>
                <c:pt idx="16">
                  <c:v>19.89329268292683</c:v>
                </c:pt>
                <c:pt idx="17">
                  <c:v>19.89329268292683</c:v>
                </c:pt>
                <c:pt idx="18">
                  <c:v>19.89329268292683</c:v>
                </c:pt>
                <c:pt idx="19">
                  <c:v>19.512195121951219</c:v>
                </c:pt>
                <c:pt idx="20">
                  <c:v>19.512195121951219</c:v>
                </c:pt>
                <c:pt idx="21">
                  <c:v>19.512195121951219</c:v>
                </c:pt>
                <c:pt idx="22">
                  <c:v>19.89329268292683</c:v>
                </c:pt>
                <c:pt idx="23">
                  <c:v>19.89329268292683</c:v>
                </c:pt>
                <c:pt idx="24">
                  <c:v>19.89329268292683</c:v>
                </c:pt>
                <c:pt idx="25">
                  <c:v>19.512195121951219</c:v>
                </c:pt>
                <c:pt idx="26">
                  <c:v>19.512195121951219</c:v>
                </c:pt>
                <c:pt idx="27">
                  <c:v>19.512195121951219</c:v>
                </c:pt>
                <c:pt idx="28">
                  <c:v>19.512195121951219</c:v>
                </c:pt>
                <c:pt idx="29">
                  <c:v>19.512195121951219</c:v>
                </c:pt>
                <c:pt idx="30">
                  <c:v>19.512195121951219</c:v>
                </c:pt>
                <c:pt idx="31">
                  <c:v>19.131097560975608</c:v>
                </c:pt>
                <c:pt idx="32">
                  <c:v>19.131097560975608</c:v>
                </c:pt>
                <c:pt idx="33">
                  <c:v>19.131097560975608</c:v>
                </c:pt>
                <c:pt idx="34">
                  <c:v>19.131097560975608</c:v>
                </c:pt>
                <c:pt idx="35">
                  <c:v>19.131097560975608</c:v>
                </c:pt>
                <c:pt idx="36">
                  <c:v>19.131097560975608</c:v>
                </c:pt>
                <c:pt idx="37">
                  <c:v>18.75</c:v>
                </c:pt>
                <c:pt idx="38">
                  <c:v>18.75</c:v>
                </c:pt>
                <c:pt idx="39">
                  <c:v>18.75</c:v>
                </c:pt>
                <c:pt idx="40">
                  <c:v>18.75</c:v>
                </c:pt>
                <c:pt idx="41">
                  <c:v>18.75</c:v>
                </c:pt>
                <c:pt idx="42">
                  <c:v>18.75</c:v>
                </c:pt>
                <c:pt idx="43">
                  <c:v>18.368902439024392</c:v>
                </c:pt>
                <c:pt idx="44">
                  <c:v>18.368902439024392</c:v>
                </c:pt>
                <c:pt idx="45">
                  <c:v>18.368902439024392</c:v>
                </c:pt>
                <c:pt idx="46">
                  <c:v>19.131097560975608</c:v>
                </c:pt>
                <c:pt idx="47">
                  <c:v>19.131097560975608</c:v>
                </c:pt>
                <c:pt idx="48">
                  <c:v>19.131097560975608</c:v>
                </c:pt>
                <c:pt idx="49">
                  <c:v>18.75</c:v>
                </c:pt>
                <c:pt idx="50">
                  <c:v>18.75</c:v>
                </c:pt>
                <c:pt idx="51">
                  <c:v>18.75</c:v>
                </c:pt>
                <c:pt idx="52">
                  <c:v>18.75</c:v>
                </c:pt>
                <c:pt idx="53">
                  <c:v>18.75</c:v>
                </c:pt>
                <c:pt idx="54">
                  <c:v>18.75</c:v>
                </c:pt>
                <c:pt idx="55">
                  <c:v>18.368902439024392</c:v>
                </c:pt>
                <c:pt idx="56">
                  <c:v>18.368902439024392</c:v>
                </c:pt>
                <c:pt idx="57">
                  <c:v>18.368902439024392</c:v>
                </c:pt>
                <c:pt idx="58">
                  <c:v>19.131097560975608</c:v>
                </c:pt>
                <c:pt idx="59">
                  <c:v>19.131097560975608</c:v>
                </c:pt>
                <c:pt idx="60">
                  <c:v>19.131097560975608</c:v>
                </c:pt>
                <c:pt idx="61">
                  <c:v>18.75</c:v>
                </c:pt>
                <c:pt idx="62">
                  <c:v>18.75</c:v>
                </c:pt>
                <c:pt idx="63">
                  <c:v>18.75</c:v>
                </c:pt>
                <c:pt idx="64">
                  <c:v>18.75</c:v>
                </c:pt>
                <c:pt idx="65">
                  <c:v>18.75</c:v>
                </c:pt>
                <c:pt idx="66">
                  <c:v>18.75</c:v>
                </c:pt>
                <c:pt idx="67">
                  <c:v>17.606707317073173</c:v>
                </c:pt>
                <c:pt idx="68">
                  <c:v>17.606707317073173</c:v>
                </c:pt>
                <c:pt idx="69">
                  <c:v>16.844512195121951</c:v>
                </c:pt>
                <c:pt idx="70">
                  <c:v>17.987804878048781</c:v>
                </c:pt>
                <c:pt idx="71">
                  <c:v>17.987804878048781</c:v>
                </c:pt>
                <c:pt idx="72">
                  <c:v>17.987804878048781</c:v>
                </c:pt>
                <c:pt idx="73">
                  <c:v>17.987804878048781</c:v>
                </c:pt>
                <c:pt idx="74">
                  <c:v>17.987804878048781</c:v>
                </c:pt>
                <c:pt idx="75">
                  <c:v>17.987804878048781</c:v>
                </c:pt>
                <c:pt idx="76">
                  <c:v>17.987804878048781</c:v>
                </c:pt>
                <c:pt idx="77">
                  <c:v>17.987804878048781</c:v>
                </c:pt>
                <c:pt idx="78">
                  <c:v>17.987804878048781</c:v>
                </c:pt>
                <c:pt idx="79">
                  <c:v>17.987804878048781</c:v>
                </c:pt>
                <c:pt idx="80">
                  <c:v>17.987804878048781</c:v>
                </c:pt>
                <c:pt idx="81">
                  <c:v>17.606707317073173</c:v>
                </c:pt>
                <c:pt idx="82">
                  <c:v>17.606707317073173</c:v>
                </c:pt>
                <c:pt idx="83">
                  <c:v>18.368902439024392</c:v>
                </c:pt>
                <c:pt idx="84">
                  <c:v>18.368902439024392</c:v>
                </c:pt>
                <c:pt idx="85">
                  <c:v>18.368902439024392</c:v>
                </c:pt>
                <c:pt idx="86">
                  <c:v>19.131097560975608</c:v>
                </c:pt>
                <c:pt idx="87">
                  <c:v>19.512195121951219</c:v>
                </c:pt>
                <c:pt idx="88">
                  <c:v>19.512195121951219</c:v>
                </c:pt>
                <c:pt idx="89">
                  <c:v>19.512195121951219</c:v>
                </c:pt>
                <c:pt idx="90">
                  <c:v>19.512195121951219</c:v>
                </c:pt>
                <c:pt idx="91">
                  <c:v>19.131097560975608</c:v>
                </c:pt>
                <c:pt idx="92">
                  <c:v>19.131097560975608</c:v>
                </c:pt>
                <c:pt idx="93">
                  <c:v>19.131097560975608</c:v>
                </c:pt>
                <c:pt idx="94">
                  <c:v>19.131097560975608</c:v>
                </c:pt>
                <c:pt idx="95">
                  <c:v>19.131097560975608</c:v>
                </c:pt>
                <c:pt idx="96">
                  <c:v>19.131097560975608</c:v>
                </c:pt>
                <c:pt idx="97">
                  <c:v>19.131097560975608</c:v>
                </c:pt>
                <c:pt idx="98">
                  <c:v>19.131097560975608</c:v>
                </c:pt>
                <c:pt idx="99">
                  <c:v>19.131097560975608</c:v>
                </c:pt>
                <c:pt idx="100">
                  <c:v>19.131097560975608</c:v>
                </c:pt>
                <c:pt idx="101">
                  <c:v>17.759146341463417</c:v>
                </c:pt>
                <c:pt idx="102">
                  <c:v>17.759146341463417</c:v>
                </c:pt>
                <c:pt idx="103">
                  <c:v>16.996951219512194</c:v>
                </c:pt>
                <c:pt idx="104">
                  <c:v>16.310975609756095</c:v>
                </c:pt>
                <c:pt idx="105">
                  <c:v>16.310975609756095</c:v>
                </c:pt>
                <c:pt idx="106">
                  <c:v>17.301829268292682</c:v>
                </c:pt>
                <c:pt idx="107">
                  <c:v>17.301829268292682</c:v>
                </c:pt>
                <c:pt idx="108">
                  <c:v>17.301829268292682</c:v>
                </c:pt>
                <c:pt idx="109">
                  <c:v>17.301829268292682</c:v>
                </c:pt>
                <c:pt idx="110">
                  <c:v>17.301829268292682</c:v>
                </c:pt>
                <c:pt idx="111">
                  <c:v>17.301829268292682</c:v>
                </c:pt>
                <c:pt idx="112">
                  <c:v>17.301829268292682</c:v>
                </c:pt>
                <c:pt idx="113">
                  <c:v>17.301829268292682</c:v>
                </c:pt>
                <c:pt idx="114">
                  <c:v>16.692073170731707</c:v>
                </c:pt>
                <c:pt idx="115">
                  <c:v>16.692073170731707</c:v>
                </c:pt>
                <c:pt idx="116">
                  <c:v>16.158536585365855</c:v>
                </c:pt>
                <c:pt idx="117">
                  <c:v>16.158536585365855</c:v>
                </c:pt>
                <c:pt idx="118">
                  <c:v>18.064024390243901</c:v>
                </c:pt>
                <c:pt idx="119">
                  <c:v>18.064024390243901</c:v>
                </c:pt>
                <c:pt idx="120">
                  <c:v>18.064024390243901</c:v>
                </c:pt>
                <c:pt idx="121">
                  <c:v>18.064024390243901</c:v>
                </c:pt>
                <c:pt idx="122">
                  <c:v>18.521341463414632</c:v>
                </c:pt>
                <c:pt idx="123">
                  <c:v>18.521341463414632</c:v>
                </c:pt>
                <c:pt idx="124">
                  <c:v>18.521341463414632</c:v>
                </c:pt>
                <c:pt idx="125">
                  <c:v>18.521341463414632</c:v>
                </c:pt>
                <c:pt idx="126">
                  <c:v>18.521341463414632</c:v>
                </c:pt>
                <c:pt idx="127">
                  <c:v>18.521341463414632</c:v>
                </c:pt>
                <c:pt idx="128">
                  <c:v>16.692073170731707</c:v>
                </c:pt>
                <c:pt idx="129">
                  <c:v>16.692073170731707</c:v>
                </c:pt>
                <c:pt idx="130">
                  <c:v>14.939024390243903</c:v>
                </c:pt>
                <c:pt idx="131">
                  <c:v>14.939024390243903</c:v>
                </c:pt>
                <c:pt idx="132">
                  <c:v>14.939024390243903</c:v>
                </c:pt>
                <c:pt idx="133">
                  <c:v>14.939024390243903</c:v>
                </c:pt>
                <c:pt idx="134">
                  <c:v>14.939024390243903</c:v>
                </c:pt>
                <c:pt idx="135">
                  <c:v>14.939024390243903</c:v>
                </c:pt>
                <c:pt idx="136">
                  <c:v>14.939024390243903</c:v>
                </c:pt>
                <c:pt idx="137">
                  <c:v>14.939024390243903</c:v>
                </c:pt>
                <c:pt idx="138">
                  <c:v>14.939024390243903</c:v>
                </c:pt>
                <c:pt idx="139">
                  <c:v>13.490853658536587</c:v>
                </c:pt>
                <c:pt idx="140">
                  <c:v>13.490853658536587</c:v>
                </c:pt>
                <c:pt idx="141">
                  <c:v>13.490853658536587</c:v>
                </c:pt>
                <c:pt idx="142">
                  <c:v>14.557926829268292</c:v>
                </c:pt>
                <c:pt idx="143">
                  <c:v>14.557926829268292</c:v>
                </c:pt>
                <c:pt idx="144">
                  <c:v>14.557926829268292</c:v>
                </c:pt>
                <c:pt idx="145">
                  <c:v>14.557926829268292</c:v>
                </c:pt>
                <c:pt idx="146">
                  <c:v>14.557926829268292</c:v>
                </c:pt>
                <c:pt idx="147">
                  <c:v>14.557926829268292</c:v>
                </c:pt>
                <c:pt idx="148">
                  <c:v>14.02439024390244</c:v>
                </c:pt>
                <c:pt idx="149">
                  <c:v>13.490853658536587</c:v>
                </c:pt>
                <c:pt idx="150">
                  <c:v>13.490853658536587</c:v>
                </c:pt>
                <c:pt idx="151">
                  <c:v>13.109756097560975</c:v>
                </c:pt>
                <c:pt idx="152">
                  <c:v>13.109756097560975</c:v>
                </c:pt>
                <c:pt idx="153">
                  <c:v>13.109756097560975</c:v>
                </c:pt>
                <c:pt idx="154">
                  <c:v>13.490853658536587</c:v>
                </c:pt>
                <c:pt idx="155">
                  <c:v>13.490853658536587</c:v>
                </c:pt>
                <c:pt idx="156">
                  <c:v>13.490853658536587</c:v>
                </c:pt>
                <c:pt idx="157">
                  <c:v>13.490853658536587</c:v>
                </c:pt>
                <c:pt idx="158">
                  <c:v>13.490853658536587</c:v>
                </c:pt>
                <c:pt idx="159">
                  <c:v>13.490853658536587</c:v>
                </c:pt>
                <c:pt idx="160">
                  <c:v>13.490853658536587</c:v>
                </c:pt>
                <c:pt idx="161">
                  <c:v>13.109756097560975</c:v>
                </c:pt>
                <c:pt idx="162">
                  <c:v>12.728658536585366</c:v>
                </c:pt>
                <c:pt idx="163">
                  <c:v>12.728658536585366</c:v>
                </c:pt>
                <c:pt idx="164">
                  <c:v>12.347560975609756</c:v>
                </c:pt>
                <c:pt idx="165">
                  <c:v>12.347560975609756</c:v>
                </c:pt>
                <c:pt idx="166">
                  <c:v>13.490853658536587</c:v>
                </c:pt>
                <c:pt idx="167">
                  <c:v>13.490853658536587</c:v>
                </c:pt>
                <c:pt idx="168">
                  <c:v>13.490853658536587</c:v>
                </c:pt>
                <c:pt idx="169">
                  <c:v>13.490853658536587</c:v>
                </c:pt>
                <c:pt idx="170">
                  <c:v>13.490853658536587</c:v>
                </c:pt>
                <c:pt idx="171">
                  <c:v>13.490853658536587</c:v>
                </c:pt>
                <c:pt idx="172">
                  <c:v>13.490853658536587</c:v>
                </c:pt>
                <c:pt idx="173">
                  <c:v>13.109756097560975</c:v>
                </c:pt>
                <c:pt idx="174">
                  <c:v>12.728658536585366</c:v>
                </c:pt>
                <c:pt idx="175">
                  <c:v>12.728658536585366</c:v>
                </c:pt>
                <c:pt idx="176">
                  <c:v>12.347560975609756</c:v>
                </c:pt>
                <c:pt idx="177">
                  <c:v>12.347560975609756</c:v>
                </c:pt>
                <c:pt idx="178">
                  <c:v>13.490853658536587</c:v>
                </c:pt>
                <c:pt idx="179">
                  <c:v>13.490853658536587</c:v>
                </c:pt>
                <c:pt idx="180">
                  <c:v>13.490853658536587</c:v>
                </c:pt>
                <c:pt idx="181">
                  <c:v>13.490853658536587</c:v>
                </c:pt>
                <c:pt idx="182">
                  <c:v>13.490853658536587</c:v>
                </c:pt>
                <c:pt idx="183">
                  <c:v>13.490853658536587</c:v>
                </c:pt>
                <c:pt idx="184">
                  <c:v>13.490853658536587</c:v>
                </c:pt>
                <c:pt idx="185">
                  <c:v>13.109756097560975</c:v>
                </c:pt>
                <c:pt idx="186">
                  <c:v>12.728658536585366</c:v>
                </c:pt>
                <c:pt idx="187">
                  <c:v>12.728658536585366</c:v>
                </c:pt>
                <c:pt idx="188">
                  <c:v>12.347560975609756</c:v>
                </c:pt>
                <c:pt idx="189">
                  <c:v>12.347560975609756</c:v>
                </c:pt>
                <c:pt idx="190">
                  <c:v>13.490853658536587</c:v>
                </c:pt>
                <c:pt idx="191">
                  <c:v>13.490853658536587</c:v>
                </c:pt>
                <c:pt idx="192">
                  <c:v>13.490853658536587</c:v>
                </c:pt>
                <c:pt idx="193">
                  <c:v>13.490853658536587</c:v>
                </c:pt>
                <c:pt idx="194">
                  <c:v>13.490853658536587</c:v>
                </c:pt>
                <c:pt idx="195">
                  <c:v>13.490853658536587</c:v>
                </c:pt>
                <c:pt idx="196">
                  <c:v>13.490853658536587</c:v>
                </c:pt>
                <c:pt idx="197">
                  <c:v>13.109756097560975</c:v>
                </c:pt>
                <c:pt idx="198">
                  <c:v>12.728658536585366</c:v>
                </c:pt>
                <c:pt idx="199">
                  <c:v>12.728658536585366</c:v>
                </c:pt>
                <c:pt idx="200">
                  <c:v>12.347560975609756</c:v>
                </c:pt>
                <c:pt idx="201">
                  <c:v>12.347560975609756</c:v>
                </c:pt>
                <c:pt idx="202">
                  <c:v>12.347560975609756</c:v>
                </c:pt>
                <c:pt idx="203">
                  <c:v>12.347560975609756</c:v>
                </c:pt>
                <c:pt idx="204">
                  <c:v>12.347560975609756</c:v>
                </c:pt>
                <c:pt idx="205">
                  <c:v>12.347560975609756</c:v>
                </c:pt>
                <c:pt idx="206">
                  <c:v>12.347560975609756</c:v>
                </c:pt>
                <c:pt idx="207">
                  <c:v>12.347560975609756</c:v>
                </c:pt>
                <c:pt idx="208">
                  <c:v>12.347560975609756</c:v>
                </c:pt>
                <c:pt idx="209">
                  <c:v>11.966463414634147</c:v>
                </c:pt>
                <c:pt idx="210">
                  <c:v>11.585365853658537</c:v>
                </c:pt>
                <c:pt idx="211">
                  <c:v>11.585365853658537</c:v>
                </c:pt>
                <c:pt idx="212">
                  <c:v>11.204268292682928</c:v>
                </c:pt>
                <c:pt idx="213">
                  <c:v>11.204268292682928</c:v>
                </c:pt>
                <c:pt idx="214">
                  <c:v>12.347560975609756</c:v>
                </c:pt>
                <c:pt idx="215">
                  <c:v>12.347560975609756</c:v>
                </c:pt>
                <c:pt idx="216">
                  <c:v>12.347560975609756</c:v>
                </c:pt>
                <c:pt idx="217">
                  <c:v>11.966463414634147</c:v>
                </c:pt>
                <c:pt idx="218">
                  <c:v>11.966463414634147</c:v>
                </c:pt>
                <c:pt idx="219">
                  <c:v>11.966463414634147</c:v>
                </c:pt>
                <c:pt idx="220">
                  <c:v>11.966463414634147</c:v>
                </c:pt>
                <c:pt idx="221">
                  <c:v>11.585365853658537</c:v>
                </c:pt>
                <c:pt idx="222">
                  <c:v>11.966463414634147</c:v>
                </c:pt>
                <c:pt idx="223">
                  <c:v>11.204268292682928</c:v>
                </c:pt>
                <c:pt idx="224">
                  <c:v>11.204268292682928</c:v>
                </c:pt>
                <c:pt idx="225">
                  <c:v>11.204268292682928</c:v>
                </c:pt>
                <c:pt idx="226">
                  <c:v>11.966463414634147</c:v>
                </c:pt>
                <c:pt idx="227">
                  <c:v>11.966463414634147</c:v>
                </c:pt>
                <c:pt idx="228">
                  <c:v>11.966463414634147</c:v>
                </c:pt>
                <c:pt idx="229">
                  <c:v>13.490853658536587</c:v>
                </c:pt>
                <c:pt idx="230">
                  <c:v>13.490853658536587</c:v>
                </c:pt>
                <c:pt idx="231">
                  <c:v>13.490853658536587</c:v>
                </c:pt>
                <c:pt idx="232">
                  <c:v>12.728658536585366</c:v>
                </c:pt>
                <c:pt idx="233">
                  <c:v>12.347560975609756</c:v>
                </c:pt>
                <c:pt idx="234">
                  <c:v>11.966463414634147</c:v>
                </c:pt>
                <c:pt idx="235">
                  <c:v>11.204268292682928</c:v>
                </c:pt>
                <c:pt idx="236">
                  <c:v>11.204268292682928</c:v>
                </c:pt>
                <c:pt idx="237">
                  <c:v>11.204268292682928</c:v>
                </c:pt>
                <c:pt idx="238">
                  <c:v>12.728658536585366</c:v>
                </c:pt>
                <c:pt idx="239">
                  <c:v>12.728658536585366</c:v>
                </c:pt>
                <c:pt idx="240">
                  <c:v>12.728658536585366</c:v>
                </c:pt>
                <c:pt idx="241">
                  <c:v>12.728658536585366</c:v>
                </c:pt>
                <c:pt idx="242">
                  <c:v>12.728658536585366</c:v>
                </c:pt>
                <c:pt idx="243">
                  <c:v>12.728658536585366</c:v>
                </c:pt>
                <c:pt idx="244">
                  <c:v>12.728658536585366</c:v>
                </c:pt>
                <c:pt idx="245">
                  <c:v>12.347560975609756</c:v>
                </c:pt>
                <c:pt idx="246">
                  <c:v>11.966463414634147</c:v>
                </c:pt>
                <c:pt idx="247">
                  <c:v>11.585365853658537</c:v>
                </c:pt>
                <c:pt idx="248">
                  <c:v>11.204268292682928</c:v>
                </c:pt>
                <c:pt idx="249">
                  <c:v>11.204268292682928</c:v>
                </c:pt>
                <c:pt idx="250">
                  <c:v>12.728658536585366</c:v>
                </c:pt>
                <c:pt idx="251">
                  <c:v>12.728658536585366</c:v>
                </c:pt>
                <c:pt idx="252">
                  <c:v>12.728658536585366</c:v>
                </c:pt>
                <c:pt idx="253">
                  <c:v>13.490853658536587</c:v>
                </c:pt>
                <c:pt idx="254">
                  <c:v>13.490853658536587</c:v>
                </c:pt>
                <c:pt idx="255">
                  <c:v>13.490853658536587</c:v>
                </c:pt>
                <c:pt idx="256">
                  <c:v>12.728658536585366</c:v>
                </c:pt>
                <c:pt idx="257">
                  <c:v>11.966463414634147</c:v>
                </c:pt>
                <c:pt idx="258">
                  <c:v>11.966463414634147</c:v>
                </c:pt>
                <c:pt idx="259">
                  <c:v>11.966463414634147</c:v>
                </c:pt>
                <c:pt idx="260">
                  <c:v>11.966463414634147</c:v>
                </c:pt>
                <c:pt idx="261">
                  <c:v>13.490853658536587</c:v>
                </c:pt>
                <c:pt idx="262">
                  <c:v>12.728658536585366</c:v>
                </c:pt>
                <c:pt idx="263">
                  <c:v>12.728658536585366</c:v>
                </c:pt>
                <c:pt idx="264">
                  <c:v>12.728658536585366</c:v>
                </c:pt>
                <c:pt idx="265">
                  <c:v>13.490853658536587</c:v>
                </c:pt>
                <c:pt idx="266">
                  <c:v>13.490853658536587</c:v>
                </c:pt>
                <c:pt idx="267">
                  <c:v>13.490853658536587</c:v>
                </c:pt>
                <c:pt idx="268">
                  <c:v>12.728658536585366</c:v>
                </c:pt>
                <c:pt idx="269">
                  <c:v>11.966463414634147</c:v>
                </c:pt>
                <c:pt idx="270">
                  <c:v>11.966463414634147</c:v>
                </c:pt>
                <c:pt idx="271">
                  <c:v>11.966463414634147</c:v>
                </c:pt>
                <c:pt idx="272">
                  <c:v>11.966463414634147</c:v>
                </c:pt>
                <c:pt idx="273">
                  <c:v>13.490853658536587</c:v>
                </c:pt>
                <c:pt idx="274">
                  <c:v>13.490853658536587</c:v>
                </c:pt>
                <c:pt idx="275">
                  <c:v>13.490853658536587</c:v>
                </c:pt>
                <c:pt idx="276">
                  <c:v>13.490853658536587</c:v>
                </c:pt>
                <c:pt idx="277">
                  <c:v>13.490853658536587</c:v>
                </c:pt>
                <c:pt idx="278">
                  <c:v>13.490853658536587</c:v>
                </c:pt>
                <c:pt idx="279">
                  <c:v>13.490853658536587</c:v>
                </c:pt>
                <c:pt idx="280">
                  <c:v>12.728658536585366</c:v>
                </c:pt>
                <c:pt idx="281">
                  <c:v>11.966463414634147</c:v>
                </c:pt>
                <c:pt idx="282">
                  <c:v>11.966463414634147</c:v>
                </c:pt>
                <c:pt idx="283">
                  <c:v>11.966463414634147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Data!$AC$2</c:f>
              <c:strCache>
                <c:ptCount val="1"/>
                <c:pt idx="0">
                  <c:v>Woodchips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Data!$B$3:$B$315</c:f>
              <c:strCache>
                <c:ptCount val="313"/>
                <c:pt idx="0">
                  <c:v>2017</c:v>
                </c:pt>
                <c:pt idx="1">
                  <c:v>2016</c:v>
                </c:pt>
                <c:pt idx="2">
                  <c:v>2016</c:v>
                </c:pt>
                <c:pt idx="3">
                  <c:v>2016</c:v>
                </c:pt>
                <c:pt idx="4">
                  <c:v>2016</c:v>
                </c:pt>
                <c:pt idx="5">
                  <c:v>2016</c:v>
                </c:pt>
                <c:pt idx="6">
                  <c:v>2016</c:v>
                </c:pt>
                <c:pt idx="7">
                  <c:v>2016</c:v>
                </c:pt>
                <c:pt idx="8">
                  <c:v>2016</c:v>
                </c:pt>
                <c:pt idx="9">
                  <c:v>2016</c:v>
                </c:pt>
                <c:pt idx="10">
                  <c:v>2016</c:v>
                </c:pt>
                <c:pt idx="11">
                  <c:v>2016</c:v>
                </c:pt>
                <c:pt idx="12">
                  <c:v>2016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2014</c:v>
                </c:pt>
                <c:pt idx="26">
                  <c:v>2014</c:v>
                </c:pt>
                <c:pt idx="27">
                  <c:v>2014</c:v>
                </c:pt>
                <c:pt idx="28">
                  <c:v>2014</c:v>
                </c:pt>
                <c:pt idx="29">
                  <c:v>2014</c:v>
                </c:pt>
                <c:pt idx="30">
                  <c:v>2014</c:v>
                </c:pt>
                <c:pt idx="31">
                  <c:v>2014</c:v>
                </c:pt>
                <c:pt idx="32">
                  <c:v>2014</c:v>
                </c:pt>
                <c:pt idx="33">
                  <c:v>2014</c:v>
                </c:pt>
                <c:pt idx="34">
                  <c:v>2014</c:v>
                </c:pt>
                <c:pt idx="35">
                  <c:v>2014</c:v>
                </c:pt>
                <c:pt idx="36">
                  <c:v>2014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2013</c:v>
                </c:pt>
                <c:pt idx="49">
                  <c:v>2012</c:v>
                </c:pt>
                <c:pt idx="50">
                  <c:v>2012</c:v>
                </c:pt>
                <c:pt idx="51">
                  <c:v>2012</c:v>
                </c:pt>
                <c:pt idx="52">
                  <c:v>2012</c:v>
                </c:pt>
                <c:pt idx="53">
                  <c:v>2012</c:v>
                </c:pt>
                <c:pt idx="54">
                  <c:v>2012</c:v>
                </c:pt>
                <c:pt idx="55">
                  <c:v>2012</c:v>
                </c:pt>
                <c:pt idx="56">
                  <c:v>2012</c:v>
                </c:pt>
                <c:pt idx="57">
                  <c:v>2012</c:v>
                </c:pt>
                <c:pt idx="58">
                  <c:v>2012</c:v>
                </c:pt>
                <c:pt idx="59">
                  <c:v>2012</c:v>
                </c:pt>
                <c:pt idx="60">
                  <c:v>2012</c:v>
                </c:pt>
                <c:pt idx="61">
                  <c:v>2011</c:v>
                </c:pt>
                <c:pt idx="62">
                  <c:v>2011</c:v>
                </c:pt>
                <c:pt idx="63">
                  <c:v>2011</c:v>
                </c:pt>
                <c:pt idx="64">
                  <c:v>2011</c:v>
                </c:pt>
                <c:pt idx="65">
                  <c:v>2011</c:v>
                </c:pt>
                <c:pt idx="66">
                  <c:v>2011</c:v>
                </c:pt>
                <c:pt idx="67">
                  <c:v>2011</c:v>
                </c:pt>
                <c:pt idx="68">
                  <c:v>2011</c:v>
                </c:pt>
                <c:pt idx="69">
                  <c:v>2011</c:v>
                </c:pt>
                <c:pt idx="70">
                  <c:v>2011</c:v>
                </c:pt>
                <c:pt idx="71">
                  <c:v>2011</c:v>
                </c:pt>
                <c:pt idx="72">
                  <c:v>2011</c:v>
                </c:pt>
                <c:pt idx="73">
                  <c:v>2010</c:v>
                </c:pt>
                <c:pt idx="74">
                  <c:v>2010</c:v>
                </c:pt>
                <c:pt idx="75">
                  <c:v>2010</c:v>
                </c:pt>
                <c:pt idx="76">
                  <c:v>2010</c:v>
                </c:pt>
                <c:pt idx="77">
                  <c:v>2010</c:v>
                </c:pt>
                <c:pt idx="78">
                  <c:v>2010</c:v>
                </c:pt>
                <c:pt idx="79">
                  <c:v>2010</c:v>
                </c:pt>
                <c:pt idx="80">
                  <c:v>2010</c:v>
                </c:pt>
                <c:pt idx="81">
                  <c:v>2010</c:v>
                </c:pt>
                <c:pt idx="82">
                  <c:v>2010</c:v>
                </c:pt>
                <c:pt idx="83">
                  <c:v>2010</c:v>
                </c:pt>
                <c:pt idx="84">
                  <c:v>2010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2009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2007</c:v>
                </c:pt>
                <c:pt idx="110">
                  <c:v>2007</c:v>
                </c:pt>
                <c:pt idx="111">
                  <c:v>2007</c:v>
                </c:pt>
                <c:pt idx="112">
                  <c:v>2007</c:v>
                </c:pt>
                <c:pt idx="113">
                  <c:v>2007</c:v>
                </c:pt>
                <c:pt idx="114">
                  <c:v>2007</c:v>
                </c:pt>
                <c:pt idx="115">
                  <c:v>2007</c:v>
                </c:pt>
                <c:pt idx="116">
                  <c:v>2007</c:v>
                </c:pt>
                <c:pt idx="117">
                  <c:v>2007</c:v>
                </c:pt>
                <c:pt idx="118">
                  <c:v>2007</c:v>
                </c:pt>
                <c:pt idx="119">
                  <c:v>2007</c:v>
                </c:pt>
                <c:pt idx="120">
                  <c:v>2007</c:v>
                </c:pt>
                <c:pt idx="121">
                  <c:v>2006</c:v>
                </c:pt>
                <c:pt idx="122">
                  <c:v>2006</c:v>
                </c:pt>
                <c:pt idx="123">
                  <c:v>2006</c:v>
                </c:pt>
                <c:pt idx="124">
                  <c:v>2006</c:v>
                </c:pt>
                <c:pt idx="125">
                  <c:v>2006</c:v>
                </c:pt>
                <c:pt idx="126">
                  <c:v>2006</c:v>
                </c:pt>
                <c:pt idx="127">
                  <c:v>2006</c:v>
                </c:pt>
                <c:pt idx="128">
                  <c:v>2006</c:v>
                </c:pt>
                <c:pt idx="129">
                  <c:v>2006</c:v>
                </c:pt>
                <c:pt idx="130">
                  <c:v>2006</c:v>
                </c:pt>
                <c:pt idx="131">
                  <c:v>2006</c:v>
                </c:pt>
                <c:pt idx="132">
                  <c:v>2006</c:v>
                </c:pt>
                <c:pt idx="133">
                  <c:v>2005</c:v>
                </c:pt>
                <c:pt idx="134">
                  <c:v>2005</c:v>
                </c:pt>
                <c:pt idx="135">
                  <c:v>2005</c:v>
                </c:pt>
                <c:pt idx="136">
                  <c:v>2005</c:v>
                </c:pt>
                <c:pt idx="137">
                  <c:v>2005</c:v>
                </c:pt>
                <c:pt idx="138">
                  <c:v>2005</c:v>
                </c:pt>
                <c:pt idx="139">
                  <c:v>2005</c:v>
                </c:pt>
                <c:pt idx="140">
                  <c:v>2005</c:v>
                </c:pt>
                <c:pt idx="141">
                  <c:v>2005</c:v>
                </c:pt>
                <c:pt idx="142">
                  <c:v>2005</c:v>
                </c:pt>
                <c:pt idx="143">
                  <c:v>2005</c:v>
                </c:pt>
                <c:pt idx="144">
                  <c:v>2005</c:v>
                </c:pt>
                <c:pt idx="145">
                  <c:v>2004</c:v>
                </c:pt>
                <c:pt idx="146">
                  <c:v>2004</c:v>
                </c:pt>
                <c:pt idx="147">
                  <c:v>2004</c:v>
                </c:pt>
                <c:pt idx="148">
                  <c:v>2004</c:v>
                </c:pt>
                <c:pt idx="149">
                  <c:v>2004</c:v>
                </c:pt>
                <c:pt idx="150">
                  <c:v>2004</c:v>
                </c:pt>
                <c:pt idx="151">
                  <c:v>2004</c:v>
                </c:pt>
                <c:pt idx="152">
                  <c:v>2004</c:v>
                </c:pt>
                <c:pt idx="153">
                  <c:v>2004</c:v>
                </c:pt>
                <c:pt idx="154">
                  <c:v>2004</c:v>
                </c:pt>
                <c:pt idx="155">
                  <c:v>2004</c:v>
                </c:pt>
                <c:pt idx="156">
                  <c:v>2004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2003</c:v>
                </c:pt>
                <c:pt idx="169">
                  <c:v>2002</c:v>
                </c:pt>
                <c:pt idx="170">
                  <c:v>2002</c:v>
                </c:pt>
                <c:pt idx="171">
                  <c:v>2002</c:v>
                </c:pt>
                <c:pt idx="172">
                  <c:v>2002</c:v>
                </c:pt>
                <c:pt idx="173">
                  <c:v>2002</c:v>
                </c:pt>
                <c:pt idx="174">
                  <c:v>2002</c:v>
                </c:pt>
                <c:pt idx="175">
                  <c:v>2002</c:v>
                </c:pt>
                <c:pt idx="176">
                  <c:v>2002</c:v>
                </c:pt>
                <c:pt idx="177">
                  <c:v>2002</c:v>
                </c:pt>
                <c:pt idx="178">
                  <c:v>2002</c:v>
                </c:pt>
                <c:pt idx="179">
                  <c:v>2002</c:v>
                </c:pt>
                <c:pt idx="180">
                  <c:v>2002</c:v>
                </c:pt>
                <c:pt idx="181">
                  <c:v>2001</c:v>
                </c:pt>
                <c:pt idx="182">
                  <c:v>2001</c:v>
                </c:pt>
                <c:pt idx="183">
                  <c:v>2001</c:v>
                </c:pt>
                <c:pt idx="184">
                  <c:v>2001</c:v>
                </c:pt>
                <c:pt idx="185">
                  <c:v>2001</c:v>
                </c:pt>
                <c:pt idx="186">
                  <c:v>2001</c:v>
                </c:pt>
                <c:pt idx="187">
                  <c:v>2001</c:v>
                </c:pt>
                <c:pt idx="188">
                  <c:v>2001</c:v>
                </c:pt>
                <c:pt idx="189">
                  <c:v>2001</c:v>
                </c:pt>
                <c:pt idx="190">
                  <c:v>2001</c:v>
                </c:pt>
                <c:pt idx="191">
                  <c:v>2001</c:v>
                </c:pt>
                <c:pt idx="192">
                  <c:v>2001</c:v>
                </c:pt>
                <c:pt idx="193">
                  <c:v>2000</c:v>
                </c:pt>
                <c:pt idx="194">
                  <c:v>2000</c:v>
                </c:pt>
                <c:pt idx="195">
                  <c:v>2000</c:v>
                </c:pt>
                <c:pt idx="196">
                  <c:v>2000</c:v>
                </c:pt>
                <c:pt idx="197">
                  <c:v>2000</c:v>
                </c:pt>
                <c:pt idx="198">
                  <c:v>2000</c:v>
                </c:pt>
                <c:pt idx="199">
                  <c:v>2000</c:v>
                </c:pt>
                <c:pt idx="200">
                  <c:v>2000</c:v>
                </c:pt>
                <c:pt idx="201">
                  <c:v>2000</c:v>
                </c:pt>
                <c:pt idx="202">
                  <c:v>2000</c:v>
                </c:pt>
                <c:pt idx="203">
                  <c:v>2000</c:v>
                </c:pt>
                <c:pt idx="204">
                  <c:v>2000</c:v>
                </c:pt>
                <c:pt idx="205">
                  <c:v>1999</c:v>
                </c:pt>
                <c:pt idx="206">
                  <c:v>1999</c:v>
                </c:pt>
                <c:pt idx="207">
                  <c:v>1999</c:v>
                </c:pt>
                <c:pt idx="208">
                  <c:v>1999</c:v>
                </c:pt>
                <c:pt idx="209">
                  <c:v>1999</c:v>
                </c:pt>
                <c:pt idx="210">
                  <c:v>1999</c:v>
                </c:pt>
                <c:pt idx="211">
                  <c:v>1999</c:v>
                </c:pt>
                <c:pt idx="212">
                  <c:v>1999</c:v>
                </c:pt>
                <c:pt idx="213">
                  <c:v>1999</c:v>
                </c:pt>
                <c:pt idx="214">
                  <c:v>1999</c:v>
                </c:pt>
                <c:pt idx="215">
                  <c:v>1999</c:v>
                </c:pt>
                <c:pt idx="216">
                  <c:v>1999</c:v>
                </c:pt>
                <c:pt idx="217">
                  <c:v>1998</c:v>
                </c:pt>
                <c:pt idx="218">
                  <c:v>1998</c:v>
                </c:pt>
                <c:pt idx="219">
                  <c:v>1998</c:v>
                </c:pt>
                <c:pt idx="220">
                  <c:v>1998</c:v>
                </c:pt>
                <c:pt idx="221">
                  <c:v>1998</c:v>
                </c:pt>
                <c:pt idx="222">
                  <c:v>1998</c:v>
                </c:pt>
                <c:pt idx="223">
                  <c:v>1998</c:v>
                </c:pt>
                <c:pt idx="224">
                  <c:v>1998</c:v>
                </c:pt>
                <c:pt idx="225">
                  <c:v>1998</c:v>
                </c:pt>
                <c:pt idx="226">
                  <c:v>1998</c:v>
                </c:pt>
                <c:pt idx="227">
                  <c:v>1998</c:v>
                </c:pt>
                <c:pt idx="228">
                  <c:v>1998</c:v>
                </c:pt>
                <c:pt idx="229">
                  <c:v>1997</c:v>
                </c:pt>
                <c:pt idx="230">
                  <c:v>1997</c:v>
                </c:pt>
                <c:pt idx="231">
                  <c:v>1997</c:v>
                </c:pt>
                <c:pt idx="232">
                  <c:v>1997</c:v>
                </c:pt>
                <c:pt idx="233">
                  <c:v>1997</c:v>
                </c:pt>
                <c:pt idx="234">
                  <c:v>1997</c:v>
                </c:pt>
                <c:pt idx="235">
                  <c:v>1997</c:v>
                </c:pt>
                <c:pt idx="236">
                  <c:v>1997</c:v>
                </c:pt>
                <c:pt idx="237">
                  <c:v>1997</c:v>
                </c:pt>
                <c:pt idx="238">
                  <c:v>1997</c:v>
                </c:pt>
                <c:pt idx="239">
                  <c:v>1997</c:v>
                </c:pt>
                <c:pt idx="240">
                  <c:v>1997</c:v>
                </c:pt>
                <c:pt idx="241">
                  <c:v>1996</c:v>
                </c:pt>
                <c:pt idx="242">
                  <c:v>1996</c:v>
                </c:pt>
                <c:pt idx="243">
                  <c:v>1996</c:v>
                </c:pt>
                <c:pt idx="244">
                  <c:v>1996</c:v>
                </c:pt>
                <c:pt idx="245">
                  <c:v>1996</c:v>
                </c:pt>
                <c:pt idx="246">
                  <c:v>1996</c:v>
                </c:pt>
                <c:pt idx="247">
                  <c:v>1996</c:v>
                </c:pt>
                <c:pt idx="248">
                  <c:v>1996</c:v>
                </c:pt>
                <c:pt idx="249">
                  <c:v>1996</c:v>
                </c:pt>
                <c:pt idx="250">
                  <c:v>1996</c:v>
                </c:pt>
                <c:pt idx="251">
                  <c:v>1996</c:v>
                </c:pt>
                <c:pt idx="252">
                  <c:v>1996</c:v>
                </c:pt>
                <c:pt idx="253">
                  <c:v>1995</c:v>
                </c:pt>
                <c:pt idx="254">
                  <c:v>1995</c:v>
                </c:pt>
                <c:pt idx="255">
                  <c:v>1995</c:v>
                </c:pt>
                <c:pt idx="256">
                  <c:v>1995</c:v>
                </c:pt>
                <c:pt idx="257">
                  <c:v>1995</c:v>
                </c:pt>
                <c:pt idx="258">
                  <c:v>1995</c:v>
                </c:pt>
                <c:pt idx="259">
                  <c:v>1995</c:v>
                </c:pt>
                <c:pt idx="260">
                  <c:v>1995</c:v>
                </c:pt>
                <c:pt idx="261">
                  <c:v>1995</c:v>
                </c:pt>
                <c:pt idx="262">
                  <c:v>1995</c:v>
                </c:pt>
                <c:pt idx="263">
                  <c:v>1995</c:v>
                </c:pt>
                <c:pt idx="264">
                  <c:v>1995</c:v>
                </c:pt>
                <c:pt idx="265">
                  <c:v>1994</c:v>
                </c:pt>
                <c:pt idx="266">
                  <c:v>1994</c:v>
                </c:pt>
                <c:pt idx="267">
                  <c:v>1994</c:v>
                </c:pt>
                <c:pt idx="268">
                  <c:v>1994</c:v>
                </c:pt>
                <c:pt idx="269">
                  <c:v>1994</c:v>
                </c:pt>
                <c:pt idx="270">
                  <c:v>1994</c:v>
                </c:pt>
                <c:pt idx="271">
                  <c:v>1994</c:v>
                </c:pt>
                <c:pt idx="272">
                  <c:v>1994</c:v>
                </c:pt>
                <c:pt idx="273">
                  <c:v>1994</c:v>
                </c:pt>
                <c:pt idx="274">
                  <c:v>1994</c:v>
                </c:pt>
                <c:pt idx="275">
                  <c:v>1994</c:v>
                </c:pt>
                <c:pt idx="276">
                  <c:v>1994</c:v>
                </c:pt>
                <c:pt idx="277">
                  <c:v>1993</c:v>
                </c:pt>
                <c:pt idx="278">
                  <c:v>1993</c:v>
                </c:pt>
                <c:pt idx="279">
                  <c:v>1993</c:v>
                </c:pt>
                <c:pt idx="280">
                  <c:v>1993</c:v>
                </c:pt>
                <c:pt idx="281">
                  <c:v>1993</c:v>
                </c:pt>
                <c:pt idx="282">
                  <c:v>1993</c:v>
                </c:pt>
                <c:pt idx="283">
                  <c:v>1993</c:v>
                </c:pt>
                <c:pt idx="284">
                  <c:v>1993</c:v>
                </c:pt>
                <c:pt idx="285">
                  <c:v>1993</c:v>
                </c:pt>
                <c:pt idx="286">
                  <c:v>1993</c:v>
                </c:pt>
                <c:pt idx="287">
                  <c:v>1993</c:v>
                </c:pt>
                <c:pt idx="288">
                  <c:v>1993</c:v>
                </c:pt>
                <c:pt idx="289">
                  <c:v>1992</c:v>
                </c:pt>
                <c:pt idx="290">
                  <c:v>1992</c:v>
                </c:pt>
                <c:pt idx="291">
                  <c:v>1992</c:v>
                </c:pt>
                <c:pt idx="292">
                  <c:v>1992</c:v>
                </c:pt>
                <c:pt idx="293">
                  <c:v>1992</c:v>
                </c:pt>
                <c:pt idx="294">
                  <c:v>1992</c:v>
                </c:pt>
                <c:pt idx="295">
                  <c:v>1992</c:v>
                </c:pt>
                <c:pt idx="296">
                  <c:v>1992</c:v>
                </c:pt>
                <c:pt idx="297">
                  <c:v>1992</c:v>
                </c:pt>
                <c:pt idx="298">
                  <c:v>1992</c:v>
                </c:pt>
                <c:pt idx="299">
                  <c:v>1992</c:v>
                </c:pt>
                <c:pt idx="300">
                  <c:v>1992</c:v>
                </c:pt>
                <c:pt idx="301">
                  <c:v>1991</c:v>
                </c:pt>
                <c:pt idx="302">
                  <c:v>1991</c:v>
                </c:pt>
                <c:pt idx="303">
                  <c:v>1991</c:v>
                </c:pt>
                <c:pt idx="304">
                  <c:v>1991</c:v>
                </c:pt>
                <c:pt idx="305">
                  <c:v>1991</c:v>
                </c:pt>
                <c:pt idx="306">
                  <c:v>1991</c:v>
                </c:pt>
                <c:pt idx="307">
                  <c:v>1991</c:v>
                </c:pt>
                <c:pt idx="308">
                  <c:v>1991</c:v>
                </c:pt>
                <c:pt idx="309">
                  <c:v>1991</c:v>
                </c:pt>
                <c:pt idx="310">
                  <c:v>1991</c:v>
                </c:pt>
                <c:pt idx="311">
                  <c:v>1991</c:v>
                </c:pt>
                <c:pt idx="312">
                  <c:v>1991</c:v>
                </c:pt>
              </c:strCache>
            </c:strRef>
          </c:cat>
          <c:val>
            <c:numRef>
              <c:f>Data!$AC$3:$AC$315</c:f>
              <c:numCache>
                <c:formatCode>_("$"* #,##0.00_);_("$"* \(#,##0.00\);_("$"* "-"??_);_(@_)</c:formatCode>
                <c:ptCount val="313"/>
                <c:pt idx="0">
                  <c:v>10.5</c:v>
                </c:pt>
                <c:pt idx="1">
                  <c:v>10.5</c:v>
                </c:pt>
                <c:pt idx="2">
                  <c:v>10.5</c:v>
                </c:pt>
                <c:pt idx="3">
                  <c:v>10.5</c:v>
                </c:pt>
                <c:pt idx="4">
                  <c:v>10.5</c:v>
                </c:pt>
                <c:pt idx="5">
                  <c:v>10.5</c:v>
                </c:pt>
                <c:pt idx="6">
                  <c:v>10.5</c:v>
                </c:pt>
                <c:pt idx="7">
                  <c:v>10.5</c:v>
                </c:pt>
                <c:pt idx="8">
                  <c:v>10.5</c:v>
                </c:pt>
                <c:pt idx="9">
                  <c:v>10.5</c:v>
                </c:pt>
                <c:pt idx="10">
                  <c:v>10.5</c:v>
                </c:pt>
                <c:pt idx="11">
                  <c:v>10.5</c:v>
                </c:pt>
                <c:pt idx="12">
                  <c:v>10.5</c:v>
                </c:pt>
                <c:pt idx="13">
                  <c:v>8.4771929824561401</c:v>
                </c:pt>
                <c:pt idx="14">
                  <c:v>8.4771929824561401</c:v>
                </c:pt>
                <c:pt idx="15">
                  <c:v>8.4771929824561401</c:v>
                </c:pt>
                <c:pt idx="16">
                  <c:v>8.4771929824561401</c:v>
                </c:pt>
                <c:pt idx="17">
                  <c:v>8.4771929824561401</c:v>
                </c:pt>
                <c:pt idx="18">
                  <c:v>8.4771929824561401</c:v>
                </c:pt>
                <c:pt idx="19">
                  <c:v>8.4771929824561401</c:v>
                </c:pt>
                <c:pt idx="20">
                  <c:v>8.4771929824561401</c:v>
                </c:pt>
                <c:pt idx="21">
                  <c:v>8.4771929824561401</c:v>
                </c:pt>
                <c:pt idx="22">
                  <c:v>8.4771929824561401</c:v>
                </c:pt>
                <c:pt idx="23">
                  <c:v>8.4771929824561401</c:v>
                </c:pt>
                <c:pt idx="24">
                  <c:v>8.4771929824561401</c:v>
                </c:pt>
                <c:pt idx="25">
                  <c:v>8.0322807017543862</c:v>
                </c:pt>
                <c:pt idx="26">
                  <c:v>8.0322807017543862</c:v>
                </c:pt>
                <c:pt idx="27">
                  <c:v>8.0322807017543862</c:v>
                </c:pt>
                <c:pt idx="28">
                  <c:v>8.0322807017543862</c:v>
                </c:pt>
                <c:pt idx="29">
                  <c:v>8.0322807017543862</c:v>
                </c:pt>
                <c:pt idx="30">
                  <c:v>8.0322807017543862</c:v>
                </c:pt>
                <c:pt idx="31">
                  <c:v>8.0322807017543862</c:v>
                </c:pt>
                <c:pt idx="32">
                  <c:v>8.0322807017543862</c:v>
                </c:pt>
                <c:pt idx="33">
                  <c:v>8.0322807017543862</c:v>
                </c:pt>
                <c:pt idx="34">
                  <c:v>8.0322807017543862</c:v>
                </c:pt>
                <c:pt idx="35">
                  <c:v>8.0322807017543862</c:v>
                </c:pt>
                <c:pt idx="36">
                  <c:v>8.0322807017543862</c:v>
                </c:pt>
                <c:pt idx="37">
                  <c:v>7.7585964912280705</c:v>
                </c:pt>
                <c:pt idx="38">
                  <c:v>7.7585964912280705</c:v>
                </c:pt>
                <c:pt idx="39">
                  <c:v>7.7585964912280705</c:v>
                </c:pt>
                <c:pt idx="40">
                  <c:v>7.7585964912280705</c:v>
                </c:pt>
                <c:pt idx="41">
                  <c:v>7.7585964912280705</c:v>
                </c:pt>
                <c:pt idx="42">
                  <c:v>7.7585964912280705</c:v>
                </c:pt>
                <c:pt idx="43">
                  <c:v>7.7585964912280705</c:v>
                </c:pt>
                <c:pt idx="44">
                  <c:v>7.7585964912280705</c:v>
                </c:pt>
                <c:pt idx="45">
                  <c:v>7.7585964912280705</c:v>
                </c:pt>
                <c:pt idx="46">
                  <c:v>7.7585964912280705</c:v>
                </c:pt>
                <c:pt idx="47">
                  <c:v>7.7585964912280705</c:v>
                </c:pt>
                <c:pt idx="48">
                  <c:v>7.7585964912280705</c:v>
                </c:pt>
                <c:pt idx="49">
                  <c:v>7.7894736842105265</c:v>
                </c:pt>
                <c:pt idx="50">
                  <c:v>7.7894736842105265</c:v>
                </c:pt>
                <c:pt idx="51">
                  <c:v>7.7894736842105265</c:v>
                </c:pt>
                <c:pt idx="52">
                  <c:v>7.7894736842105265</c:v>
                </c:pt>
                <c:pt idx="53">
                  <c:v>7.7894736842105265</c:v>
                </c:pt>
                <c:pt idx="54">
                  <c:v>7.7894736842105265</c:v>
                </c:pt>
                <c:pt idx="55">
                  <c:v>7.7894736842105265</c:v>
                </c:pt>
                <c:pt idx="56">
                  <c:v>7.7894736842105265</c:v>
                </c:pt>
                <c:pt idx="57">
                  <c:v>7.7894736842105265</c:v>
                </c:pt>
                <c:pt idx="58">
                  <c:v>7.7894736842105265</c:v>
                </c:pt>
                <c:pt idx="59">
                  <c:v>7.7894736842105265</c:v>
                </c:pt>
                <c:pt idx="60">
                  <c:v>7.8315789473684205</c:v>
                </c:pt>
                <c:pt idx="61">
                  <c:v>7.8315789473684205</c:v>
                </c:pt>
                <c:pt idx="62">
                  <c:v>7.8315789473684205</c:v>
                </c:pt>
                <c:pt idx="63">
                  <c:v>7.8315789473684205</c:v>
                </c:pt>
                <c:pt idx="64">
                  <c:v>7.8315789473684205</c:v>
                </c:pt>
                <c:pt idx="65">
                  <c:v>7.8315789473684205</c:v>
                </c:pt>
                <c:pt idx="66">
                  <c:v>7.8315789473684205</c:v>
                </c:pt>
                <c:pt idx="67">
                  <c:v>7.8315789473684205</c:v>
                </c:pt>
                <c:pt idx="68">
                  <c:v>7.8315789473684205</c:v>
                </c:pt>
                <c:pt idx="69">
                  <c:v>7.8315789473684205</c:v>
                </c:pt>
                <c:pt idx="70">
                  <c:v>7.8315789473684205</c:v>
                </c:pt>
                <c:pt idx="71">
                  <c:v>7.8315789473684205</c:v>
                </c:pt>
                <c:pt idx="72">
                  <c:v>7.9157894736842103</c:v>
                </c:pt>
                <c:pt idx="73">
                  <c:v>7.9157894736842103</c:v>
                </c:pt>
                <c:pt idx="74">
                  <c:v>7.9157894736842103</c:v>
                </c:pt>
                <c:pt idx="75">
                  <c:v>7.9157894736842103</c:v>
                </c:pt>
                <c:pt idx="76">
                  <c:v>7.9157894736842103</c:v>
                </c:pt>
                <c:pt idx="77">
                  <c:v>7.9157894736842103</c:v>
                </c:pt>
                <c:pt idx="78">
                  <c:v>7.9157894736842103</c:v>
                </c:pt>
                <c:pt idx="79">
                  <c:v>7.9157894736842103</c:v>
                </c:pt>
                <c:pt idx="80">
                  <c:v>7.9157894736842103</c:v>
                </c:pt>
                <c:pt idx="81">
                  <c:v>7.9157894736842103</c:v>
                </c:pt>
                <c:pt idx="82">
                  <c:v>7.9157894736842103</c:v>
                </c:pt>
                <c:pt idx="83">
                  <c:v>7.9157894736842103</c:v>
                </c:pt>
                <c:pt idx="84">
                  <c:v>8.2526315789473674</c:v>
                </c:pt>
                <c:pt idx="85">
                  <c:v>8.2526315789473674</c:v>
                </c:pt>
                <c:pt idx="86">
                  <c:v>8.2526315789473674</c:v>
                </c:pt>
                <c:pt idx="87">
                  <c:v>8.2526315789473674</c:v>
                </c:pt>
                <c:pt idx="88">
                  <c:v>8.2526315789473674</c:v>
                </c:pt>
                <c:pt idx="89">
                  <c:v>8.2526315789473674</c:v>
                </c:pt>
                <c:pt idx="90">
                  <c:v>8.2526315789473674</c:v>
                </c:pt>
                <c:pt idx="91">
                  <c:v>8.2526315789473674</c:v>
                </c:pt>
                <c:pt idx="92">
                  <c:v>8.2526315789473674</c:v>
                </c:pt>
                <c:pt idx="93">
                  <c:v>8.2526315789473674</c:v>
                </c:pt>
                <c:pt idx="94">
                  <c:v>8.2526315789473674</c:v>
                </c:pt>
                <c:pt idx="95">
                  <c:v>8.2526315789473674</c:v>
                </c:pt>
                <c:pt idx="96">
                  <c:v>6.8070175438596499</c:v>
                </c:pt>
                <c:pt idx="97">
                  <c:v>6.8070175438596499</c:v>
                </c:pt>
                <c:pt idx="98">
                  <c:v>6.8070175438596499</c:v>
                </c:pt>
                <c:pt idx="99">
                  <c:v>6.8070175438596499</c:v>
                </c:pt>
                <c:pt idx="100">
                  <c:v>6.8070175438596499</c:v>
                </c:pt>
                <c:pt idx="101">
                  <c:v>6.8070175438596499</c:v>
                </c:pt>
                <c:pt idx="102">
                  <c:v>6.8070175438596499</c:v>
                </c:pt>
                <c:pt idx="103">
                  <c:v>6.8070175438596499</c:v>
                </c:pt>
                <c:pt idx="104">
                  <c:v>6.8070175438596499</c:v>
                </c:pt>
                <c:pt idx="105">
                  <c:v>6.8070175438596499</c:v>
                </c:pt>
                <c:pt idx="106">
                  <c:v>6.8070175438596499</c:v>
                </c:pt>
                <c:pt idx="107">
                  <c:v>6.8070175438596499</c:v>
                </c:pt>
                <c:pt idx="108">
                  <c:v>6.2035087719298252</c:v>
                </c:pt>
                <c:pt idx="109">
                  <c:v>6.2035087719298252</c:v>
                </c:pt>
                <c:pt idx="110">
                  <c:v>6.2035087719298252</c:v>
                </c:pt>
                <c:pt idx="111">
                  <c:v>6.2035087719298252</c:v>
                </c:pt>
                <c:pt idx="112">
                  <c:v>6.2035087719298252</c:v>
                </c:pt>
                <c:pt idx="113">
                  <c:v>6.2035087719298252</c:v>
                </c:pt>
                <c:pt idx="114">
                  <c:v>6.2035087719298252</c:v>
                </c:pt>
                <c:pt idx="115">
                  <c:v>6.2035087719298252</c:v>
                </c:pt>
                <c:pt idx="116">
                  <c:v>6.2035087719298252</c:v>
                </c:pt>
                <c:pt idx="117">
                  <c:v>6.2035087719298252</c:v>
                </c:pt>
                <c:pt idx="118">
                  <c:v>6.2035087719298252</c:v>
                </c:pt>
                <c:pt idx="119">
                  <c:v>6.2035087719298252</c:v>
                </c:pt>
                <c:pt idx="120">
                  <c:v>5.6842105263157894</c:v>
                </c:pt>
                <c:pt idx="121">
                  <c:v>5.6842105263157894</c:v>
                </c:pt>
                <c:pt idx="122">
                  <c:v>5.6842105263157894</c:v>
                </c:pt>
                <c:pt idx="123">
                  <c:v>5.6842105263157894</c:v>
                </c:pt>
                <c:pt idx="124">
                  <c:v>5.6842105263157894</c:v>
                </c:pt>
                <c:pt idx="125">
                  <c:v>5.6842105263157894</c:v>
                </c:pt>
                <c:pt idx="126">
                  <c:v>5.6842105263157894</c:v>
                </c:pt>
                <c:pt idx="127">
                  <c:v>5.6842105263157894</c:v>
                </c:pt>
                <c:pt idx="128">
                  <c:v>5.6842105263157894</c:v>
                </c:pt>
                <c:pt idx="129">
                  <c:v>5.6842105263157894</c:v>
                </c:pt>
                <c:pt idx="130">
                  <c:v>5.6842105263157894</c:v>
                </c:pt>
                <c:pt idx="131">
                  <c:v>5.6842105263157894</c:v>
                </c:pt>
                <c:pt idx="132">
                  <c:v>4.9403508771929827</c:v>
                </c:pt>
                <c:pt idx="133">
                  <c:v>4.9403508771929827</c:v>
                </c:pt>
                <c:pt idx="134">
                  <c:v>4.9403508771929827</c:v>
                </c:pt>
                <c:pt idx="135">
                  <c:v>4.9403508771929827</c:v>
                </c:pt>
                <c:pt idx="136">
                  <c:v>4.9403508771929827</c:v>
                </c:pt>
                <c:pt idx="137">
                  <c:v>4.9403508771929827</c:v>
                </c:pt>
                <c:pt idx="138">
                  <c:v>4.9403508771929827</c:v>
                </c:pt>
                <c:pt idx="139">
                  <c:v>4.9403508771929827</c:v>
                </c:pt>
                <c:pt idx="140">
                  <c:v>4.9403508771929827</c:v>
                </c:pt>
                <c:pt idx="141">
                  <c:v>4.9403508771929827</c:v>
                </c:pt>
                <c:pt idx="142">
                  <c:v>4.9403508771929827</c:v>
                </c:pt>
                <c:pt idx="143">
                  <c:v>4.9403508771929827</c:v>
                </c:pt>
                <c:pt idx="144">
                  <c:v>4.4912280701754392</c:v>
                </c:pt>
                <c:pt idx="145">
                  <c:v>4.4912280701754392</c:v>
                </c:pt>
                <c:pt idx="146">
                  <c:v>4.4912280701754392</c:v>
                </c:pt>
                <c:pt idx="147">
                  <c:v>4.4912280701754392</c:v>
                </c:pt>
                <c:pt idx="148">
                  <c:v>4.4912280701754392</c:v>
                </c:pt>
                <c:pt idx="149">
                  <c:v>4.4912280701754392</c:v>
                </c:pt>
                <c:pt idx="150">
                  <c:v>4.4912280701754392</c:v>
                </c:pt>
                <c:pt idx="151">
                  <c:v>4.4912280701754392</c:v>
                </c:pt>
                <c:pt idx="152">
                  <c:v>4.4912280701754392</c:v>
                </c:pt>
                <c:pt idx="153">
                  <c:v>4.4912280701754392</c:v>
                </c:pt>
                <c:pt idx="154">
                  <c:v>4.4912280701754392</c:v>
                </c:pt>
                <c:pt idx="155">
                  <c:v>4.4912280701754392</c:v>
                </c:pt>
                <c:pt idx="156">
                  <c:v>4.1824561403508778</c:v>
                </c:pt>
                <c:pt idx="157">
                  <c:v>4.1824561403508778</c:v>
                </c:pt>
                <c:pt idx="158">
                  <c:v>4.1824561403508778</c:v>
                </c:pt>
                <c:pt idx="159">
                  <c:v>4.1824561403508778</c:v>
                </c:pt>
                <c:pt idx="160">
                  <c:v>4.1824561403508778</c:v>
                </c:pt>
                <c:pt idx="161">
                  <c:v>4.1824561403508778</c:v>
                </c:pt>
                <c:pt idx="162">
                  <c:v>4.1824561403508778</c:v>
                </c:pt>
                <c:pt idx="163">
                  <c:v>4.1824561403508778</c:v>
                </c:pt>
                <c:pt idx="164">
                  <c:v>4.1824561403508778</c:v>
                </c:pt>
                <c:pt idx="165">
                  <c:v>4.1824561403508778</c:v>
                </c:pt>
                <c:pt idx="166">
                  <c:v>4.1824561403508778</c:v>
                </c:pt>
                <c:pt idx="167">
                  <c:v>4.1824561403508778</c:v>
                </c:pt>
                <c:pt idx="168">
                  <c:v>4.2245614035087717</c:v>
                </c:pt>
                <c:pt idx="169">
                  <c:v>4.2245614035087717</c:v>
                </c:pt>
                <c:pt idx="170">
                  <c:v>4.2245614035087717</c:v>
                </c:pt>
                <c:pt idx="171">
                  <c:v>4.2245614035087717</c:v>
                </c:pt>
                <c:pt idx="172">
                  <c:v>4.2245614035087717</c:v>
                </c:pt>
                <c:pt idx="173">
                  <c:v>4.2245614035087717</c:v>
                </c:pt>
                <c:pt idx="174">
                  <c:v>4.2245614035087717</c:v>
                </c:pt>
                <c:pt idx="175">
                  <c:v>4.2245614035087717</c:v>
                </c:pt>
                <c:pt idx="176">
                  <c:v>4.2245614035087717</c:v>
                </c:pt>
                <c:pt idx="177">
                  <c:v>4.2245614035087717</c:v>
                </c:pt>
                <c:pt idx="178">
                  <c:v>4.2245614035087717</c:v>
                </c:pt>
                <c:pt idx="179">
                  <c:v>4.2245614035087717</c:v>
                </c:pt>
                <c:pt idx="180">
                  <c:v>4.1122807017543863</c:v>
                </c:pt>
                <c:pt idx="181">
                  <c:v>4.1122807017543863</c:v>
                </c:pt>
                <c:pt idx="182">
                  <c:v>4.1122807017543863</c:v>
                </c:pt>
                <c:pt idx="183">
                  <c:v>4.1122807017543863</c:v>
                </c:pt>
                <c:pt idx="184">
                  <c:v>4.1122807017543863</c:v>
                </c:pt>
                <c:pt idx="185">
                  <c:v>4.1122807017543863</c:v>
                </c:pt>
                <c:pt idx="186">
                  <c:v>4.1122807017543863</c:v>
                </c:pt>
                <c:pt idx="187">
                  <c:v>4.1122807017543863</c:v>
                </c:pt>
                <c:pt idx="188">
                  <c:v>4.1122807017543863</c:v>
                </c:pt>
                <c:pt idx="189">
                  <c:v>4.1122807017543863</c:v>
                </c:pt>
                <c:pt idx="190">
                  <c:v>4.1122807017543863</c:v>
                </c:pt>
                <c:pt idx="191">
                  <c:v>4.1122807017543863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Data!$T$2</c:f>
              <c:strCache>
                <c:ptCount val="1"/>
                <c:pt idx="0">
                  <c:v>Natural Gas -Commercial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Data!$B$3:$B$315</c:f>
              <c:strCache>
                <c:ptCount val="313"/>
                <c:pt idx="0">
                  <c:v>2017</c:v>
                </c:pt>
                <c:pt idx="1">
                  <c:v>2016</c:v>
                </c:pt>
                <c:pt idx="2">
                  <c:v>2016</c:v>
                </c:pt>
                <c:pt idx="3">
                  <c:v>2016</c:v>
                </c:pt>
                <c:pt idx="4">
                  <c:v>2016</c:v>
                </c:pt>
                <c:pt idx="5">
                  <c:v>2016</c:v>
                </c:pt>
                <c:pt idx="6">
                  <c:v>2016</c:v>
                </c:pt>
                <c:pt idx="7">
                  <c:v>2016</c:v>
                </c:pt>
                <c:pt idx="8">
                  <c:v>2016</c:v>
                </c:pt>
                <c:pt idx="9">
                  <c:v>2016</c:v>
                </c:pt>
                <c:pt idx="10">
                  <c:v>2016</c:v>
                </c:pt>
                <c:pt idx="11">
                  <c:v>2016</c:v>
                </c:pt>
                <c:pt idx="12">
                  <c:v>2016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2015</c:v>
                </c:pt>
                <c:pt idx="17">
                  <c:v>2015</c:v>
                </c:pt>
                <c:pt idx="18">
                  <c:v>2015</c:v>
                </c:pt>
                <c:pt idx="19">
                  <c:v>2015</c:v>
                </c:pt>
                <c:pt idx="20">
                  <c:v>2015</c:v>
                </c:pt>
                <c:pt idx="21">
                  <c:v>2015</c:v>
                </c:pt>
                <c:pt idx="22">
                  <c:v>2015</c:v>
                </c:pt>
                <c:pt idx="23">
                  <c:v>2015</c:v>
                </c:pt>
                <c:pt idx="24">
                  <c:v>2015</c:v>
                </c:pt>
                <c:pt idx="25">
                  <c:v>2014</c:v>
                </c:pt>
                <c:pt idx="26">
                  <c:v>2014</c:v>
                </c:pt>
                <c:pt idx="27">
                  <c:v>2014</c:v>
                </c:pt>
                <c:pt idx="28">
                  <c:v>2014</c:v>
                </c:pt>
                <c:pt idx="29">
                  <c:v>2014</c:v>
                </c:pt>
                <c:pt idx="30">
                  <c:v>2014</c:v>
                </c:pt>
                <c:pt idx="31">
                  <c:v>2014</c:v>
                </c:pt>
                <c:pt idx="32">
                  <c:v>2014</c:v>
                </c:pt>
                <c:pt idx="33">
                  <c:v>2014</c:v>
                </c:pt>
                <c:pt idx="34">
                  <c:v>2014</c:v>
                </c:pt>
                <c:pt idx="35">
                  <c:v>2014</c:v>
                </c:pt>
                <c:pt idx="36">
                  <c:v>2014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2013</c:v>
                </c:pt>
                <c:pt idx="49">
                  <c:v>2012</c:v>
                </c:pt>
                <c:pt idx="50">
                  <c:v>2012</c:v>
                </c:pt>
                <c:pt idx="51">
                  <c:v>2012</c:v>
                </c:pt>
                <c:pt idx="52">
                  <c:v>2012</c:v>
                </c:pt>
                <c:pt idx="53">
                  <c:v>2012</c:v>
                </c:pt>
                <c:pt idx="54">
                  <c:v>2012</c:v>
                </c:pt>
                <c:pt idx="55">
                  <c:v>2012</c:v>
                </c:pt>
                <c:pt idx="56">
                  <c:v>2012</c:v>
                </c:pt>
                <c:pt idx="57">
                  <c:v>2012</c:v>
                </c:pt>
                <c:pt idx="58">
                  <c:v>2012</c:v>
                </c:pt>
                <c:pt idx="59">
                  <c:v>2012</c:v>
                </c:pt>
                <c:pt idx="60">
                  <c:v>2012</c:v>
                </c:pt>
                <c:pt idx="61">
                  <c:v>2011</c:v>
                </c:pt>
                <c:pt idx="62">
                  <c:v>2011</c:v>
                </c:pt>
                <c:pt idx="63">
                  <c:v>2011</c:v>
                </c:pt>
                <c:pt idx="64">
                  <c:v>2011</c:v>
                </c:pt>
                <c:pt idx="65">
                  <c:v>2011</c:v>
                </c:pt>
                <c:pt idx="66">
                  <c:v>2011</c:v>
                </c:pt>
                <c:pt idx="67">
                  <c:v>2011</c:v>
                </c:pt>
                <c:pt idx="68">
                  <c:v>2011</c:v>
                </c:pt>
                <c:pt idx="69">
                  <c:v>2011</c:v>
                </c:pt>
                <c:pt idx="70">
                  <c:v>2011</c:v>
                </c:pt>
                <c:pt idx="71">
                  <c:v>2011</c:v>
                </c:pt>
                <c:pt idx="72">
                  <c:v>2011</c:v>
                </c:pt>
                <c:pt idx="73">
                  <c:v>2010</c:v>
                </c:pt>
                <c:pt idx="74">
                  <c:v>2010</c:v>
                </c:pt>
                <c:pt idx="75">
                  <c:v>2010</c:v>
                </c:pt>
                <c:pt idx="76">
                  <c:v>2010</c:v>
                </c:pt>
                <c:pt idx="77">
                  <c:v>2010</c:v>
                </c:pt>
                <c:pt idx="78">
                  <c:v>2010</c:v>
                </c:pt>
                <c:pt idx="79">
                  <c:v>2010</c:v>
                </c:pt>
                <c:pt idx="80">
                  <c:v>2010</c:v>
                </c:pt>
                <c:pt idx="81">
                  <c:v>2010</c:v>
                </c:pt>
                <c:pt idx="82">
                  <c:v>2010</c:v>
                </c:pt>
                <c:pt idx="83">
                  <c:v>2010</c:v>
                </c:pt>
                <c:pt idx="84">
                  <c:v>2010</c:v>
                </c:pt>
                <c:pt idx="85">
                  <c:v>2009</c:v>
                </c:pt>
                <c:pt idx="86">
                  <c:v>2009</c:v>
                </c:pt>
                <c:pt idx="87">
                  <c:v>2009</c:v>
                </c:pt>
                <c:pt idx="88">
                  <c:v>2009</c:v>
                </c:pt>
                <c:pt idx="89">
                  <c:v>2009</c:v>
                </c:pt>
                <c:pt idx="90">
                  <c:v>2009</c:v>
                </c:pt>
                <c:pt idx="91">
                  <c:v>2009</c:v>
                </c:pt>
                <c:pt idx="92">
                  <c:v>2009</c:v>
                </c:pt>
                <c:pt idx="93">
                  <c:v>2009</c:v>
                </c:pt>
                <c:pt idx="94">
                  <c:v>2009</c:v>
                </c:pt>
                <c:pt idx="95">
                  <c:v>2009</c:v>
                </c:pt>
                <c:pt idx="96">
                  <c:v>2009</c:v>
                </c:pt>
                <c:pt idx="97">
                  <c:v>2008</c:v>
                </c:pt>
                <c:pt idx="98">
                  <c:v>2008</c:v>
                </c:pt>
                <c:pt idx="99">
                  <c:v>2008</c:v>
                </c:pt>
                <c:pt idx="100">
                  <c:v>2008</c:v>
                </c:pt>
                <c:pt idx="101">
                  <c:v>2008</c:v>
                </c:pt>
                <c:pt idx="102">
                  <c:v>2008</c:v>
                </c:pt>
                <c:pt idx="103">
                  <c:v>2008</c:v>
                </c:pt>
                <c:pt idx="104">
                  <c:v>2008</c:v>
                </c:pt>
                <c:pt idx="105">
                  <c:v>2008</c:v>
                </c:pt>
                <c:pt idx="106">
                  <c:v>2008</c:v>
                </c:pt>
                <c:pt idx="107">
                  <c:v>2008</c:v>
                </c:pt>
                <c:pt idx="108">
                  <c:v>2008</c:v>
                </c:pt>
                <c:pt idx="109">
                  <c:v>2007</c:v>
                </c:pt>
                <c:pt idx="110">
                  <c:v>2007</c:v>
                </c:pt>
                <c:pt idx="111">
                  <c:v>2007</c:v>
                </c:pt>
                <c:pt idx="112">
                  <c:v>2007</c:v>
                </c:pt>
                <c:pt idx="113">
                  <c:v>2007</c:v>
                </c:pt>
                <c:pt idx="114">
                  <c:v>2007</c:v>
                </c:pt>
                <c:pt idx="115">
                  <c:v>2007</c:v>
                </c:pt>
                <c:pt idx="116">
                  <c:v>2007</c:v>
                </c:pt>
                <c:pt idx="117">
                  <c:v>2007</c:v>
                </c:pt>
                <c:pt idx="118">
                  <c:v>2007</c:v>
                </c:pt>
                <c:pt idx="119">
                  <c:v>2007</c:v>
                </c:pt>
                <c:pt idx="120">
                  <c:v>2007</c:v>
                </c:pt>
                <c:pt idx="121">
                  <c:v>2006</c:v>
                </c:pt>
                <c:pt idx="122">
                  <c:v>2006</c:v>
                </c:pt>
                <c:pt idx="123">
                  <c:v>2006</c:v>
                </c:pt>
                <c:pt idx="124">
                  <c:v>2006</c:v>
                </c:pt>
                <c:pt idx="125">
                  <c:v>2006</c:v>
                </c:pt>
                <c:pt idx="126">
                  <c:v>2006</c:v>
                </c:pt>
                <c:pt idx="127">
                  <c:v>2006</c:v>
                </c:pt>
                <c:pt idx="128">
                  <c:v>2006</c:v>
                </c:pt>
                <c:pt idx="129">
                  <c:v>2006</c:v>
                </c:pt>
                <c:pt idx="130">
                  <c:v>2006</c:v>
                </c:pt>
                <c:pt idx="131">
                  <c:v>2006</c:v>
                </c:pt>
                <c:pt idx="132">
                  <c:v>2006</c:v>
                </c:pt>
                <c:pt idx="133">
                  <c:v>2005</c:v>
                </c:pt>
                <c:pt idx="134">
                  <c:v>2005</c:v>
                </c:pt>
                <c:pt idx="135">
                  <c:v>2005</c:v>
                </c:pt>
                <c:pt idx="136">
                  <c:v>2005</c:v>
                </c:pt>
                <c:pt idx="137">
                  <c:v>2005</c:v>
                </c:pt>
                <c:pt idx="138">
                  <c:v>2005</c:v>
                </c:pt>
                <c:pt idx="139">
                  <c:v>2005</c:v>
                </c:pt>
                <c:pt idx="140">
                  <c:v>2005</c:v>
                </c:pt>
                <c:pt idx="141">
                  <c:v>2005</c:v>
                </c:pt>
                <c:pt idx="142">
                  <c:v>2005</c:v>
                </c:pt>
                <c:pt idx="143">
                  <c:v>2005</c:v>
                </c:pt>
                <c:pt idx="144">
                  <c:v>2005</c:v>
                </c:pt>
                <c:pt idx="145">
                  <c:v>2004</c:v>
                </c:pt>
                <c:pt idx="146">
                  <c:v>2004</c:v>
                </c:pt>
                <c:pt idx="147">
                  <c:v>2004</c:v>
                </c:pt>
                <c:pt idx="148">
                  <c:v>2004</c:v>
                </c:pt>
                <c:pt idx="149">
                  <c:v>2004</c:v>
                </c:pt>
                <c:pt idx="150">
                  <c:v>2004</c:v>
                </c:pt>
                <c:pt idx="151">
                  <c:v>2004</c:v>
                </c:pt>
                <c:pt idx="152">
                  <c:v>2004</c:v>
                </c:pt>
                <c:pt idx="153">
                  <c:v>2004</c:v>
                </c:pt>
                <c:pt idx="154">
                  <c:v>2004</c:v>
                </c:pt>
                <c:pt idx="155">
                  <c:v>2004</c:v>
                </c:pt>
                <c:pt idx="156">
                  <c:v>2004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2003</c:v>
                </c:pt>
                <c:pt idx="169">
                  <c:v>2002</c:v>
                </c:pt>
                <c:pt idx="170">
                  <c:v>2002</c:v>
                </c:pt>
                <c:pt idx="171">
                  <c:v>2002</c:v>
                </c:pt>
                <c:pt idx="172">
                  <c:v>2002</c:v>
                </c:pt>
                <c:pt idx="173">
                  <c:v>2002</c:v>
                </c:pt>
                <c:pt idx="174">
                  <c:v>2002</c:v>
                </c:pt>
                <c:pt idx="175">
                  <c:v>2002</c:v>
                </c:pt>
                <c:pt idx="176">
                  <c:v>2002</c:v>
                </c:pt>
                <c:pt idx="177">
                  <c:v>2002</c:v>
                </c:pt>
                <c:pt idx="178">
                  <c:v>2002</c:v>
                </c:pt>
                <c:pt idx="179">
                  <c:v>2002</c:v>
                </c:pt>
                <c:pt idx="180">
                  <c:v>2002</c:v>
                </c:pt>
                <c:pt idx="181">
                  <c:v>2001</c:v>
                </c:pt>
                <c:pt idx="182">
                  <c:v>2001</c:v>
                </c:pt>
                <c:pt idx="183">
                  <c:v>2001</c:v>
                </c:pt>
                <c:pt idx="184">
                  <c:v>2001</c:v>
                </c:pt>
                <c:pt idx="185">
                  <c:v>2001</c:v>
                </c:pt>
                <c:pt idx="186">
                  <c:v>2001</c:v>
                </c:pt>
                <c:pt idx="187">
                  <c:v>2001</c:v>
                </c:pt>
                <c:pt idx="188">
                  <c:v>2001</c:v>
                </c:pt>
                <c:pt idx="189">
                  <c:v>2001</c:v>
                </c:pt>
                <c:pt idx="190">
                  <c:v>2001</c:v>
                </c:pt>
                <c:pt idx="191">
                  <c:v>2001</c:v>
                </c:pt>
                <c:pt idx="192">
                  <c:v>2001</c:v>
                </c:pt>
                <c:pt idx="193">
                  <c:v>2000</c:v>
                </c:pt>
                <c:pt idx="194">
                  <c:v>2000</c:v>
                </c:pt>
                <c:pt idx="195">
                  <c:v>2000</c:v>
                </c:pt>
                <c:pt idx="196">
                  <c:v>2000</c:v>
                </c:pt>
                <c:pt idx="197">
                  <c:v>2000</c:v>
                </c:pt>
                <c:pt idx="198">
                  <c:v>2000</c:v>
                </c:pt>
                <c:pt idx="199">
                  <c:v>2000</c:v>
                </c:pt>
                <c:pt idx="200">
                  <c:v>2000</c:v>
                </c:pt>
                <c:pt idx="201">
                  <c:v>2000</c:v>
                </c:pt>
                <c:pt idx="202">
                  <c:v>2000</c:v>
                </c:pt>
                <c:pt idx="203">
                  <c:v>2000</c:v>
                </c:pt>
                <c:pt idx="204">
                  <c:v>2000</c:v>
                </c:pt>
                <c:pt idx="205">
                  <c:v>1999</c:v>
                </c:pt>
                <c:pt idx="206">
                  <c:v>1999</c:v>
                </c:pt>
                <c:pt idx="207">
                  <c:v>1999</c:v>
                </c:pt>
                <c:pt idx="208">
                  <c:v>1999</c:v>
                </c:pt>
                <c:pt idx="209">
                  <c:v>1999</c:v>
                </c:pt>
                <c:pt idx="210">
                  <c:v>1999</c:v>
                </c:pt>
                <c:pt idx="211">
                  <c:v>1999</c:v>
                </c:pt>
                <c:pt idx="212">
                  <c:v>1999</c:v>
                </c:pt>
                <c:pt idx="213">
                  <c:v>1999</c:v>
                </c:pt>
                <c:pt idx="214">
                  <c:v>1999</c:v>
                </c:pt>
                <c:pt idx="215">
                  <c:v>1999</c:v>
                </c:pt>
                <c:pt idx="216">
                  <c:v>1999</c:v>
                </c:pt>
                <c:pt idx="217">
                  <c:v>1998</c:v>
                </c:pt>
                <c:pt idx="218">
                  <c:v>1998</c:v>
                </c:pt>
                <c:pt idx="219">
                  <c:v>1998</c:v>
                </c:pt>
                <c:pt idx="220">
                  <c:v>1998</c:v>
                </c:pt>
                <c:pt idx="221">
                  <c:v>1998</c:v>
                </c:pt>
                <c:pt idx="222">
                  <c:v>1998</c:v>
                </c:pt>
                <c:pt idx="223">
                  <c:v>1998</c:v>
                </c:pt>
                <c:pt idx="224">
                  <c:v>1998</c:v>
                </c:pt>
                <c:pt idx="225">
                  <c:v>1998</c:v>
                </c:pt>
                <c:pt idx="226">
                  <c:v>1998</c:v>
                </c:pt>
                <c:pt idx="227">
                  <c:v>1998</c:v>
                </c:pt>
                <c:pt idx="228">
                  <c:v>1998</c:v>
                </c:pt>
                <c:pt idx="229">
                  <c:v>1997</c:v>
                </c:pt>
                <c:pt idx="230">
                  <c:v>1997</c:v>
                </c:pt>
                <c:pt idx="231">
                  <c:v>1997</c:v>
                </c:pt>
                <c:pt idx="232">
                  <c:v>1997</c:v>
                </c:pt>
                <c:pt idx="233">
                  <c:v>1997</c:v>
                </c:pt>
                <c:pt idx="234">
                  <c:v>1997</c:v>
                </c:pt>
                <c:pt idx="235">
                  <c:v>1997</c:v>
                </c:pt>
                <c:pt idx="236">
                  <c:v>1997</c:v>
                </c:pt>
                <c:pt idx="237">
                  <c:v>1997</c:v>
                </c:pt>
                <c:pt idx="238">
                  <c:v>1997</c:v>
                </c:pt>
                <c:pt idx="239">
                  <c:v>1997</c:v>
                </c:pt>
                <c:pt idx="240">
                  <c:v>1997</c:v>
                </c:pt>
                <c:pt idx="241">
                  <c:v>1996</c:v>
                </c:pt>
                <c:pt idx="242">
                  <c:v>1996</c:v>
                </c:pt>
                <c:pt idx="243">
                  <c:v>1996</c:v>
                </c:pt>
                <c:pt idx="244">
                  <c:v>1996</c:v>
                </c:pt>
                <c:pt idx="245">
                  <c:v>1996</c:v>
                </c:pt>
                <c:pt idx="246">
                  <c:v>1996</c:v>
                </c:pt>
                <c:pt idx="247">
                  <c:v>1996</c:v>
                </c:pt>
                <c:pt idx="248">
                  <c:v>1996</c:v>
                </c:pt>
                <c:pt idx="249">
                  <c:v>1996</c:v>
                </c:pt>
                <c:pt idx="250">
                  <c:v>1996</c:v>
                </c:pt>
                <c:pt idx="251">
                  <c:v>1996</c:v>
                </c:pt>
                <c:pt idx="252">
                  <c:v>1996</c:v>
                </c:pt>
                <c:pt idx="253">
                  <c:v>1995</c:v>
                </c:pt>
                <c:pt idx="254">
                  <c:v>1995</c:v>
                </c:pt>
                <c:pt idx="255">
                  <c:v>1995</c:v>
                </c:pt>
                <c:pt idx="256">
                  <c:v>1995</c:v>
                </c:pt>
                <c:pt idx="257">
                  <c:v>1995</c:v>
                </c:pt>
                <c:pt idx="258">
                  <c:v>1995</c:v>
                </c:pt>
                <c:pt idx="259">
                  <c:v>1995</c:v>
                </c:pt>
                <c:pt idx="260">
                  <c:v>1995</c:v>
                </c:pt>
                <c:pt idx="261">
                  <c:v>1995</c:v>
                </c:pt>
                <c:pt idx="262">
                  <c:v>1995</c:v>
                </c:pt>
                <c:pt idx="263">
                  <c:v>1995</c:v>
                </c:pt>
                <c:pt idx="264">
                  <c:v>1995</c:v>
                </c:pt>
                <c:pt idx="265">
                  <c:v>1994</c:v>
                </c:pt>
                <c:pt idx="266">
                  <c:v>1994</c:v>
                </c:pt>
                <c:pt idx="267">
                  <c:v>1994</c:v>
                </c:pt>
                <c:pt idx="268">
                  <c:v>1994</c:v>
                </c:pt>
                <c:pt idx="269">
                  <c:v>1994</c:v>
                </c:pt>
                <c:pt idx="270">
                  <c:v>1994</c:v>
                </c:pt>
                <c:pt idx="271">
                  <c:v>1994</c:v>
                </c:pt>
                <c:pt idx="272">
                  <c:v>1994</c:v>
                </c:pt>
                <c:pt idx="273">
                  <c:v>1994</c:v>
                </c:pt>
                <c:pt idx="274">
                  <c:v>1994</c:v>
                </c:pt>
                <c:pt idx="275">
                  <c:v>1994</c:v>
                </c:pt>
                <c:pt idx="276">
                  <c:v>1994</c:v>
                </c:pt>
                <c:pt idx="277">
                  <c:v>1993</c:v>
                </c:pt>
                <c:pt idx="278">
                  <c:v>1993</c:v>
                </c:pt>
                <c:pt idx="279">
                  <c:v>1993</c:v>
                </c:pt>
                <c:pt idx="280">
                  <c:v>1993</c:v>
                </c:pt>
                <c:pt idx="281">
                  <c:v>1993</c:v>
                </c:pt>
                <c:pt idx="282">
                  <c:v>1993</c:v>
                </c:pt>
                <c:pt idx="283">
                  <c:v>1993</c:v>
                </c:pt>
                <c:pt idx="284">
                  <c:v>1993</c:v>
                </c:pt>
                <c:pt idx="285">
                  <c:v>1993</c:v>
                </c:pt>
                <c:pt idx="286">
                  <c:v>1993</c:v>
                </c:pt>
                <c:pt idx="287">
                  <c:v>1993</c:v>
                </c:pt>
                <c:pt idx="288">
                  <c:v>1993</c:v>
                </c:pt>
                <c:pt idx="289">
                  <c:v>1992</c:v>
                </c:pt>
                <c:pt idx="290">
                  <c:v>1992</c:v>
                </c:pt>
                <c:pt idx="291">
                  <c:v>1992</c:v>
                </c:pt>
                <c:pt idx="292">
                  <c:v>1992</c:v>
                </c:pt>
                <c:pt idx="293">
                  <c:v>1992</c:v>
                </c:pt>
                <c:pt idx="294">
                  <c:v>1992</c:v>
                </c:pt>
                <c:pt idx="295">
                  <c:v>1992</c:v>
                </c:pt>
                <c:pt idx="296">
                  <c:v>1992</c:v>
                </c:pt>
                <c:pt idx="297">
                  <c:v>1992</c:v>
                </c:pt>
                <c:pt idx="298">
                  <c:v>1992</c:v>
                </c:pt>
                <c:pt idx="299">
                  <c:v>1992</c:v>
                </c:pt>
                <c:pt idx="300">
                  <c:v>1992</c:v>
                </c:pt>
                <c:pt idx="301">
                  <c:v>1991</c:v>
                </c:pt>
                <c:pt idx="302">
                  <c:v>1991</c:v>
                </c:pt>
                <c:pt idx="303">
                  <c:v>1991</c:v>
                </c:pt>
                <c:pt idx="304">
                  <c:v>1991</c:v>
                </c:pt>
                <c:pt idx="305">
                  <c:v>1991</c:v>
                </c:pt>
                <c:pt idx="306">
                  <c:v>1991</c:v>
                </c:pt>
                <c:pt idx="307">
                  <c:v>1991</c:v>
                </c:pt>
                <c:pt idx="308">
                  <c:v>1991</c:v>
                </c:pt>
                <c:pt idx="309">
                  <c:v>1991</c:v>
                </c:pt>
                <c:pt idx="310">
                  <c:v>1991</c:v>
                </c:pt>
                <c:pt idx="311">
                  <c:v>1991</c:v>
                </c:pt>
                <c:pt idx="312">
                  <c:v>1991</c:v>
                </c:pt>
              </c:strCache>
            </c:strRef>
          </c:cat>
          <c:val>
            <c:numRef>
              <c:f>Data!$T$3:$T$315</c:f>
              <c:numCache>
                <c:formatCode>_("$"* #,##0.00_);_("$"* \(#,##0.00\);_("$"* "-"??_);_(@_)</c:formatCode>
                <c:ptCount val="313"/>
                <c:pt idx="0">
                  <c:v>9.8222979552093488</c:v>
                </c:pt>
                <c:pt idx="1">
                  <c:v>9.1041869522882184</c:v>
                </c:pt>
                <c:pt idx="2">
                  <c:v>8.605160662122687</c:v>
                </c:pt>
                <c:pt idx="3">
                  <c:v>7.5340798442064267</c:v>
                </c:pt>
                <c:pt idx="4">
                  <c:v>7.7044790652385586</c:v>
                </c:pt>
                <c:pt idx="5">
                  <c:v>6.8037974683544302</c:v>
                </c:pt>
                <c:pt idx="6">
                  <c:v>7.1445959104186949</c:v>
                </c:pt>
                <c:pt idx="7">
                  <c:v>6.7064264849074977</c:v>
                </c:pt>
                <c:pt idx="8">
                  <c:v>8.1669912366114907</c:v>
                </c:pt>
                <c:pt idx="9">
                  <c:v>8.0331061343719572</c:v>
                </c:pt>
                <c:pt idx="10">
                  <c:v>7.570593962999026</c:v>
                </c:pt>
                <c:pt idx="11">
                  <c:v>8.5199610516066198</c:v>
                </c:pt>
                <c:pt idx="12">
                  <c:v>8.6903602726387525</c:v>
                </c:pt>
                <c:pt idx="13">
                  <c:v>8.9703018500486849</c:v>
                </c:pt>
                <c:pt idx="14">
                  <c:v>8.0939629990262905</c:v>
                </c:pt>
                <c:pt idx="15">
                  <c:v>7.5462512171372937</c:v>
                </c:pt>
                <c:pt idx="16">
                  <c:v>8.4834469328140223</c:v>
                </c:pt>
                <c:pt idx="17">
                  <c:v>8.410418695228822</c:v>
                </c:pt>
                <c:pt idx="18">
                  <c:v>7.4245374878286272</c:v>
                </c:pt>
                <c:pt idx="19">
                  <c:v>8.2521908471275562</c:v>
                </c:pt>
                <c:pt idx="20">
                  <c:v>10.38218111002921</c:v>
                </c:pt>
                <c:pt idx="21">
                  <c:v>10.978578383641674</c:v>
                </c:pt>
                <c:pt idx="22">
                  <c:v>10.808179162609543</c:v>
                </c:pt>
                <c:pt idx="23">
                  <c:v>10.881207400194741</c:v>
                </c:pt>
                <c:pt idx="24">
                  <c:v>10.869036027263876</c:v>
                </c:pt>
                <c:pt idx="25">
                  <c:v>10.56475170399221</c:v>
                </c:pt>
                <c:pt idx="26">
                  <c:v>10.516066212268745</c:v>
                </c:pt>
                <c:pt idx="27">
                  <c:v>10.370009737098345</c:v>
                </c:pt>
                <c:pt idx="28">
                  <c:v>9.7492697176241485</c:v>
                </c:pt>
                <c:pt idx="29">
                  <c:v>9.4449853943524822</c:v>
                </c:pt>
                <c:pt idx="30">
                  <c:v>9.7492697176241485</c:v>
                </c:pt>
                <c:pt idx="31">
                  <c:v>9.9318403115871483</c:v>
                </c:pt>
                <c:pt idx="32">
                  <c:v>10.175267770204478</c:v>
                </c:pt>
                <c:pt idx="33">
                  <c:v>10.552580331061343</c:v>
                </c:pt>
                <c:pt idx="34">
                  <c:v>12.573028237585198</c:v>
                </c:pt>
                <c:pt idx="35">
                  <c:v>13.680623174294061</c:v>
                </c:pt>
                <c:pt idx="36">
                  <c:v>11.209834469328142</c:v>
                </c:pt>
                <c:pt idx="37">
                  <c:v>12.317429406037</c:v>
                </c:pt>
                <c:pt idx="38">
                  <c:v>12.548685491723468</c:v>
                </c:pt>
                <c:pt idx="39">
                  <c:v>13.89970788704966</c:v>
                </c:pt>
                <c:pt idx="40">
                  <c:v>14.617818889970788</c:v>
                </c:pt>
                <c:pt idx="41">
                  <c:v>14.739532619279455</c:v>
                </c:pt>
                <c:pt idx="42">
                  <c:v>15.226387536514117</c:v>
                </c:pt>
                <c:pt idx="43">
                  <c:v>14.569133398247324</c:v>
                </c:pt>
                <c:pt idx="44">
                  <c:v>14.21616358325219</c:v>
                </c:pt>
                <c:pt idx="45">
                  <c:v>14.143135345666991</c:v>
                </c:pt>
                <c:pt idx="46">
                  <c:v>14.03359298928919</c:v>
                </c:pt>
                <c:pt idx="47">
                  <c:v>14.009250243427459</c:v>
                </c:pt>
                <c:pt idx="48">
                  <c:v>13.777994157740993</c:v>
                </c:pt>
                <c:pt idx="49">
                  <c:v>13.863193768257061</c:v>
                </c:pt>
                <c:pt idx="50">
                  <c:v>14.070107108081793</c:v>
                </c:pt>
                <c:pt idx="51">
                  <c:v>14.301363193768257</c:v>
                </c:pt>
                <c:pt idx="52">
                  <c:v>15.068159688412853</c:v>
                </c:pt>
                <c:pt idx="53">
                  <c:v>15.311587147030187</c:v>
                </c:pt>
                <c:pt idx="54">
                  <c:v>15.640214216163582</c:v>
                </c:pt>
                <c:pt idx="55">
                  <c:v>15.652385589094449</c:v>
                </c:pt>
                <c:pt idx="56">
                  <c:v>14.776046738072054</c:v>
                </c:pt>
                <c:pt idx="57">
                  <c:v>14.776046738072054</c:v>
                </c:pt>
                <c:pt idx="58">
                  <c:v>14.82473222979552</c:v>
                </c:pt>
                <c:pt idx="59">
                  <c:v>14.776046738072054</c:v>
                </c:pt>
                <c:pt idx="60">
                  <c:v>15.019474196689387</c:v>
                </c:pt>
                <c:pt idx="61">
                  <c:v>15.335929892891917</c:v>
                </c:pt>
                <c:pt idx="62">
                  <c:v>15.481986368062318</c:v>
                </c:pt>
                <c:pt idx="63">
                  <c:v>15.956669912366115</c:v>
                </c:pt>
                <c:pt idx="64">
                  <c:v>16.808666017526775</c:v>
                </c:pt>
                <c:pt idx="65">
                  <c:v>17.027750730282378</c:v>
                </c:pt>
                <c:pt idx="66">
                  <c:v>16.175754625121712</c:v>
                </c:pt>
                <c:pt idx="67">
                  <c:v>14.982960077896788</c:v>
                </c:pt>
                <c:pt idx="68">
                  <c:v>14.167478091528725</c:v>
                </c:pt>
                <c:pt idx="69">
                  <c:v>13.826679649464459</c:v>
                </c:pt>
                <c:pt idx="70">
                  <c:v>13.704965920155793</c:v>
                </c:pt>
                <c:pt idx="71">
                  <c:v>13.680623174294061</c:v>
                </c:pt>
                <c:pt idx="72">
                  <c:v>13.960564751703993</c:v>
                </c:pt>
                <c:pt idx="73">
                  <c:v>14.264849074975658</c:v>
                </c:pt>
                <c:pt idx="74">
                  <c:v>14.350048685491723</c:v>
                </c:pt>
                <c:pt idx="75">
                  <c:v>14.922103213242455</c:v>
                </c:pt>
                <c:pt idx="76">
                  <c:v>15.701071080817917</c:v>
                </c:pt>
                <c:pt idx="77">
                  <c:v>16.054040895813049</c:v>
                </c:pt>
                <c:pt idx="78">
                  <c:v>16.346153846153847</c:v>
                </c:pt>
                <c:pt idx="79">
                  <c:v>15.737585199610516</c:v>
                </c:pt>
                <c:pt idx="80">
                  <c:v>15.055988315481985</c:v>
                </c:pt>
                <c:pt idx="81">
                  <c:v>14.36222005842259</c:v>
                </c:pt>
                <c:pt idx="82">
                  <c:v>13.741480038948392</c:v>
                </c:pt>
                <c:pt idx="83">
                  <c:v>13.729308666017527</c:v>
                </c:pt>
                <c:pt idx="84">
                  <c:v>13.948393378773126</c:v>
                </c:pt>
                <c:pt idx="85">
                  <c:v>14.15530671859786</c:v>
                </c:pt>
                <c:pt idx="86">
                  <c:v>14.337877312560856</c:v>
                </c:pt>
                <c:pt idx="87">
                  <c:v>14.605647517039921</c:v>
                </c:pt>
                <c:pt idx="88">
                  <c:v>15.676728334956186</c:v>
                </c:pt>
                <c:pt idx="89">
                  <c:v>15.847127555988314</c:v>
                </c:pt>
                <c:pt idx="90">
                  <c:v>15.786270691333984</c:v>
                </c:pt>
                <c:pt idx="91">
                  <c:v>15.360272638753651</c:v>
                </c:pt>
                <c:pt idx="92">
                  <c:v>14.836903602726387</c:v>
                </c:pt>
                <c:pt idx="93">
                  <c:v>15.32375851996105</c:v>
                </c:pt>
                <c:pt idx="94">
                  <c:v>16.492210321324247</c:v>
                </c:pt>
                <c:pt idx="95">
                  <c:v>16.46786757546251</c:v>
                </c:pt>
                <c:pt idx="96">
                  <c:v>17.027750730282378</c:v>
                </c:pt>
                <c:pt idx="97">
                  <c:v>18.171859785783834</c:v>
                </c:pt>
                <c:pt idx="98">
                  <c:v>18.305744888023369</c:v>
                </c:pt>
                <c:pt idx="99">
                  <c:v>18.768257059396298</c:v>
                </c:pt>
                <c:pt idx="100">
                  <c:v>19.644595910418698</c:v>
                </c:pt>
                <c:pt idx="101">
                  <c:v>19.632424537487829</c:v>
                </c:pt>
                <c:pt idx="102">
                  <c:v>19.145569620253163</c:v>
                </c:pt>
                <c:pt idx="103">
                  <c:v>17.405063291139239</c:v>
                </c:pt>
                <c:pt idx="104">
                  <c:v>17.100778967867576</c:v>
                </c:pt>
                <c:pt idx="105">
                  <c:v>16.820837390457644</c:v>
                </c:pt>
                <c:pt idx="106">
                  <c:v>16.699123661148978</c:v>
                </c:pt>
                <c:pt idx="107">
                  <c:v>16.686952288218112</c:v>
                </c:pt>
                <c:pt idx="108">
                  <c:v>16.626095423563779</c:v>
                </c:pt>
                <c:pt idx="109">
                  <c:v>16.175754625121712</c:v>
                </c:pt>
                <c:pt idx="110">
                  <c:v>16.248782862706914</c:v>
                </c:pt>
                <c:pt idx="111">
                  <c:v>16.662609542356378</c:v>
                </c:pt>
                <c:pt idx="112">
                  <c:v>17.356377799415775</c:v>
                </c:pt>
                <c:pt idx="113">
                  <c:v>17.356377799415775</c:v>
                </c:pt>
                <c:pt idx="114">
                  <c:v>17.234664070107108</c:v>
                </c:pt>
                <c:pt idx="115">
                  <c:v>16.321811100292113</c:v>
                </c:pt>
                <c:pt idx="116">
                  <c:v>16.22444011684518</c:v>
                </c:pt>
                <c:pt idx="117">
                  <c:v>15.153359298928919</c:v>
                </c:pt>
                <c:pt idx="118">
                  <c:v>14.861246348588121</c:v>
                </c:pt>
                <c:pt idx="119">
                  <c:v>14.788218111002921</c:v>
                </c:pt>
                <c:pt idx="120">
                  <c:v>14.873417721518988</c:v>
                </c:pt>
                <c:pt idx="121">
                  <c:v>14.885589094449854</c:v>
                </c:pt>
                <c:pt idx="122">
                  <c:v>14.836903602726387</c:v>
                </c:pt>
                <c:pt idx="123">
                  <c:v>14.398734177215189</c:v>
                </c:pt>
                <c:pt idx="124">
                  <c:v>13.644109055501461</c:v>
                </c:pt>
                <c:pt idx="125">
                  <c:v>13.571080817916261</c:v>
                </c:pt>
                <c:pt idx="126">
                  <c:v>14.118792599805257</c:v>
                </c:pt>
                <c:pt idx="127">
                  <c:v>13.230282375851996</c:v>
                </c:pt>
                <c:pt idx="128">
                  <c:v>13.364167478091529</c:v>
                </c:pt>
                <c:pt idx="129">
                  <c:v>12.950340798442065</c:v>
                </c:pt>
                <c:pt idx="130">
                  <c:v>13.023369036027262</c:v>
                </c:pt>
                <c:pt idx="131">
                  <c:v>13.035540408958132</c:v>
                </c:pt>
                <c:pt idx="132">
                  <c:v>13.035540408958132</c:v>
                </c:pt>
                <c:pt idx="133">
                  <c:v>13.047711781888998</c:v>
                </c:pt>
                <c:pt idx="134">
                  <c:v>12.134858812074004</c:v>
                </c:pt>
                <c:pt idx="135">
                  <c:v>11.708860759493671</c:v>
                </c:pt>
                <c:pt idx="136">
                  <c:v>12.061830574488804</c:v>
                </c:pt>
                <c:pt idx="137">
                  <c:v>11.92794547224927</c:v>
                </c:pt>
                <c:pt idx="138">
                  <c:v>11.818403115871471</c:v>
                </c:pt>
                <c:pt idx="139">
                  <c:v>11.733203505355403</c:v>
                </c:pt>
                <c:pt idx="140">
                  <c:v>11.453261927945473</c:v>
                </c:pt>
                <c:pt idx="141">
                  <c:v>11.392405063291138</c:v>
                </c:pt>
                <c:pt idx="142">
                  <c:v>11.46543330087634</c:v>
                </c:pt>
                <c:pt idx="143">
                  <c:v>11.416747809152874</c:v>
                </c:pt>
                <c:pt idx="144">
                  <c:v>11.684518013631937</c:v>
                </c:pt>
                <c:pt idx="145">
                  <c:v>11.416747809152874</c:v>
                </c:pt>
                <c:pt idx="146">
                  <c:v>10.881207400194741</c:v>
                </c:pt>
                <c:pt idx="147">
                  <c:v>10.540408958130477</c:v>
                </c:pt>
                <c:pt idx="148">
                  <c:v>10.844693281402142</c:v>
                </c:pt>
                <c:pt idx="149">
                  <c:v>10.808179162609543</c:v>
                </c:pt>
                <c:pt idx="150">
                  <c:v>10.771665043816942</c:v>
                </c:pt>
                <c:pt idx="151">
                  <c:v>10.783836416747809</c:v>
                </c:pt>
                <c:pt idx="152">
                  <c:v>10.430866601752678</c:v>
                </c:pt>
                <c:pt idx="153">
                  <c:v>10.406523855890946</c:v>
                </c:pt>
                <c:pt idx="154">
                  <c:v>10.406523855890946</c:v>
                </c:pt>
                <c:pt idx="155">
                  <c:v>10.309152872444011</c:v>
                </c:pt>
                <c:pt idx="156">
                  <c:v>10.357838364167478</c:v>
                </c:pt>
                <c:pt idx="157">
                  <c:v>10.406523855890946</c:v>
                </c:pt>
                <c:pt idx="158">
                  <c:v>10.260467380720545</c:v>
                </c:pt>
                <c:pt idx="159">
                  <c:v>10.236124634858813</c:v>
                </c:pt>
                <c:pt idx="160">
                  <c:v>10.029211295034081</c:v>
                </c:pt>
                <c:pt idx="161">
                  <c:v>9.9683544303797458</c:v>
                </c:pt>
                <c:pt idx="162">
                  <c:v>10.090068159688412</c:v>
                </c:pt>
                <c:pt idx="163">
                  <c:v>9.8222979552093488</c:v>
                </c:pt>
                <c:pt idx="164">
                  <c:v>9.6032132424537497</c:v>
                </c:pt>
                <c:pt idx="165">
                  <c:v>9.5058422590068155</c:v>
                </c:pt>
                <c:pt idx="166">
                  <c:v>9.4206426484907499</c:v>
                </c:pt>
                <c:pt idx="167">
                  <c:v>9.4693281402142162</c:v>
                </c:pt>
                <c:pt idx="168">
                  <c:v>9.4814995131450832</c:v>
                </c:pt>
                <c:pt idx="169">
                  <c:v>9.4936708860759502</c:v>
                </c:pt>
                <c:pt idx="170">
                  <c:v>9.5058422590068155</c:v>
                </c:pt>
                <c:pt idx="171">
                  <c:v>9.834469328140214</c:v>
                </c:pt>
                <c:pt idx="172">
                  <c:v>10.503894839337878</c:v>
                </c:pt>
                <c:pt idx="173">
                  <c:v>10.576923076923077</c:v>
                </c:pt>
                <c:pt idx="174">
                  <c:v>10.56475170399221</c:v>
                </c:pt>
                <c:pt idx="175">
                  <c:v>10.333495618305745</c:v>
                </c:pt>
                <c:pt idx="176">
                  <c:v>10.090068159688412</c:v>
                </c:pt>
                <c:pt idx="177">
                  <c:v>10.090068159688412</c:v>
                </c:pt>
                <c:pt idx="178">
                  <c:v>10.017039922103214</c:v>
                </c:pt>
                <c:pt idx="179">
                  <c:v>10.102239532619281</c:v>
                </c:pt>
                <c:pt idx="180">
                  <c:v>10.017039922103214</c:v>
                </c:pt>
                <c:pt idx="181">
                  <c:v>10.163096397273613</c:v>
                </c:pt>
                <c:pt idx="182">
                  <c:v>10.479552093476142</c:v>
                </c:pt>
                <c:pt idx="183">
                  <c:v>10.528237585199612</c:v>
                </c:pt>
                <c:pt idx="184">
                  <c:v>10.771665043816942</c:v>
                </c:pt>
                <c:pt idx="185">
                  <c:v>10.576923076923077</c:v>
                </c:pt>
                <c:pt idx="186">
                  <c:v>8.5686465433300878</c:v>
                </c:pt>
                <c:pt idx="187">
                  <c:v>9.7249269717624145</c:v>
                </c:pt>
                <c:pt idx="188">
                  <c:v>9.4084712755598847</c:v>
                </c:pt>
                <c:pt idx="189">
                  <c:v>9.4449853943524822</c:v>
                </c:pt>
                <c:pt idx="190">
                  <c:v>9.3597857838364167</c:v>
                </c:pt>
                <c:pt idx="191">
                  <c:v>9.3719571567672837</c:v>
                </c:pt>
                <c:pt idx="192">
                  <c:v>9.3962999026290159</c:v>
                </c:pt>
                <c:pt idx="193">
                  <c:v>9.3962999026290159</c:v>
                </c:pt>
                <c:pt idx="194">
                  <c:v>8.7633885102239528</c:v>
                </c:pt>
                <c:pt idx="195">
                  <c:v>7.6436222005842263</c:v>
                </c:pt>
                <c:pt idx="196">
                  <c:v>7.8505355404089583</c:v>
                </c:pt>
                <c:pt idx="197">
                  <c:v>7.7288218111002918</c:v>
                </c:pt>
                <c:pt idx="198">
                  <c:v>7.8383641674780931</c:v>
                </c:pt>
                <c:pt idx="199">
                  <c:v>7.7653359298928928</c:v>
                </c:pt>
                <c:pt idx="200">
                  <c:v>7.5462512171372937</c:v>
                </c:pt>
                <c:pt idx="201">
                  <c:v>7.5097370983446936</c:v>
                </c:pt>
                <c:pt idx="202">
                  <c:v>7.5097370983446936</c:v>
                </c:pt>
                <c:pt idx="203">
                  <c:v>7.5219084712755588</c:v>
                </c:pt>
                <c:pt idx="204">
                  <c:v>7.5462512171372937</c:v>
                </c:pt>
                <c:pt idx="205">
                  <c:v>7.7531645569620258</c:v>
                </c:pt>
                <c:pt idx="206">
                  <c:v>7.4732229795520926</c:v>
                </c:pt>
                <c:pt idx="207">
                  <c:v>6.9255111976630968</c:v>
                </c:pt>
                <c:pt idx="208">
                  <c:v>7.0959104186952286</c:v>
                </c:pt>
                <c:pt idx="209">
                  <c:v>7.2054527750730282</c:v>
                </c:pt>
                <c:pt idx="210">
                  <c:v>7.1445959104186949</c:v>
                </c:pt>
                <c:pt idx="211">
                  <c:v>7.0472249269717624</c:v>
                </c:pt>
                <c:pt idx="212">
                  <c:v>6.962025316455696</c:v>
                </c:pt>
                <c:pt idx="213">
                  <c:v>6.8768257059396305</c:v>
                </c:pt>
                <c:pt idx="214">
                  <c:v>6.8646543330087635</c:v>
                </c:pt>
                <c:pt idx="215">
                  <c:v>6.5360272638753658</c:v>
                </c:pt>
                <c:pt idx="216">
                  <c:v>6.4021421616358323</c:v>
                </c:pt>
                <c:pt idx="217">
                  <c:v>5.7448880233690351</c:v>
                </c:pt>
                <c:pt idx="218">
                  <c:v>6.0248296007789683</c:v>
                </c:pt>
                <c:pt idx="219">
                  <c:v>5.8544303797468356</c:v>
                </c:pt>
                <c:pt idx="220">
                  <c:v>5.6353456669912365</c:v>
                </c:pt>
                <c:pt idx="221">
                  <c:v>6.2925998052580328</c:v>
                </c:pt>
                <c:pt idx="222">
                  <c:v>5.9761441090555021</c:v>
                </c:pt>
                <c:pt idx="223">
                  <c:v>6.4508276533592994</c:v>
                </c:pt>
                <c:pt idx="224">
                  <c:v>7.2784810126582284</c:v>
                </c:pt>
                <c:pt idx="225">
                  <c:v>6.2560856864654326</c:v>
                </c:pt>
                <c:pt idx="226">
                  <c:v>6.2074001947419664</c:v>
                </c:pt>
                <c:pt idx="227">
                  <c:v>6.3656280428432339</c:v>
                </c:pt>
                <c:pt idx="228">
                  <c:v>6.341285296981499</c:v>
                </c:pt>
                <c:pt idx="229">
                  <c:v>6.2682570593963005</c:v>
                </c:pt>
                <c:pt idx="230">
                  <c:v>6.0735150925024346</c:v>
                </c:pt>
                <c:pt idx="231">
                  <c:v>5.9761441090555021</c:v>
                </c:pt>
                <c:pt idx="232">
                  <c:v>6.0978578383641668</c:v>
                </c:pt>
                <c:pt idx="233">
                  <c:v>6.6090555014605643</c:v>
                </c:pt>
                <c:pt idx="234">
                  <c:v>6.5968841285296982</c:v>
                </c:pt>
                <c:pt idx="235">
                  <c:v>6.5847127555988312</c:v>
                </c:pt>
                <c:pt idx="236">
                  <c:v>6.7916260954235641</c:v>
                </c:pt>
                <c:pt idx="237">
                  <c:v>6.2074001947419664</c:v>
                </c:pt>
                <c:pt idx="238">
                  <c:v>6.2682570593963005</c:v>
                </c:pt>
                <c:pt idx="239">
                  <c:v>6.341285296981499</c:v>
                </c:pt>
                <c:pt idx="240">
                  <c:v>6.3777994157740991</c:v>
                </c:pt>
                <c:pt idx="241">
                  <c:v>6.3291139240506329</c:v>
                </c:pt>
                <c:pt idx="242">
                  <c:v>6.2195715676728343</c:v>
                </c:pt>
                <c:pt idx="243">
                  <c:v>6.2195715676728343</c:v>
                </c:pt>
                <c:pt idx="244">
                  <c:v>6.3169425511197668</c:v>
                </c:pt>
                <c:pt idx="245">
                  <c:v>6.6212268743914322</c:v>
                </c:pt>
                <c:pt idx="246">
                  <c:v>6.6333982473222983</c:v>
                </c:pt>
                <c:pt idx="247">
                  <c:v>6.7672833495618301</c:v>
                </c:pt>
                <c:pt idx="248">
                  <c:v>6.548198636806231</c:v>
                </c:pt>
                <c:pt idx="249">
                  <c:v>6.3777994157740991</c:v>
                </c:pt>
                <c:pt idx="250">
                  <c:v>6.3169425511197668</c:v>
                </c:pt>
                <c:pt idx="251">
                  <c:v>6.3777994157740991</c:v>
                </c:pt>
                <c:pt idx="252">
                  <c:v>6.4264849074975663</c:v>
                </c:pt>
                <c:pt idx="253">
                  <c:v>6.2439143135345665</c:v>
                </c:pt>
                <c:pt idx="254">
                  <c:v>6.3656280428432339</c:v>
                </c:pt>
                <c:pt idx="255">
                  <c:v>6.5603700097370981</c:v>
                </c:pt>
                <c:pt idx="256">
                  <c:v>6.6333982473222983</c:v>
                </c:pt>
                <c:pt idx="257">
                  <c:v>6.9376825705939629</c:v>
                </c:pt>
                <c:pt idx="258">
                  <c:v>6.3656280428432339</c:v>
                </c:pt>
                <c:pt idx="259">
                  <c:v>7.0715676728334955</c:v>
                </c:pt>
                <c:pt idx="260">
                  <c:v>6.9133398247322297</c:v>
                </c:pt>
                <c:pt idx="261">
                  <c:v>6.7064264849074977</c:v>
                </c:pt>
                <c:pt idx="262">
                  <c:v>6.7064264849074977</c:v>
                </c:pt>
                <c:pt idx="263">
                  <c:v>6.7307692307692308</c:v>
                </c:pt>
                <c:pt idx="264">
                  <c:v>6.6333982473222983</c:v>
                </c:pt>
                <c:pt idx="265">
                  <c:v>6.6212268743914322</c:v>
                </c:pt>
                <c:pt idx="266">
                  <c:v>6.4264849074975663</c:v>
                </c:pt>
                <c:pt idx="267">
                  <c:v>6.5238558909444988</c:v>
                </c:pt>
                <c:pt idx="268">
                  <c:v>6.8037974683544302</c:v>
                </c:pt>
                <c:pt idx="269">
                  <c:v>3.481012658227848</c:v>
                </c:pt>
                <c:pt idx="270">
                  <c:v>7.181110029211295</c:v>
                </c:pt>
                <c:pt idx="271">
                  <c:v>7.1202531645569618</c:v>
                </c:pt>
                <c:pt idx="272">
                  <c:v>6.8403115871470304</c:v>
                </c:pt>
                <c:pt idx="273">
                  <c:v>6.9011684518013627</c:v>
                </c:pt>
                <c:pt idx="274">
                  <c:v>7.3028237585199607</c:v>
                </c:pt>
                <c:pt idx="275">
                  <c:v>7.0228821811100284</c:v>
                </c:pt>
                <c:pt idx="276">
                  <c:v>6.9498539435248299</c:v>
                </c:pt>
                <c:pt idx="277">
                  <c:v>6.1587147030185001</c:v>
                </c:pt>
                <c:pt idx="278">
                  <c:v>6.1587147030185001</c:v>
                </c:pt>
                <c:pt idx="279">
                  <c:v>5.9883154819863682</c:v>
                </c:pt>
                <c:pt idx="280">
                  <c:v>6.2195715676728343</c:v>
                </c:pt>
                <c:pt idx="281">
                  <c:v>6.9255111976630968</c:v>
                </c:pt>
                <c:pt idx="282">
                  <c:v>6.9985394352482961</c:v>
                </c:pt>
                <c:pt idx="283">
                  <c:v>6.974196689386563</c:v>
                </c:pt>
                <c:pt idx="284">
                  <c:v>6.7429406037000978</c:v>
                </c:pt>
                <c:pt idx="285">
                  <c:v>6.4751703992210325</c:v>
                </c:pt>
                <c:pt idx="286">
                  <c:v>6.5238558909444988</c:v>
                </c:pt>
                <c:pt idx="287">
                  <c:v>6.5116845180136309</c:v>
                </c:pt>
                <c:pt idx="288">
                  <c:v>6.146543330087634</c:v>
                </c:pt>
                <c:pt idx="289">
                  <c:v>6.6820837390457646</c:v>
                </c:pt>
                <c:pt idx="290">
                  <c:v>6.7551119766309631</c:v>
                </c:pt>
                <c:pt idx="291">
                  <c:v>6.8281402142161642</c:v>
                </c:pt>
                <c:pt idx="292">
                  <c:v>6.974196689386563</c:v>
                </c:pt>
                <c:pt idx="293">
                  <c:v>7.3149951314508268</c:v>
                </c:pt>
                <c:pt idx="294">
                  <c:v>7.4853943524829605</c:v>
                </c:pt>
                <c:pt idx="295">
                  <c:v>7.5462512171372937</c:v>
                </c:pt>
                <c:pt idx="296">
                  <c:v>7.2541382667964953</c:v>
                </c:pt>
                <c:pt idx="297">
                  <c:v>6.8889970788704966</c:v>
                </c:pt>
                <c:pt idx="298">
                  <c:v>6.8403115871470304</c:v>
                </c:pt>
                <c:pt idx="299">
                  <c:v>6.9255111976630968</c:v>
                </c:pt>
                <c:pt idx="300">
                  <c:v>6.7307692307692308</c:v>
                </c:pt>
                <c:pt idx="301">
                  <c:v>6.4508276533592994</c:v>
                </c:pt>
                <c:pt idx="302">
                  <c:v>6.2074001947419664</c:v>
                </c:pt>
                <c:pt idx="303">
                  <c:v>6.0491723466407006</c:v>
                </c:pt>
                <c:pt idx="304">
                  <c:v>6.2560856864654326</c:v>
                </c:pt>
                <c:pt idx="305">
                  <c:v>7.0350535540408963</c:v>
                </c:pt>
                <c:pt idx="306">
                  <c:v>6.98636806231743</c:v>
                </c:pt>
                <c:pt idx="307">
                  <c:v>6.9498539435248299</c:v>
                </c:pt>
                <c:pt idx="308">
                  <c:v>6.1587147030185001</c:v>
                </c:pt>
                <c:pt idx="309">
                  <c:v>6.0613437195715685</c:v>
                </c:pt>
                <c:pt idx="310">
                  <c:v>6.0248296007789683</c:v>
                </c:pt>
                <c:pt idx="311">
                  <c:v>6.548198636806231</c:v>
                </c:pt>
                <c:pt idx="312">
                  <c:v>6.6333982473222983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366536"/>
        <c:axId val="173081352"/>
      </c:lineChart>
      <c:dateAx>
        <c:axId val="17136653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 LT 55 Roman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73081352"/>
        <c:crosses val="autoZero"/>
        <c:auto val="0"/>
        <c:lblOffset val="100"/>
        <c:baseTimeUnit val="days"/>
        <c:majorUnit val="12"/>
      </c:dateAx>
      <c:valAx>
        <c:axId val="173081352"/>
        <c:scaling>
          <c:orientation val="minMax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HelveticaNeue LT 55 Roman" panose="020B0604020202020204" pitchFamily="34" charset="0"/>
                    <a:ea typeface="+mn-ea"/>
                    <a:cs typeface="+mn-cs"/>
                  </a:defRPr>
                </a:pPr>
                <a:r>
                  <a:rPr lang="en-US"/>
                  <a:t>$/MMBTU</a:t>
                </a:r>
              </a:p>
            </c:rich>
          </c:tx>
          <c:layout>
            <c:manualLayout>
              <c:xMode val="edge"/>
              <c:yMode val="edge"/>
              <c:x val="0.97558752702647977"/>
              <c:y val="0.393535488011870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Neue LT 55 Roman" panose="020B0604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Neue LT 55 Roman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1713665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2.4616300204683753E-2"/>
          <c:y val="0.15033373101089634"/>
          <c:w val="0.30522269704655064"/>
          <c:h val="0.26972757840036993"/>
        </c:manualLayout>
      </c:layout>
      <c:overlay val="0"/>
      <c:spPr>
        <a:solidFill>
          <a:schemeClr val="bg1">
            <a:lumMod val="8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Neue LT 55 Roman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HelveticaNeue LT 55 Roman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ysClr val="windowText" lastClr="000000"/>
                </a:solidFill>
                <a:latin typeface="HelveticaNeue LT 55 Roman" panose="020B0604020202020204" pitchFamily="34" charset="0"/>
                <a:ea typeface="+mn-ea"/>
                <a:cs typeface="+mn-cs"/>
              </a:defRPr>
            </a:pPr>
            <a:r>
              <a:rPr lang="en-US" dirty="0" smtClean="0"/>
              <a:t>2016 </a:t>
            </a:r>
            <a:r>
              <a:rPr lang="en-US" dirty="0"/>
              <a:t>THERMAL FUEL MIX</a:t>
            </a:r>
          </a:p>
        </c:rich>
      </c:tx>
      <c:layout>
        <c:manualLayout>
          <c:xMode val="edge"/>
          <c:yMode val="edge"/>
          <c:x val="0.18238689336441244"/>
          <c:y val="3.0926246294677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ysClr val="windowText" lastClr="000000"/>
              </a:solidFill>
              <a:latin typeface="HelveticaNeue LT 55 Roman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'Macro-level (Stoves Too)'!$B$2:$B$3</c:f>
              <c:strCache>
                <c:ptCount val="2"/>
                <c:pt idx="0">
                  <c:v>2014</c:v>
                </c:pt>
                <c:pt idx="1">
                  <c:v>%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12500000000000011"/>
                  <c:y val="0.122931442080378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888888888888888"/>
                  <c:y val="-0.113475177304964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7777783691563598"/>
                  <c:y val="-0.183643479286244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4166666666666666"/>
                  <c:y val="0.12293144208037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10887040525196447"/>
                  <c:y val="5.3016422219446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993646758527269E-2"/>
                  <c:y val="3.81899135908850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02574183712248"/>
                      <c:h val="0.14517663617758553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29623634671340482"/>
                  <c:y val="2.336340496232320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'Macro-level (Stoves Too)'!$A$4:$A$12</c:f>
              <c:strCache>
                <c:ptCount val="9"/>
                <c:pt idx="0">
                  <c:v>LPG</c:v>
                </c:pt>
                <c:pt idx="1">
                  <c:v>Natural gas</c:v>
                </c:pt>
                <c:pt idx="2">
                  <c:v>Electricity</c:v>
                </c:pt>
                <c:pt idx="3">
                  <c:v>Heating Oil (Fossil and Bio)</c:v>
                </c:pt>
                <c:pt idx="4">
                  <c:v>Cordwood</c:v>
                </c:pt>
                <c:pt idx="5">
                  <c:v>Bagged Pellets</c:v>
                </c:pt>
                <c:pt idx="6">
                  <c:v>Bulk Pellets</c:v>
                </c:pt>
                <c:pt idx="7">
                  <c:v>Woodchips</c:v>
                </c:pt>
                <c:pt idx="8">
                  <c:v>Thermal Efficiency</c:v>
                </c:pt>
              </c:strCache>
            </c:strRef>
          </c:cat>
          <c:val>
            <c:numRef>
              <c:f>'Macro-level (Stoves Too)'!$B$4:$B$12</c:f>
              <c:numCache>
                <c:formatCode>0%</c:formatCode>
                <c:ptCount val="9"/>
                <c:pt idx="0">
                  <c:v>0.23</c:v>
                </c:pt>
                <c:pt idx="1">
                  <c:v>0.21</c:v>
                </c:pt>
                <c:pt idx="2">
                  <c:v>0.03</c:v>
                </c:pt>
                <c:pt idx="3">
                  <c:v>0.32</c:v>
                </c:pt>
                <c:pt idx="4">
                  <c:v>0.14000000000000001</c:v>
                </c:pt>
                <c:pt idx="5">
                  <c:v>0.05</c:v>
                </c:pt>
                <c:pt idx="6" formatCode="0.0%">
                  <c:v>3.4660417146104455E-3</c:v>
                </c:pt>
                <c:pt idx="7">
                  <c:v>1.9185339301061886E-2</c:v>
                </c:pt>
                <c:pt idx="8">
                  <c:v>0</c:v>
                </c:pt>
              </c:numCache>
            </c:numRef>
          </c:val>
        </c:ser>
        <c:ser>
          <c:idx val="1"/>
          <c:order val="1"/>
          <c:tx>
            <c:strRef>
              <c:f>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#REF!</c:f>
            </c:multiLvlStrRef>
          </c:cat>
          <c: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'Macro-level (Stoves Too)'!$D$2:$D$3</c:f>
              <c:strCache>
                <c:ptCount val="2"/>
                <c:pt idx="0">
                  <c:v>2014</c:v>
                </c:pt>
                <c:pt idx="1">
                  <c:v>MWh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'Macro-level (Stoves Too)'!$A$4:$A$12</c:f>
              <c:strCache>
                <c:ptCount val="9"/>
                <c:pt idx="0">
                  <c:v>LPG</c:v>
                </c:pt>
                <c:pt idx="1">
                  <c:v>Natural gas</c:v>
                </c:pt>
                <c:pt idx="2">
                  <c:v>Electricity</c:v>
                </c:pt>
                <c:pt idx="3">
                  <c:v>Heating Oil (Fossil and Bio)</c:v>
                </c:pt>
                <c:pt idx="4">
                  <c:v>Cordwood</c:v>
                </c:pt>
                <c:pt idx="5">
                  <c:v>Bagged Pellets</c:v>
                </c:pt>
                <c:pt idx="6">
                  <c:v>Bulk Pellets</c:v>
                </c:pt>
                <c:pt idx="7">
                  <c:v>Woodchips</c:v>
                </c:pt>
                <c:pt idx="8">
                  <c:v>Thermal Efficiency</c:v>
                </c:pt>
              </c:strCache>
            </c:strRef>
          </c:cat>
          <c:val>
            <c:numRef>
              <c:f>'Macro-level (Stoves Too)'!$D$4:$D$12</c:f>
              <c:numCache>
                <c:formatCode>_(* #,##0_);_(* \(#,##0\);_(* "-"??_);_(@_)</c:formatCode>
                <c:ptCount val="9"/>
                <c:pt idx="0">
                  <c:v>2870533.099004101</c:v>
                </c:pt>
                <c:pt idx="1">
                  <c:v>2577621.5582893966</c:v>
                </c:pt>
                <c:pt idx="2">
                  <c:v>386643.23374340951</c:v>
                </c:pt>
                <c:pt idx="3">
                  <c:v>4042179.2618629173</c:v>
                </c:pt>
                <c:pt idx="4">
                  <c:v>1698886.9361452842</c:v>
                </c:pt>
                <c:pt idx="5">
                  <c:v>615114.23550087865</c:v>
                </c:pt>
                <c:pt idx="6">
                  <c:v>43233.743409490329</c:v>
                </c:pt>
                <c:pt idx="7">
                  <c:v>239308.7287639133</c:v>
                </c:pt>
                <c:pt idx="8">
                  <c:v>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HelveticaNeue LT 55 Roman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ysClr val="windowText" lastClr="000000"/>
                </a:solidFill>
                <a:latin typeface="HelveticaNeue LT 55 Roman" panose="020B0604020202020204" pitchFamily="34" charset="0"/>
                <a:ea typeface="+mn-ea"/>
                <a:cs typeface="+mn-cs"/>
              </a:defRPr>
            </a:pPr>
            <a:r>
              <a:rPr lang="en-US"/>
              <a:t>2030 THERMAL FUEL MIX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ysClr val="windowText" lastClr="000000"/>
              </a:solidFill>
              <a:latin typeface="HelveticaNeue LT 55 Roman" panose="020B0604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8.3782166367444649E-2"/>
                  <c:y val="0.146932377382604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231846700398101"/>
                  <c:y val="-1.17580360557408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090756361238316E-2"/>
                  <c:y val="-0.126958732358371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6561968436405886"/>
                  <c:y val="-0.103165286247360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88502874790155"/>
                  <c:y val="5.5967940901428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58489985762619"/>
                      <c:h val="8.0097065172242798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-1.7674562349277473E-2"/>
                  <c:y val="3.12622079537457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937761819269942E-2"/>
                  <c:y val="3.1262207953745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HelveticaNeue LT 55 Roman" panose="020B06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'Macro-level (Stoves Too)'!$A$4:$A$12</c:f>
              <c:strCache>
                <c:ptCount val="9"/>
                <c:pt idx="0">
                  <c:v>LPG</c:v>
                </c:pt>
                <c:pt idx="1">
                  <c:v>Natural gas</c:v>
                </c:pt>
                <c:pt idx="2">
                  <c:v>Electricity</c:v>
                </c:pt>
                <c:pt idx="3">
                  <c:v>Heating Oil (Fossil and Bio)</c:v>
                </c:pt>
                <c:pt idx="4">
                  <c:v>Cordwood</c:v>
                </c:pt>
                <c:pt idx="5">
                  <c:v>Bagged Pellets</c:v>
                </c:pt>
                <c:pt idx="6">
                  <c:v>Bulk Pellets</c:v>
                </c:pt>
                <c:pt idx="7">
                  <c:v>Woodchips</c:v>
                </c:pt>
                <c:pt idx="8">
                  <c:v>Thermal Efficiency</c:v>
                </c:pt>
              </c:strCache>
            </c:strRef>
          </c:cat>
          <c:val>
            <c:numRef>
              <c:f>'Macro-level (Stoves Too)'!$I$4:$I$12</c:f>
              <c:numCache>
                <c:formatCode>0%</c:formatCode>
                <c:ptCount val="9"/>
                <c:pt idx="0">
                  <c:v>0.14774607507646167</c:v>
                </c:pt>
                <c:pt idx="1">
                  <c:v>0.23158449373937759</c:v>
                </c:pt>
                <c:pt idx="2">
                  <c:v>6.6839944592178804E-2</c:v>
                </c:pt>
                <c:pt idx="3">
                  <c:v>0.20805059551583377</c:v>
                </c:pt>
                <c:pt idx="4">
                  <c:v>0.13047974321078565</c:v>
                </c:pt>
                <c:pt idx="5">
                  <c:v>0.11962830992350182</c:v>
                </c:pt>
                <c:pt idx="6">
                  <c:v>1.6871076424097277E-2</c:v>
                </c:pt>
                <c:pt idx="7">
                  <c:v>7.8799761517763467E-2</c:v>
                </c:pt>
                <c:pt idx="8">
                  <c:v>5.9365522716267702E-2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HelveticaNeue LT 55 Roman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PM Emissions for a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Residential Heating System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bg1"/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104364358301367"/>
          <c:y val="0.18572785125445232"/>
          <c:w val="0.83690877582609868"/>
          <c:h val="0.660029315972643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'Residential Analysis'!$C$4:$C$9</c:f>
              <c:strCache>
                <c:ptCount val="6"/>
                <c:pt idx="0">
                  <c:v>propane boilers</c:v>
                </c:pt>
                <c:pt idx="1">
                  <c:v>new oil boilers</c:v>
                </c:pt>
                <c:pt idx="2">
                  <c:v>modern pellet boilers</c:v>
                </c:pt>
                <c:pt idx="3">
                  <c:v>modern pellet stove</c:v>
                </c:pt>
                <c:pt idx="4">
                  <c:v>modern certified wood stove</c:v>
                </c:pt>
                <c:pt idx="5">
                  <c:v>old non-certified wood stove or OWB</c:v>
                </c:pt>
              </c:strCache>
            </c:strRef>
          </c:cat>
          <c:val>
            <c:numRef>
              <c:f>'Residential Analysis'!$F$4:$F$9</c:f>
              <c:numCache>
                <c:formatCode>_(* #,##0.00_);_(* \(#,##0.00\);_(* "-"??_);_(@_)</c:formatCode>
                <c:ptCount val="6"/>
                <c:pt idx="0">
                  <c:v>0.50762800000000008</c:v>
                </c:pt>
                <c:pt idx="1">
                  <c:v>0.79508000000000001</c:v>
                </c:pt>
                <c:pt idx="2">
                  <c:v>1.9571200000000002</c:v>
                </c:pt>
                <c:pt idx="3">
                  <c:v>29.968400000000003</c:v>
                </c:pt>
                <c:pt idx="4">
                  <c:v>85.623999999999995</c:v>
                </c:pt>
                <c:pt idx="5">
                  <c:v>281.33600000000001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71944656"/>
        <c:axId val="173231104"/>
      </c:barChart>
      <c:catAx>
        <c:axId val="17194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3231104"/>
        <c:crosses val="autoZero"/>
        <c:auto val="1"/>
        <c:lblAlgn val="ctr"/>
        <c:lblOffset val="100"/>
        <c:noMultiLvlLbl val="0"/>
      </c:catAx>
      <c:valAx>
        <c:axId val="17323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Pounds of PM per year</a:t>
                </a:r>
              </a:p>
            </c:rich>
          </c:tx>
          <c:layout>
            <c:manualLayout>
              <c:xMode val="edge"/>
              <c:yMode val="edge"/>
              <c:x val="1.5768234862403852E-2"/>
              <c:y val="0.295541793955527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1944656"/>
        <c:crosses val="autoZero"/>
        <c:crossBetween val="between"/>
      </c:valAx>
      <c:spPr>
        <a:solidFill>
          <a:schemeClr val="tx1">
            <a:lumMod val="7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Boiler Fuel Switching &amp;</a:t>
            </a:r>
            <a:r>
              <a:rPr lang="en-US" sz="2800" b="1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Stove Change-outs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cat>
            <c:strRef>
              <c:f>'Residential Analysis'!$P$10:$P$12</c:f>
              <c:strCache>
                <c:ptCount val="3"/>
                <c:pt idx="0">
                  <c:v>1 Woodstove changeout to modern certified wood stove</c:v>
                </c:pt>
                <c:pt idx="1">
                  <c:v>68 modern pellet boilers replacing propane boilers</c:v>
                </c:pt>
                <c:pt idx="2">
                  <c:v>Net air quality change</c:v>
                </c:pt>
              </c:strCache>
            </c:strRef>
          </c:cat>
          <c:val>
            <c:numRef>
              <c:f>'Residential Analysis'!$O$10:$O$12</c:f>
              <c:numCache>
                <c:formatCode>_(* #,##0.00_);_(* \(#,##0.00\);_(* "-"??_);_(@_)</c:formatCode>
                <c:ptCount val="3"/>
                <c:pt idx="0">
                  <c:v>-195.71200000000002</c:v>
                </c:pt>
                <c:pt idx="1">
                  <c:v>97.856000000000009</c:v>
                </c:pt>
                <c:pt idx="2">
                  <c:v>-97.856000000000009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3"/>
        <c:axId val="173696208"/>
        <c:axId val="173652192"/>
      </c:barChart>
      <c:catAx>
        <c:axId val="17369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n-US"/>
          </a:p>
        </c:txPr>
        <c:crossAx val="173652192"/>
        <c:crosses val="autoZero"/>
        <c:auto val="1"/>
        <c:lblAlgn val="ctr"/>
        <c:lblOffset val="100"/>
        <c:noMultiLvlLbl val="0"/>
      </c:catAx>
      <c:valAx>
        <c:axId val="17365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en-US" sz="1600">
                    <a:solidFill>
                      <a:schemeClr val="bg1"/>
                    </a:solidFill>
                  </a:rPr>
                  <a:t>PM Emission Change (lbs/ 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in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en-US"/>
          </a:p>
        </c:txPr>
        <c:crossAx val="173696208"/>
        <c:crosses val="autoZero"/>
        <c:crossBetween val="between"/>
      </c:valAx>
      <c:spPr>
        <a:solidFill>
          <a:schemeClr val="tx1">
            <a:lumMod val="7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Current Heating Fuel Prices - $/MMBtu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cat>
            <c:strRef>
              <c:f>Fuel!$B$5:$B$10</c:f>
              <c:strCache>
                <c:ptCount val="6"/>
                <c:pt idx="0">
                  <c:v>Natural Gas</c:v>
                </c:pt>
                <c:pt idx="1">
                  <c:v>Oil</c:v>
                </c:pt>
                <c:pt idx="2">
                  <c:v>Propane</c:v>
                </c:pt>
                <c:pt idx="3">
                  <c:v>Woodchips</c:v>
                </c:pt>
                <c:pt idx="4">
                  <c:v>Wood Pellets</c:v>
                </c:pt>
                <c:pt idx="5">
                  <c:v>Cordwood</c:v>
                </c:pt>
              </c:strCache>
            </c:strRef>
          </c:cat>
          <c:val>
            <c:numRef>
              <c:f>Fuel!$K$5:$K$10</c:f>
              <c:numCache>
                <c:formatCode>"$"#,##0.00_);[Red]\("$"#,##0.00\)</c:formatCode>
                <c:ptCount val="6"/>
                <c:pt idx="0">
                  <c:v>17.395284962233919</c:v>
                </c:pt>
                <c:pt idx="1">
                  <c:v>34.492753623188399</c:v>
                </c:pt>
                <c:pt idx="2">
                  <c:v>40.625000000000007</c:v>
                </c:pt>
                <c:pt idx="3">
                  <c:v>10.449320794148377</c:v>
                </c:pt>
                <c:pt idx="4">
                  <c:v>20.954223081882652</c:v>
                </c:pt>
                <c:pt idx="5">
                  <c:v>24.281274281274282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25088"/>
        <c:axId val="111725480"/>
      </c:barChart>
      <c:catAx>
        <c:axId val="111725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725480"/>
        <c:crosses val="autoZero"/>
        <c:auto val="1"/>
        <c:lblAlgn val="ctr"/>
        <c:lblOffset val="100"/>
        <c:noMultiLvlLbl val="0"/>
      </c:catAx>
      <c:valAx>
        <c:axId val="111725480"/>
        <c:scaling>
          <c:orientation val="minMax"/>
        </c:scaling>
        <c:delete val="0"/>
        <c:axPos val="l"/>
        <c:majorGridlines/>
        <c:numFmt formatCode="&quot;$&quot;#,##0.00_);[Red]\(&quot;$&quot;#,##0.00\)" sourceLinked="1"/>
        <c:majorTickMark val="out"/>
        <c:minorTickMark val="none"/>
        <c:tickLblPos val="nextTo"/>
        <c:crossAx val="111725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0.73598</cdr:x>
      <cdr:y>0.19785</cdr:y>
    </cdr:from>
    <cdr:to>
      <cdr:x>0.81412</cdr:x>
      <cdr:y>0.23416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76239" y="1243760"/>
          <a:ext cx="676984" cy="228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chemeClr val="accent2">
                  <a:lumMod val="75000"/>
                </a:schemeClr>
              </a:solidFill>
              <a:latin typeface="HelveticaNeue LT 55 Roman" panose="020B0604020202020204" pitchFamily="34" charset="0"/>
            </a:rPr>
            <a:t>Propan</a:t>
          </a:r>
          <a:r>
            <a:rPr lang="en-US" sz="1100">
              <a:solidFill>
                <a:schemeClr val="accent2">
                  <a:lumMod val="75000"/>
                </a:schemeClr>
              </a:solidFill>
            </a:rPr>
            <a:t>e</a:t>
          </a:r>
        </a:p>
      </cdr:txBody>
    </cdr:sp>
  </cdr:relSizeAnchor>
  <cdr:relSizeAnchor xmlns:cdr="http://schemas.openxmlformats.org/drawingml/2006/chartDrawing">
    <cdr:from>
      <cdr:x>0.73235</cdr:x>
      <cdr:y>0.43701</cdr:y>
    </cdr:from>
    <cdr:to>
      <cdr:x>0.8223</cdr:x>
      <cdr:y>0.46832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4751" y="2747293"/>
          <a:ext cx="779319" cy="196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rgbClr val="0070C0"/>
              </a:solidFill>
              <a:latin typeface="HelveticaNeue LT 55 Roman" panose="020B0604020202020204" pitchFamily="34" charset="0"/>
            </a:rPr>
            <a:t>Fuel</a:t>
          </a:r>
          <a:r>
            <a:rPr lang="en-US" sz="900" baseline="0">
              <a:solidFill>
                <a:srgbClr val="0070C0"/>
              </a:solidFill>
              <a:latin typeface="HelveticaNeue LT 55 Roman" panose="020B0604020202020204" pitchFamily="34" charset="0"/>
            </a:rPr>
            <a:t> Oil #2</a:t>
          </a:r>
          <a:endParaRPr lang="en-US" sz="900">
            <a:solidFill>
              <a:srgbClr val="0070C0"/>
            </a:solidFill>
            <a:latin typeface="HelveticaNeue LT 55 Roman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0.69963</cdr:x>
      <cdr:y>0.57726</cdr:y>
    </cdr:from>
    <cdr:to>
      <cdr:x>0.85137</cdr:x>
      <cdr:y>0.61232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61363" y="3628947"/>
          <a:ext cx="1314608" cy="220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chemeClr val="accent3">
                  <a:lumMod val="75000"/>
                </a:schemeClr>
              </a:solidFill>
              <a:latin typeface="HelveticaNeue LT 55 Roman" panose="020B0604020202020204" pitchFamily="34" charset="0"/>
            </a:rPr>
            <a:t>Bulk Wood Pellets</a:t>
          </a:r>
        </a:p>
      </cdr:txBody>
    </cdr:sp>
  </cdr:relSizeAnchor>
  <cdr:relSizeAnchor xmlns:cdr="http://schemas.openxmlformats.org/drawingml/2006/chartDrawing">
    <cdr:from>
      <cdr:x>0.71145</cdr:x>
      <cdr:y>0.69371</cdr:y>
    </cdr:from>
    <cdr:to>
      <cdr:x>0.81776</cdr:x>
      <cdr:y>0.73879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63700" y="4361033"/>
          <a:ext cx="921012" cy="2833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rgbClr val="00B0F0"/>
              </a:solidFill>
              <a:latin typeface="HelveticaNeue LT 55 Roman" panose="020B0604020202020204" pitchFamily="34" charset="0"/>
            </a:rPr>
            <a:t>Natural Gas</a:t>
          </a:r>
        </a:p>
      </cdr:txBody>
    </cdr:sp>
  </cdr:relSizeAnchor>
  <cdr:relSizeAnchor xmlns:cdr="http://schemas.openxmlformats.org/drawingml/2006/chartDrawing">
    <cdr:from>
      <cdr:x>0.72326</cdr:x>
      <cdr:y>0.78012</cdr:y>
    </cdr:from>
    <cdr:to>
      <cdr:x>0.87318</cdr:x>
      <cdr:y>0.81267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66033" y="4904194"/>
          <a:ext cx="1298864" cy="2046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>
              <a:solidFill>
                <a:schemeClr val="accent4">
                  <a:lumMod val="75000"/>
                </a:schemeClr>
              </a:solidFill>
              <a:latin typeface="HelveticaNeue LT 55 Roman" panose="020B0604020202020204" pitchFamily="34" charset="0"/>
            </a:rPr>
            <a:t>Woodchips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5B7F35E2-D8F4-DD4A-9A1B-1F9878129080}" type="datetimeFigureOut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D4D11DF4-DEF6-E04F-8257-A65E56800A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545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5D161F4C-7288-AC41-8869-CE5A141280D0}" type="datetimeFigureOut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3" tIns="46587" rIns="93173" bIns="465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3855EA69-52B0-4B47-ACF7-3D98F0403A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234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C7D2F7-2594-4C81-BCBD-B8EF80616F57}" type="slidenum">
              <a:rPr lang="en-US" smtClean="0"/>
              <a:pPr eaLnBrk="1" hangingPunct="1"/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43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5C7913-B385-4590-A344-79B5E38506EC}" type="slidenum">
              <a:rPr lang="en-US" smtClean="0"/>
              <a:pPr eaLnBrk="1" hangingPunct="1"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1840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5C7913-B385-4590-A344-79B5E38506EC}" type="slidenum">
              <a:rPr lang="en-US" smtClean="0"/>
              <a:pPr eaLnBrk="1" hangingPunct="1"/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3584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5C7913-B385-4590-A344-79B5E38506EC}" type="slidenum">
              <a:rPr lang="en-US" smtClean="0"/>
              <a:pPr eaLnBrk="1" hangingPunct="1"/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641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258CD-36DE-4093-85CA-53E9120CBE9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2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64" indent="-285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714" indent="-2281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7000" indent="-2281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85" indent="-2281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571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856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142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428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513D40-E5C9-48D0-AEDD-24CF36A59E6A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7844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setting a target helps lay out a path…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2CC12-9DC7-462B-8BB2-6434219B67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1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Policy makers have in the past looked at wood heat as a way to develop markets for low-grade wood to replace pulpwood markets. More recently as policy makers realized that thermal energy is important wood heat has been recognized as a effective strategy for meeting our carbon and energy targets, </a:t>
            </a:r>
            <a:r>
              <a:rPr lang="en-US" baseline="0" smtClean="0"/>
              <a:t>and lastly </a:t>
            </a:r>
            <a:r>
              <a:rPr lang="en-US" baseline="0" dirty="0" smtClean="0"/>
              <a:t>we have seen our policy makers finally recognized the importance of the economic benefits and how this can help support vibrant rural communities.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this has worked very well for us in Vermont – I suspect this has tremendous opportunity in Ontario to provide the same benefits and impacts.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C7D2F7-2594-4C81-BCBD-B8EF80616F57}" type="slidenum">
              <a:rPr lang="en-US" smtClean="0"/>
              <a:pPr eaLnBrk="1" hangingPunct="1"/>
              <a:t>17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9399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05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94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41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Policy makers have in the past looked at wood heat as a way to develop markets for low-grade wood to replace pulpwood markets. More recently as policy makers realized that thermal energy is important wood heat has been recognized as a effective strategy for meeting our carbon and energy targets, </a:t>
            </a:r>
            <a:r>
              <a:rPr lang="en-US" baseline="0" smtClean="0"/>
              <a:t>and lastly </a:t>
            </a:r>
            <a:r>
              <a:rPr lang="en-US" baseline="0" dirty="0" smtClean="0"/>
              <a:t>we have seen our policy makers finally recognized the importance of the economic benefits and how this can help support vibrant rural communities.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this has worked very well for us in Vermont – I suspect this has tremendous opportunity in Ontario to provide the same benefits and impacts.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C7D2F7-2594-4C81-BCBD-B8EF80616F57}" type="slidenum">
              <a:rPr lang="en-US" smtClean="0"/>
              <a:pPr eaLnBrk="1" hangingPunct="1"/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7765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464" indent="-285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0714" indent="-2281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000" indent="-2281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285" indent="-2281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9571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5856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2142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8428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0638BD-5D83-487C-87DA-3F41596E84C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8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PM</a:t>
            </a:r>
            <a:r>
              <a:rPr lang="en-US" baseline="0" dirty="0" smtClean="0"/>
              <a:t> emissions are important! 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PM emissions from modern wood chip and pellet boilers is nearly on par with oil. Without and ESP. Larger boilers with ESPs are equal to natural gas. </a:t>
            </a:r>
          </a:p>
          <a:p>
            <a:pPr>
              <a:spcBef>
                <a:spcPct val="0"/>
              </a:spcBef>
            </a:pPr>
            <a:r>
              <a:rPr lang="en-US" baseline="0" dirty="0" smtClean="0"/>
              <a:t>Over 40 times more PM emitted by a woodstove than a pellet boiler. </a:t>
            </a: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464" indent="-285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0714" indent="-2281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000" indent="-2281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285" indent="-2281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9571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5856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2142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8428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0638BD-5D83-487C-87DA-3F41596E84C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19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464" indent="-285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0714" indent="-2281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000" indent="-2281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285" indent="-2281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9571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5856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2142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8428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0638BD-5D83-487C-87DA-3F41596E84C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99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Automatic</a:t>
            </a:r>
            <a:r>
              <a:rPr lang="en-US" baseline="0" dirty="0" smtClean="0"/>
              <a:t> feeding versus bag feeding</a:t>
            </a:r>
            <a:endParaRPr 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C7D2F7-2594-4C81-BCBD-B8EF80616F57}" type="slidenum">
              <a:rPr lang="en-US" smtClean="0"/>
              <a:pPr eaLnBrk="1" hangingPunct="1"/>
              <a:t>25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1700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464" indent="-285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0714" indent="-2281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000" indent="-2281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285" indent="-2281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9571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5856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2142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8428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7CB974-A82B-43DB-A62D-1BE9759BC47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71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70 schools displacing over 2 million gallons of heating oil each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37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1464" indent="-285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0714" indent="-2281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7000" indent="-2281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3285" indent="-2281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9571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5856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2142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8428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550180E-B59D-4BA5-8EFA-36912D372861}" type="slidenum">
              <a:rPr lang="en-US" altLang="en-US" smtClean="0"/>
              <a:pPr eaLnBrk="1" hangingPunct="1"/>
              <a:t>28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1455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64" indent="-285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714" indent="-2281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7000" indent="-2281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85" indent="-2281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571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856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142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428" indent="-228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E701D5-E951-47AD-A808-4E70B0E26F6B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3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284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0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7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 is 1/3 of energy consumption</a:t>
            </a:r>
          </a:p>
          <a:p>
            <a:r>
              <a:rPr lang="en-US" dirty="0" smtClean="0"/>
              <a:t>Heating fuels like oil and propane are unregulated</a:t>
            </a:r>
            <a:r>
              <a:rPr lang="en-US" baseline="0" dirty="0" smtClean="0"/>
              <a:t> unlike electricity and natural gas.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8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>
                <a:solidFill>
                  <a:srgbClr val="FF0000"/>
                </a:solidFill>
              </a:rPr>
              <a:t>These state</a:t>
            </a:r>
            <a:r>
              <a:rPr lang="en-US" i="0" baseline="0" dirty="0" smtClean="0">
                <a:solidFill>
                  <a:srgbClr val="FF0000"/>
                </a:solidFill>
              </a:rPr>
              <a:t>s have been the front runners – in wood heating policy adoption.</a:t>
            </a:r>
          </a:p>
          <a:p>
            <a:r>
              <a:rPr lang="en-US" i="0" baseline="0" dirty="0" smtClean="0">
                <a:solidFill>
                  <a:srgbClr val="FF0000"/>
                </a:solidFill>
              </a:rPr>
              <a:t>They have colder winters. More forests and less natural gas pipeline.</a:t>
            </a:r>
            <a:endParaRPr lang="en-US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5EA69-52B0-4B47-ACF7-3D98F0403AA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48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464" indent="-285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0714" indent="-2281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000" indent="-2281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285" indent="-2281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09571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5856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2142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8428" indent="-228143" defTabSz="45628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AFEAC5-B4F2-47D4-B344-CE8F5472B2F6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38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1440" indent="-28517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0677" indent="-22813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694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3218" indent="-22813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09489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65760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203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78301" indent="-228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5257B8D-5734-4BAA-A277-3B81AF0CFA88}" type="slidenum">
              <a:rPr lang="en-US" smtClean="0"/>
              <a:pPr eaLnBrk="1" hangingPunct="1"/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112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58750" y="6299200"/>
            <a:ext cx="882015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88900" y="6343650"/>
            <a:ext cx="844550" cy="51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84250" y="286385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pic>
        <p:nvPicPr>
          <p:cNvPr id="8" name="Picture 7" descr="VEIC_LOGO_YELLO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866" y="2768368"/>
            <a:ext cx="5774267" cy="132126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46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685" y="1320908"/>
            <a:ext cx="4017115" cy="4790205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0751" y="274638"/>
            <a:ext cx="8229600" cy="957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style. 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8421" y="6360178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chemeClr val="bg1">
                    <a:lumMod val="6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4546600" y="1320800"/>
            <a:ext cx="4159250" cy="4787900"/>
          </a:xfrm>
        </p:spPr>
        <p:txBody>
          <a:bodyPr/>
          <a:lstStyle>
            <a:lvl1pPr>
              <a:buFontTx/>
              <a:buNone/>
              <a:defRPr sz="2300" baseline="0">
                <a:solidFill>
                  <a:schemeClr val="bg1"/>
                </a:solidFill>
              </a:defRPr>
            </a:lvl1pPr>
            <a:lvl2pP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12" name="Picture 11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78685" y="1320908"/>
            <a:ext cx="4017115" cy="4790205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0751" y="274638"/>
            <a:ext cx="8229600" cy="957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style. 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8421" y="6360178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chemeClr val="bg1">
                    <a:lumMod val="6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4546600" y="1320800"/>
            <a:ext cx="4159250" cy="4787900"/>
          </a:xfrm>
        </p:spPr>
        <p:txBody>
          <a:bodyPr/>
          <a:lstStyle>
            <a:lvl1pPr>
              <a:buFontTx/>
              <a:buNone/>
              <a:defRPr sz="2300" baseline="0">
                <a:solidFill>
                  <a:srgbClr val="000000"/>
                </a:solidFill>
              </a:defRPr>
            </a:lvl1pPr>
            <a:lvl2pPr>
              <a:buFont typeface="Arial"/>
              <a:buChar char="•"/>
              <a:defRPr sz="2000">
                <a:solidFill>
                  <a:srgbClr val="0000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48421" y="6360178"/>
            <a:ext cx="4856778" cy="454657"/>
          </a:xfrm>
        </p:spPr>
        <p:txBody>
          <a:bodyPr/>
          <a:lstStyle/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42900" y="1358900"/>
            <a:ext cx="8229600" cy="4781550"/>
          </a:xfrm>
        </p:spPr>
        <p:txBody>
          <a:bodyPr/>
          <a:lstStyle>
            <a:lvl2pPr>
              <a:buFont typeface="Arial"/>
              <a:buChar char="•"/>
              <a:defRPr/>
            </a:lvl2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48421" y="6360178"/>
            <a:ext cx="4856778" cy="454657"/>
          </a:xfrm>
        </p:spPr>
        <p:txBody>
          <a:bodyPr/>
          <a:lstStyle/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42900" y="1346200"/>
            <a:ext cx="8229600" cy="4794250"/>
          </a:xfrm>
        </p:spPr>
        <p:txBody>
          <a:bodyPr/>
          <a:lstStyle>
            <a:lvl2pPr>
              <a:buFont typeface="Arial"/>
              <a:buChar char="•"/>
              <a:defRPr/>
            </a:lvl2pPr>
            <a:lvl4pPr>
              <a:buFont typeface="Arial"/>
              <a:buChar char="•"/>
              <a:defRPr/>
            </a:lvl4pPr>
            <a:lvl5pPr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48421" y="6360178"/>
            <a:ext cx="4856778" cy="454657"/>
          </a:xfrm>
        </p:spPr>
        <p:txBody>
          <a:bodyPr/>
          <a:lstStyle/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42900" y="1358900"/>
            <a:ext cx="8229600" cy="4565650"/>
          </a:xfrm>
        </p:spPr>
        <p:txBody>
          <a:bodyPr/>
          <a:lstStyle>
            <a:lvl1pPr>
              <a:defRPr sz="2200"/>
            </a:lvl1pPr>
            <a:lvl2pPr>
              <a:buFont typeface="Arial"/>
              <a:buChar char="•"/>
              <a:defRPr sz="2000"/>
            </a:lvl2pPr>
            <a:lvl3pPr>
              <a:defRPr sz="1800"/>
            </a:lvl3pPr>
            <a:lvl4pPr>
              <a:buFont typeface="Arial"/>
              <a:buChar char="•"/>
              <a:defRPr sz="1800"/>
            </a:lvl4pPr>
            <a:lvl5pPr>
              <a:buFont typeface="Arial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48421" y="6360178"/>
            <a:ext cx="4856778" cy="454657"/>
          </a:xfrm>
        </p:spPr>
        <p:txBody>
          <a:bodyPr/>
          <a:lstStyle/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42900" y="1346200"/>
            <a:ext cx="8229600" cy="4565650"/>
          </a:xfrm>
        </p:spPr>
        <p:txBody>
          <a:bodyPr/>
          <a:lstStyle>
            <a:lvl1pPr>
              <a:defRPr sz="2200"/>
            </a:lvl1pPr>
            <a:lvl2pPr>
              <a:buFont typeface="Arial"/>
              <a:buChar char="•"/>
              <a:defRPr sz="2000"/>
            </a:lvl2pPr>
            <a:lvl3pPr>
              <a:defRPr sz="1800"/>
            </a:lvl3pPr>
            <a:lvl4pPr>
              <a:buFont typeface="Arial"/>
              <a:buChar char="•"/>
              <a:defRPr sz="1800"/>
            </a:lvl4pPr>
            <a:lvl5pPr>
              <a:buFont typeface="Arial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490538" y="1443038"/>
            <a:ext cx="2457450" cy="1114425"/>
          </a:xfrm>
        </p:spPr>
        <p:txBody>
          <a:bodyPr anchor="ctr">
            <a:normAutofit/>
          </a:bodyPr>
          <a:lstStyle>
            <a:lvl1pPr>
              <a:buFontTx/>
              <a:buNone/>
              <a:defRPr sz="2000"/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35858" y="235403"/>
            <a:ext cx="2685142" cy="6214382"/>
          </a:xfrm>
          <a:solidFill>
            <a:srgbClr val="FFD833"/>
          </a:solidFill>
          <a:ln>
            <a:noFill/>
          </a:ln>
        </p:spPr>
        <p:txBody>
          <a:bodyPr/>
          <a:lstStyle>
            <a:lvl1pPr>
              <a:buFont typeface="Arial"/>
              <a:buChar char="•"/>
              <a:defRPr sz="2200">
                <a:solidFill>
                  <a:schemeClr val="tx1"/>
                </a:solidFill>
              </a:defRPr>
            </a:lvl1pPr>
            <a:lvl2pPr>
              <a:buFont typeface="Arial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6132286"/>
            <a:ext cx="9144000" cy="72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44930" y="235403"/>
            <a:ext cx="8606970" cy="1751240"/>
          </a:xfrm>
          <a:solidFill>
            <a:srgbClr val="FFD833"/>
          </a:solidFill>
          <a:ln>
            <a:noFill/>
          </a:ln>
        </p:spPr>
        <p:txBody>
          <a:bodyPr/>
          <a:lstStyle>
            <a:lvl1pPr>
              <a:buFontTx/>
              <a:buNone/>
              <a:defRPr sz="2200">
                <a:solidFill>
                  <a:schemeClr val="tx1"/>
                </a:solidFill>
              </a:defRPr>
            </a:lvl1pPr>
            <a:lvl2pPr>
              <a:buFont typeface="Arial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RC-Logo-3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70550"/>
            <a:ext cx="7620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" name="Picture 6" descr="vtlandscape_sideba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yellowbkgd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 rot="5400000">
            <a:off x="-2514600" y="3429000"/>
            <a:ext cx="6858000" cy="0"/>
          </a:xfrm>
          <a:prstGeom prst="line">
            <a:avLst/>
          </a:prstGeom>
          <a:ln w="28575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9" descr="BERC-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77813"/>
            <a:ext cx="6270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32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58750" y="6299200"/>
            <a:ext cx="882015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 userDrawn="1"/>
        </p:nvSpPr>
        <p:spPr>
          <a:xfrm>
            <a:off x="1536700" y="361950"/>
            <a:ext cx="6127750" cy="6127750"/>
          </a:xfrm>
          <a:prstGeom prst="ellipse">
            <a:avLst/>
          </a:prstGeom>
          <a:solidFill>
            <a:srgbClr val="FFD833"/>
          </a:solidFill>
          <a:ln w="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956775" y="1689413"/>
            <a:ext cx="5050129" cy="3468689"/>
          </a:xfrm>
        </p:spPr>
        <p:txBody>
          <a:bodyPr anchor="ctr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5975350" y="3130550"/>
            <a:ext cx="2698750" cy="2698750"/>
          </a:xfrm>
          <a:prstGeom prst="ellipse">
            <a:avLst/>
          </a:prstGeom>
          <a:solidFill>
            <a:srgbClr val="33C5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336550" y="349250"/>
            <a:ext cx="5480050" cy="5480050"/>
          </a:xfrm>
          <a:prstGeom prst="ellipse">
            <a:avLst/>
          </a:prstGeom>
          <a:solidFill>
            <a:srgbClr val="FFD83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600" y="1347936"/>
            <a:ext cx="4624792" cy="3468689"/>
          </a:xfrm>
        </p:spPr>
        <p:txBody>
          <a:bodyPr anchor="ctr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8149" y="3568700"/>
            <a:ext cx="2355152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8750" y="6299200"/>
            <a:ext cx="882015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336550" y="349250"/>
            <a:ext cx="5480050" cy="5480050"/>
          </a:xfrm>
          <a:prstGeom prst="ellipse">
            <a:avLst/>
          </a:prstGeom>
          <a:solidFill>
            <a:srgbClr val="FFD83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8600" y="1347936"/>
            <a:ext cx="4624792" cy="3468689"/>
          </a:xfrm>
        </p:spPr>
        <p:txBody>
          <a:bodyPr anchor="ctr"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68149" y="1270000"/>
            <a:ext cx="2355152" cy="4916714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58750" y="6299200"/>
            <a:ext cx="882015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5702300" y="3124200"/>
            <a:ext cx="2559050" cy="2559050"/>
          </a:xfrm>
          <a:prstGeom prst="ellipse">
            <a:avLst/>
          </a:prstGeom>
          <a:solidFill>
            <a:srgbClr val="33C5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 userDrawn="1"/>
        </p:nvSpPr>
        <p:spPr>
          <a:xfrm>
            <a:off x="273050" y="419100"/>
            <a:ext cx="5270500" cy="5270500"/>
          </a:xfrm>
          <a:prstGeom prst="ellipse">
            <a:avLst/>
          </a:prstGeom>
          <a:solidFill>
            <a:srgbClr val="FFD83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604" y="1155699"/>
            <a:ext cx="3764092" cy="375423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4700" y="3740150"/>
            <a:ext cx="2184400" cy="135255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Helvetica Light"/>
                <a:cs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5702300" y="1803400"/>
            <a:ext cx="1206500" cy="1206500"/>
          </a:xfrm>
          <a:prstGeom prst="ellipse">
            <a:avLst/>
          </a:prstGeom>
          <a:solidFill>
            <a:srgbClr val="E40A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5702300" y="419100"/>
            <a:ext cx="1206500" cy="1206500"/>
          </a:xfrm>
          <a:prstGeom prst="ellipse">
            <a:avLst/>
          </a:prstGeom>
          <a:solidFill>
            <a:srgbClr val="959496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7073900" y="1803400"/>
            <a:ext cx="1206500" cy="1206500"/>
          </a:xfrm>
          <a:prstGeom prst="ellipse">
            <a:avLst/>
          </a:prstGeom>
          <a:solidFill>
            <a:srgbClr val="FFD833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158750" y="6299200"/>
            <a:ext cx="882015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950" y="1358900"/>
            <a:ext cx="8136325" cy="4752213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0751" y="274638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style. 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8421" y="6360178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rgbClr val="959496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rgbClr val="959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950" y="1358900"/>
            <a:ext cx="8136325" cy="4752213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0751" y="274638"/>
            <a:ext cx="8229600" cy="10207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style. 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8421" y="6360178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rgbClr val="959496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rgbClr val="959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951" y="1333500"/>
            <a:ext cx="4004849" cy="4777613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0751" y="274638"/>
            <a:ext cx="8229600" cy="982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style. 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2000" y="1333500"/>
            <a:ext cx="4004849" cy="2412999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3841750"/>
            <a:ext cx="4004849" cy="2285816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148421" y="6360182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rgbClr val="959496"/>
                </a:solidFill>
                <a:latin typeface="Helvetica Light"/>
                <a:cs typeface="Helvetica 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9496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Presentation title to go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59496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pic>
        <p:nvPicPr>
          <p:cNvPr id="15" name="Picture 14" descr="VEIC_LOGO_ON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0" y="6411914"/>
            <a:ext cx="1260609" cy="28827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951" y="1333500"/>
            <a:ext cx="4004849" cy="4777613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40751" y="274638"/>
            <a:ext cx="8229600" cy="982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style. 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2000" y="1333500"/>
            <a:ext cx="4004849" cy="2412999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0" y="3841750"/>
            <a:ext cx="4004849" cy="2285816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/>
          <a:p>
            <a:endParaRPr lang="en-US" dirty="0"/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148421" y="6360182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rgbClr val="959496"/>
                </a:solidFill>
                <a:latin typeface="Helvetica Light"/>
                <a:cs typeface="Helvetica Ligh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9496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Presentation title to go here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59496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451" y="274638"/>
            <a:ext cx="8229600" cy="982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style. </a:t>
            </a:r>
            <a:br>
              <a:rPr lang="en-US" dirty="0" smtClean="0"/>
            </a:br>
            <a:r>
              <a:rPr lang="en-US" dirty="0" smtClean="0"/>
              <a:t> edit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751" y="1346200"/>
            <a:ext cx="8229600" cy="4779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48421" y="6360182"/>
            <a:ext cx="4856778" cy="454657"/>
          </a:xfrm>
          <a:prstGeom prst="rect">
            <a:avLst/>
          </a:prstGeom>
        </p:spPr>
        <p:txBody>
          <a:bodyPr anchor="t"/>
          <a:lstStyle>
            <a:lvl1pPr algn="r">
              <a:spcBef>
                <a:spcPts val="400"/>
              </a:spcBef>
              <a:defRPr sz="1200" b="0" i="0">
                <a:solidFill>
                  <a:srgbClr val="959496"/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Presentation title to go here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7645" y="6344289"/>
            <a:ext cx="8692454" cy="1588"/>
          </a:xfrm>
          <a:prstGeom prst="line">
            <a:avLst/>
          </a:prstGeom>
          <a:ln>
            <a:solidFill>
              <a:srgbClr val="959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VEIC_LOGO_ONWHITE.png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411914"/>
            <a:ext cx="1263650" cy="2882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6" r:id="rId2"/>
    <p:sldLayoutId id="2147483649" r:id="rId3"/>
    <p:sldLayoutId id="2147483676" r:id="rId4"/>
    <p:sldLayoutId id="2147483669" r:id="rId5"/>
    <p:sldLayoutId id="2147483663" r:id="rId6"/>
    <p:sldLayoutId id="2147483681" r:id="rId7"/>
    <p:sldLayoutId id="2147483664" r:id="rId8"/>
    <p:sldLayoutId id="2147483682" r:id="rId9"/>
    <p:sldLayoutId id="2147483665" r:id="rId10"/>
    <p:sldLayoutId id="2147483683" r:id="rId11"/>
    <p:sldLayoutId id="2147483662" r:id="rId12"/>
    <p:sldLayoutId id="2147483674" r:id="rId13"/>
    <p:sldLayoutId id="2147483679" r:id="rId14"/>
    <p:sldLayoutId id="2147483680" r:id="rId15"/>
    <p:sldLayoutId id="2147483675" r:id="rId16"/>
    <p:sldLayoutId id="2147483677" r:id="rId17"/>
    <p:sldLayoutId id="2147483678" r:id="rId18"/>
    <p:sldLayoutId id="2147483684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chemeClr val="tx1"/>
          </a:solidFill>
          <a:latin typeface="Stag Book"/>
          <a:ea typeface="+mj-ea"/>
          <a:cs typeface="Stag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700" b="0" i="0" kern="1200">
          <a:solidFill>
            <a:schemeClr val="tx1"/>
          </a:solidFill>
          <a:latin typeface="Helvetica Light"/>
          <a:ea typeface="+mn-ea"/>
          <a:cs typeface="Helvetica Light"/>
        </a:defRPr>
      </a:lvl1pPr>
      <a:lvl2pPr marL="971550" indent="-514350" algn="l" defTabSz="457200" rtl="0" eaLnBrk="1" latinLnBrk="0" hangingPunct="1">
        <a:spcBef>
          <a:spcPct val="20000"/>
        </a:spcBef>
        <a:buFont typeface="+mj-lt"/>
        <a:buAutoNum type="arabicPeriod"/>
        <a:defRPr sz="2300" b="0" i="0" kern="1200">
          <a:solidFill>
            <a:schemeClr val="tx1"/>
          </a:solidFill>
          <a:latin typeface="Helvetica Light"/>
          <a:ea typeface="+mn-ea"/>
          <a:cs typeface="Helvetica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4pPr>
      <a:lvl5pPr marL="2286000" indent="-457200" algn="l" defTabSz="457200" rtl="0" eaLnBrk="1" latinLnBrk="0" hangingPunct="1">
        <a:spcBef>
          <a:spcPct val="20000"/>
        </a:spcBef>
        <a:buFont typeface="+mj-lt"/>
        <a:buAutoNum type="arabicPeriod"/>
        <a:defRPr sz="2000" b="0" i="0" kern="1200">
          <a:solidFill>
            <a:schemeClr val="tx1"/>
          </a:solidFill>
          <a:latin typeface="Helvetica Light"/>
          <a:ea typeface="+mn-ea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veic.org/Media/berc/Summary-BT-Policy-Report10.30.13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sherman@biomasscenter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hyperlink" Target="mailto:sgalbraith@biomasscenter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49603" y="1628080"/>
            <a:ext cx="5732116" cy="37084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Energy Policy in the Northeastern US</a:t>
            </a:r>
            <a:endParaRPr lang="en-US" sz="4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Fresno, California</a:t>
            </a:r>
          </a:p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14th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</a:p>
          <a:p>
            <a:pPr>
              <a:spcBef>
                <a:spcPct val="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Sherman</a:t>
            </a:r>
          </a:p>
          <a:p>
            <a:pPr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" y="6249881"/>
            <a:ext cx="1691217" cy="440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" y="6392996"/>
            <a:ext cx="1458896" cy="3803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2" y="622300"/>
            <a:ext cx="7777998" cy="5653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254" y="136478"/>
            <a:ext cx="8784382" cy="4858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Bulk Pellet Fueled Central Heating </a:t>
            </a:r>
          </a:p>
        </p:txBody>
      </p:sp>
    </p:spTree>
    <p:extLst>
      <p:ext uri="{BB962C8B-B14F-4D97-AF65-F5344CB8AC3E}">
        <p14:creationId xmlns:p14="http://schemas.microsoft.com/office/powerpoint/2010/main" val="1204034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8" y="6399066"/>
            <a:ext cx="1435612" cy="37426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772297"/>
              </p:ext>
            </p:extLst>
          </p:nvPr>
        </p:nvGraphicFramePr>
        <p:xfrm>
          <a:off x="309927" y="844797"/>
          <a:ext cx="8524145" cy="51920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77652"/>
                <a:gridCol w="5946493"/>
              </a:tblGrid>
              <a:tr h="3152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Barrier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Potential Policy Solution 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450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capital costs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  30% tax credit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income tax credits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funded rebate programs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inclusion in RPS in a way that creates “credit worthy” thermal RECs used toward capital costs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16720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awareness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 policies such as “lead by example” programs by state and local government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Provide program support services to show case “best in class” projects using modern, efficient biomass thermal technologies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education, outreach, and training for architectural, building construction, insurance, real estate, and engineering professions 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0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Lack of regulatory framework for thermal sector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comprehensive  “total energy” approach including electrical, thermal, and transportation energy 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 RPS to include thermal energy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Apply SBC to heating fuels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Expanded natural gas service into new jurisdictions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Apply a SBC to natural gas to further fund thermal efficiency and renewables such as biomass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7518" y="290799"/>
            <a:ext cx="7758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Stag Book" pitchFamily="50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Policy Options for Overcoming Market Barriers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82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 bwMode="auto">
          <a:xfrm>
            <a:off x="127000" y="179388"/>
            <a:ext cx="9017000" cy="10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 of Policies and Incentives Offered in 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8" y="6399066"/>
            <a:ext cx="1435612" cy="37426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54778"/>
              </p:ext>
            </p:extLst>
          </p:nvPr>
        </p:nvGraphicFramePr>
        <p:xfrm>
          <a:off x="457200" y="729465"/>
          <a:ext cx="8403021" cy="48943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78772"/>
                <a:gridCol w="536028"/>
                <a:gridCol w="1308538"/>
                <a:gridCol w="614855"/>
                <a:gridCol w="1176170"/>
                <a:gridCol w="1188658"/>
              </a:tblGrid>
              <a:tr h="2707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87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Boiler Regulations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499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 Tax Exemption on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 Heating Appliances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Partial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 Tax Exemption on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 Fuel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 only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Residential only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87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Income Tax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Credit on Installed systems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Pellet Boiler Incentives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87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 Assessment 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Financing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Thermal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Portfolio</a:t>
                      </a:r>
                      <a:r>
                        <a:rPr lang="en-US" sz="1600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Standards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1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2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287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Grants for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 Heat Projects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Government “Lead by Example” for Biomass Thermal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160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 Benefits </a:t>
                      </a:r>
                      <a:r>
                        <a:rPr lang="en-US" sz="160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 on Heating Fuel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Weatherization </a:t>
                      </a: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</a:t>
                      </a:r>
                      <a:endParaRPr lang="en-US" sz="12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Mandatory Renewable Energy Targets Applied to Building Codes</a:t>
                      </a:r>
                      <a:endParaRPr lang="en-US" sz="160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1793" y="5691352"/>
            <a:ext cx="8119241" cy="2207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20000"/>
              </a:spcBef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www.veic.org/Media/berc/Summary-BT-Policy-Report10.30.13.pdf</a:t>
            </a:r>
            <a:r>
              <a:rPr lang="en-US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37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 bwMode="auto">
          <a:xfrm>
            <a:off x="127000" y="179388"/>
            <a:ext cx="9017000" cy="10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Wood Heating State Incentives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8" y="6399066"/>
            <a:ext cx="1435612" cy="37426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257510"/>
              </p:ext>
            </p:extLst>
          </p:nvPr>
        </p:nvGraphicFramePr>
        <p:xfrm>
          <a:off x="157518" y="673770"/>
          <a:ext cx="8986481" cy="53807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41068"/>
                <a:gridCol w="4160003"/>
                <a:gridCol w="3585410"/>
              </a:tblGrid>
              <a:tr h="2790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Residential offers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Commercial offers</a:t>
                      </a:r>
                      <a:endParaRPr lang="en-US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462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New York 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Wood Pellet Boiler with Thermal Storage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 Rebate Program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 25%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 $20,000 (additional $2,000-$4000 possible for recycling old outdoor or indoor wood boiler.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Renewable Heat New York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Large Pellet Boiler with Thermal Storage (More than 300Mm Btu/</a:t>
                      </a:r>
                      <a:r>
                        <a:rPr lang="en-US" sz="13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 Rebate Program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 20%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 $100,000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1005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Vermont 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Automatic Pellet Boiler </a:t>
                      </a:r>
                      <a:b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 Rebate Program</a:t>
                      </a:r>
                      <a:b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 $5,000 (flat fee)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Automatic pellet boiler and wood chip systems. Also includes multiple boilers/furnaces.</a:t>
                      </a:r>
                      <a:b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Type: Rebate Program</a:t>
                      </a:r>
                      <a:b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Amount: $3,000 or $1.25/</a:t>
                      </a:r>
                      <a:r>
                        <a:rPr lang="en-US" sz="13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sq-ft</a:t>
                      </a: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heated space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 $3,000 - $80,000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611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New Hampshire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Automatic Pellet Boiler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 Rebate Program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 40%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 $10,000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Pellet Boiler up to 2.5MM Btu/</a:t>
                      </a:r>
                      <a:r>
                        <a:rPr lang="en-US" sz="13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 Rebate Program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 40%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 $65,000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871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Maine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Automatic Pellet Boiler</a:t>
                      </a:r>
                    </a:p>
                    <a:p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 Rebate Program</a:t>
                      </a:r>
                    </a:p>
                    <a:p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 33%</a:t>
                      </a:r>
                    </a:p>
                    <a:p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 $5,000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Not available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62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Massachusetts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Boiler Type: Automatic Pellet Boiler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Type: Rebate Program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Incentive Amount: Boiler 45%, Thermal Storage 100%</a:t>
                      </a:r>
                      <a: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3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0" i="0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Maximum Incentive: $12,000 (Income-Based Rebate Adder can qualify for a total award of up to $16,500)</a:t>
                      </a:r>
                      <a:endParaRPr lang="en-US" sz="1300" b="0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TBD</a:t>
                      </a:r>
                      <a:endParaRPr lang="en-US" sz="13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35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22715"/>
              </p:ext>
            </p:extLst>
          </p:nvPr>
        </p:nvGraphicFramePr>
        <p:xfrm>
          <a:off x="381000" y="952619"/>
          <a:ext cx="8382000" cy="52631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95500"/>
                <a:gridCol w="2095500"/>
                <a:gridCol w="2095500"/>
                <a:gridCol w="2095500"/>
              </a:tblGrid>
              <a:tr h="368313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Precedent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Opportunity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Concerns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63571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Fees on unregulated heating fuels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“System Benefit Charges” in many states, but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electricity/NG only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Revenues could fund incentives for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RE, also help oil/propane dealers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on heating oil and propane – tough to sell politically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0816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incentives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and federal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(SHW, Geo, but NOT biomass)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capital costs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tax incentives  hard to pass; reduce revenues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4487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Rebates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competitive grants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MA, NH have rebates and grants, from ACP/RGGI $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Ease capital costs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 and gas ratepayers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asked to finance thermal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0816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mandates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 countries – new building mandates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Mandated market share</a:t>
                      </a:r>
                    </a:p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(Fed. Exec. Order?)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Tough to implement in U.S.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0816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Renewable Energy Standards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states and DC recognize thermal, mostly SHW. NH full thermal provision.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Performance-based incentive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Ratepayers bear costs;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mpact on other RPS technologies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1000" y="152400"/>
            <a:ext cx="838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Thermal Energy Policy Options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MA DOER Thermal APS Study Report, January 2013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3" y="6382769"/>
            <a:ext cx="1577285" cy="4111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0958" y="6382769"/>
            <a:ext cx="2586789" cy="4111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Table source: INRS</a:t>
            </a:r>
          </a:p>
        </p:txBody>
      </p:sp>
    </p:spTree>
    <p:extLst>
      <p:ext uri="{BB962C8B-B14F-4D97-AF65-F5344CB8AC3E}">
        <p14:creationId xmlns:p14="http://schemas.microsoft.com/office/powerpoint/2010/main" val="2363820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6392863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67838"/>
              </p:ext>
            </p:extLst>
          </p:nvPr>
        </p:nvGraphicFramePr>
        <p:xfrm>
          <a:off x="233319" y="278759"/>
          <a:ext cx="8677362" cy="6300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1855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1525159"/>
              </p:ext>
            </p:extLst>
          </p:nvPr>
        </p:nvGraphicFramePr>
        <p:xfrm>
          <a:off x="373702" y="1328058"/>
          <a:ext cx="4659852" cy="380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549649"/>
              </p:ext>
            </p:extLst>
          </p:nvPr>
        </p:nvGraphicFramePr>
        <p:xfrm>
          <a:off x="4232367" y="1405865"/>
          <a:ext cx="4400050" cy="372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" y="6417099"/>
            <a:ext cx="1691217" cy="44090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783082" y="6598580"/>
            <a:ext cx="3888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Preliminary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numbers –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please do not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cite or circulate!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71890" y="243840"/>
            <a:ext cx="8560527" cy="6239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Vermont Energy Goal –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35%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 of Thermal Energy from Wood </a:t>
            </a:r>
            <a:r>
              <a:rPr lang="en-US" sz="2800" b="1" dirty="0">
                <a:solidFill>
                  <a:schemeClr val="bg1"/>
                </a:solidFill>
                <a:latin typeface="Helvetica Light"/>
                <a:cs typeface="Helvetica Light"/>
              </a:rPr>
              <a:t>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eat by 2030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8113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6" y="6395758"/>
            <a:ext cx="1458896" cy="380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" y="248194"/>
            <a:ext cx="7750630" cy="58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1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014" y="1383580"/>
            <a:ext cx="5103628" cy="3528662"/>
          </a:xfrm>
        </p:spPr>
        <p:txBody>
          <a:bodyPr/>
          <a:lstStyle/>
          <a:p>
            <a:r>
              <a:rPr lang="en-US" sz="1800" b="1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CONTACT INFORMATION:</a:t>
            </a:r>
            <a:br>
              <a:rPr lang="en-US" sz="1800" b="1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Adam Sherman, Manager</a:t>
            </a:r>
            <a:r>
              <a:rPr lang="en-US" sz="1800" b="1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/>
            </a:r>
            <a:br>
              <a:rPr lang="en-US" sz="1800" b="1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Biomass Energy Resource Center at VEIC</a:t>
            </a:r>
            <a:br>
              <a:rPr lang="en-US" sz="1800" b="1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802 </a:t>
            </a:r>
            <a:r>
              <a:rPr lang="en-US" sz="1800" b="1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540 7863</a:t>
            </a:r>
            <a:br>
              <a:rPr lang="en-US" sz="1800" b="1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chemeClr val="bg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  <a:hlinkClick r:id="rId3"/>
              </a:rPr>
              <a:t>asherman@biomasscenter.org</a:t>
            </a:r>
            <a:r>
              <a:rPr lang="en-US" sz="1800" b="1" dirty="0" smtClean="0">
                <a:solidFill>
                  <a:schemeClr val="bg2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  <a:hlinkClick r:id="rId4"/>
              </a:rPr>
              <a:t/>
            </a:r>
            <a:br>
              <a:rPr lang="en-US" sz="1800" dirty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  <a:hlinkClick r:id="rId4"/>
              </a:rPr>
            </a:br>
            <a:r>
              <a:rPr lang="en-US" sz="1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1800" b="1" dirty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sz="1600" i="1" dirty="0">
              <a:solidFill>
                <a:srgbClr val="00B0F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3881" y="3370737"/>
            <a:ext cx="2355152" cy="1828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www.biomasscenter.org</a:t>
            </a:r>
            <a:endParaRPr lang="en-US" sz="1600" dirty="0"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" y="3683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2" y="6368902"/>
            <a:ext cx="1650403" cy="4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57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294" y="1347936"/>
            <a:ext cx="4223098" cy="3468689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1801" y="3568700"/>
            <a:ext cx="2071499" cy="1828800"/>
          </a:xfrm>
        </p:spPr>
        <p:txBody>
          <a:bodyPr/>
          <a:lstStyle/>
          <a:p>
            <a:r>
              <a:rPr lang="en-US" dirty="0" smtClean="0"/>
              <a:t>For Q&amp;A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06" y="6395758"/>
            <a:ext cx="1458896" cy="3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78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9075" y="6343650"/>
            <a:ext cx="8705850" cy="1588"/>
          </a:xfrm>
          <a:prstGeom prst="line">
            <a:avLst/>
          </a:prstGeom>
          <a:ln w="9525" cap="flat" cmpd="sng" algn="ctr">
            <a:solidFill>
              <a:srgbClr val="9594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9075" y="286605"/>
            <a:ext cx="8705850" cy="13647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3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 Energy Resource Center (BERC)</a:t>
            </a:r>
          </a:p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Advancing </a:t>
            </a:r>
            <a:r>
              <a:rPr lang="en-US" sz="20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 of Modern Wood Heat and CHP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North America</a:t>
            </a:r>
          </a:p>
          <a:p>
            <a:pPr>
              <a:spcBef>
                <a:spcPct val="20000"/>
              </a:spcBef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tag Book" pitchFamily="50" charset="0"/>
              <a:cs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" y="6397234"/>
            <a:ext cx="1344082" cy="350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187" y="5832914"/>
            <a:ext cx="7710985" cy="5107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BERC is a program of the Vermont Energy Investment Corporation</a:t>
            </a:r>
          </a:p>
          <a:p>
            <a:pPr algn="ctr">
              <a:defRPr/>
            </a:pPr>
            <a:r>
              <a:rPr lang="en-US" sz="2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mission-driven non-for-profit whose mission is to reduce the economic and environmental impacts of energy production and consumption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07223" y="1651381"/>
            <a:ext cx="2357101" cy="2033515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942622" y="1943304"/>
            <a:ext cx="2180841" cy="2123729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89487" y="1257300"/>
            <a:ext cx="2314919" cy="1982089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5300" y="3427968"/>
            <a:ext cx="2713629" cy="20865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Consulting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feasibility studies 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supply assessments and procurement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Third-party expert review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5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and review of standards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5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Assessments</a:t>
            </a:r>
            <a:endParaRPr lang="en-US" sz="15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8950" y="3848669"/>
            <a:ext cx="3040452" cy="16923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Design &amp; Implementation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 heat market expansion </a:t>
            </a: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endParaRPr lang="en-US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support  </a:t>
            </a:r>
            <a:endParaRPr lang="en-US" sz="1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Training, and advisory support </a:t>
            </a:r>
            <a:r>
              <a:rPr lang="en-US" sz="1600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1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9402" y="4240404"/>
            <a:ext cx="2617851" cy="15579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Showcasing “best practices” and case studies of successful projects</a:t>
            </a:r>
          </a:p>
          <a:p>
            <a:pPr marL="172204" indent="-172204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market growth and impacts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4080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  <p:bldP spid="11" grpId="0" animBg="1"/>
      <p:bldP spid="6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0751" y="274638"/>
            <a:ext cx="6405106" cy="1020762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84243" y="86101"/>
            <a:ext cx="8803295" cy="9826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FFFFFF"/>
                </a:solidFill>
                <a:latin typeface="Stag Book"/>
                <a:ea typeface="+mj-ea"/>
                <a:cs typeface="Stag Book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Integrated Policy Approach for Developing Wood Heat Markets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3667" y="1540933"/>
            <a:ext cx="2531533" cy="220133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3" y="6382769"/>
            <a:ext cx="1577285" cy="411198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1328464" y="3295289"/>
            <a:ext cx="3127083" cy="2432649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Support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4455551" y="3295290"/>
            <a:ext cx="3127083" cy="2432649"/>
          </a:xfrm>
          <a:prstGeom prst="triangl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Support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 rot="10800000">
            <a:off x="2892008" y="3241936"/>
            <a:ext cx="3127083" cy="2432649"/>
          </a:xfrm>
          <a:prstGeom prst="triangl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2892005" y="835963"/>
            <a:ext cx="3127083" cy="2432649"/>
          </a:xfrm>
          <a:prstGeom prst="triangle">
            <a:avLst/>
          </a:prstGeom>
          <a:solidFill>
            <a:schemeClr val="tx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Legislative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1106" y="3707761"/>
            <a:ext cx="1949570" cy="3121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Regulatory Framework</a:t>
            </a:r>
          </a:p>
        </p:txBody>
      </p:sp>
    </p:spTree>
    <p:extLst>
      <p:ext uri="{BB962C8B-B14F-4D97-AF65-F5344CB8AC3E}">
        <p14:creationId xmlns:p14="http://schemas.microsoft.com/office/powerpoint/2010/main" val="2345951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6" y="6395758"/>
            <a:ext cx="1458896" cy="38033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48930" y="3565236"/>
            <a:ext cx="2659596" cy="26595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61" y="3648638"/>
            <a:ext cx="2728006" cy="272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1235" y="3800450"/>
            <a:ext cx="2424382" cy="2424382"/>
          </a:xfrm>
          <a:prstGeom prst="ellipse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11" y="1007775"/>
            <a:ext cx="2694788" cy="2557461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94180" y="4602220"/>
            <a:ext cx="2714345" cy="5856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Healthy Forested Working Landscape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8192" y="4715529"/>
            <a:ext cx="2897312" cy="5969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Vibrant Communities &amp; Economic Development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1645" y="4785782"/>
            <a:ext cx="2663559" cy="7053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Expanded Use of Renewable Energy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575932" y="2894029"/>
            <a:ext cx="792261" cy="881855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24921" y="3394373"/>
            <a:ext cx="0" cy="574312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46251" y="2894029"/>
            <a:ext cx="1257076" cy="1074656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206" y="139485"/>
            <a:ext cx="8835999" cy="7439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Modern Wood Heating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–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An Effective Strategy for Vermont &amp; Ontario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18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4"/>
          <p:cNvSpPr txBox="1">
            <a:spLocks/>
          </p:cNvSpPr>
          <p:nvPr/>
        </p:nvSpPr>
        <p:spPr>
          <a:xfrm>
            <a:off x="268288" y="55563"/>
            <a:ext cx="8875712" cy="838200"/>
          </a:xfrm>
          <a:prstGeom prst="rect">
            <a:avLst/>
          </a:prstGeom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Advancements in Modern Combustion</a:t>
            </a:r>
            <a:endParaRPr lang="de-DE" sz="3200" b="1" kern="0" dirty="0">
              <a:solidFill>
                <a:schemeClr val="bg1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25" y="657225"/>
            <a:ext cx="5184775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5805488" y="6473825"/>
            <a:ext cx="30480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00" i="1" dirty="0">
                <a:solidFill>
                  <a:schemeClr val="bg1"/>
                </a:solidFill>
                <a:latin typeface="Arial" charset="0"/>
              </a:rPr>
              <a:t>Source: </a:t>
            </a:r>
            <a:r>
              <a:rPr lang="en-US" sz="800" i="1" dirty="0" smtClean="0">
                <a:solidFill>
                  <a:schemeClr val="bg1"/>
                </a:solidFill>
                <a:latin typeface="Arial" charset="0"/>
              </a:rPr>
              <a:t>Ober </a:t>
            </a:r>
            <a:r>
              <a:rPr lang="en-US" sz="800" i="1" dirty="0" err="1" smtClean="0">
                <a:solidFill>
                  <a:schemeClr val="bg1"/>
                </a:solidFill>
                <a:latin typeface="Arial" charset="0"/>
              </a:rPr>
              <a:t>Oesterreich</a:t>
            </a:r>
            <a:r>
              <a:rPr lang="en-US" sz="800" i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800" i="1" dirty="0" err="1" smtClean="0">
                <a:solidFill>
                  <a:schemeClr val="bg1"/>
                </a:solidFill>
                <a:latin typeface="Arial" charset="0"/>
              </a:rPr>
              <a:t>Energiesparverband</a:t>
            </a:r>
            <a:r>
              <a:rPr lang="en-US" sz="800" i="1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8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025" y="3438525"/>
            <a:ext cx="518001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16200000">
            <a:off x="507559" y="1636712"/>
            <a:ext cx="22669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+mn-lt"/>
                <a:cs typeface="Segoe UI" pitchFamily="34" charset="0"/>
              </a:rPr>
              <a:t>Peak Efficiency (%)</a:t>
            </a:r>
          </a:p>
        </p:txBody>
      </p:sp>
      <p:pic>
        <p:nvPicPr>
          <p:cNvPr id="30727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6391275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8367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5619404" y="6473825"/>
            <a:ext cx="3234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  <a:latin typeface="Arial" charset="0"/>
              </a:rPr>
              <a:t>Source: </a:t>
            </a:r>
            <a:r>
              <a:rPr lang="en-US" sz="1000" i="1" dirty="0" smtClean="0">
                <a:solidFill>
                  <a:schemeClr val="bg1"/>
                </a:solidFill>
                <a:latin typeface="Arial" charset="0"/>
              </a:rPr>
              <a:t>EPA </a:t>
            </a:r>
            <a:r>
              <a:rPr lang="en-US" sz="1000" i="1" dirty="0" err="1" smtClean="0">
                <a:solidFill>
                  <a:schemeClr val="bg1"/>
                </a:solidFill>
                <a:latin typeface="Arial" charset="0"/>
              </a:rPr>
              <a:t>Burnwise</a:t>
            </a:r>
            <a:r>
              <a:rPr lang="en-US" sz="1000" i="1" dirty="0" smtClean="0">
                <a:solidFill>
                  <a:schemeClr val="bg1"/>
                </a:solidFill>
                <a:latin typeface="Arial" charset="0"/>
              </a:rPr>
              <a:t> program and BERC Analysis</a:t>
            </a:r>
            <a:endParaRPr lang="en-US" sz="1000" i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2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6391275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60577264"/>
              </p:ext>
            </p:extLst>
          </p:nvPr>
        </p:nvGraphicFramePr>
        <p:xfrm>
          <a:off x="141289" y="226504"/>
          <a:ext cx="8712199" cy="599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875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6391275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79224888"/>
              </p:ext>
            </p:extLst>
          </p:nvPr>
        </p:nvGraphicFramePr>
        <p:xfrm>
          <a:off x="654341" y="218114"/>
          <a:ext cx="7667538" cy="604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5742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54" y="6392996"/>
            <a:ext cx="1458896" cy="380335"/>
          </a:xfrm>
          <a:prstGeom prst="rect">
            <a:avLst/>
          </a:prstGeom>
        </p:spPr>
      </p:pic>
      <p:pic>
        <p:nvPicPr>
          <p:cNvPr id="4" name="Picture 3" descr="Biomass heating in Upper Austri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3" y="1512521"/>
            <a:ext cx="4439956" cy="2702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92308" y="210185"/>
            <a:ext cx="8039100" cy="1144688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Upper Austria: </a:t>
            </a:r>
            <a:r>
              <a:rPr lang="en-US" sz="2200" dirty="0" smtClean="0"/>
              <a:t>“</a:t>
            </a:r>
            <a:r>
              <a:rPr lang="en-US" sz="2200" dirty="0">
                <a:solidFill>
                  <a:schemeClr val="bg1"/>
                </a:solidFill>
              </a:rPr>
              <a:t>Carrots, sticks &amp; tambourines” result in </a:t>
            </a:r>
            <a:r>
              <a:rPr lang="en-US" sz="2200" dirty="0" smtClean="0">
                <a:solidFill>
                  <a:schemeClr val="bg1"/>
                </a:solidFill>
              </a:rPr>
              <a:t>wood for </a:t>
            </a:r>
            <a:r>
              <a:rPr lang="en-US" sz="2200" dirty="0">
                <a:solidFill>
                  <a:schemeClr val="bg1"/>
                </a:solidFill>
              </a:rPr>
              <a:t>15% of energy consumption, over 40,000 installations, 300 district heating systems, over 40% municipalities heating with biomass. </a:t>
            </a:r>
          </a:p>
        </p:txBody>
      </p:sp>
      <p:pic>
        <p:nvPicPr>
          <p:cNvPr id="6" name="Picture 2" descr="http://biomassmagazine.com/uploads/posts/magazine/2011/04/13040187731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54" y="1512521"/>
            <a:ext cx="3571439" cy="27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inz.city/images/lin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371278"/>
            <a:ext cx="6222999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932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54013" y="274638"/>
            <a:ext cx="8229600" cy="619125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Heating Fuels in Vermont</a:t>
            </a: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6392863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83564" y="5612100"/>
            <a:ext cx="2832966" cy="309562"/>
          </a:xfrm>
          <a:prstGeom prst="rect">
            <a:avLst/>
          </a:prstGeom>
        </p:spPr>
        <p:txBody>
          <a:bodyPr anchor="ctr">
            <a:normAutofit fontScale="400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i="1" dirty="0">
                <a:solidFill>
                  <a:schemeClr val="bg1"/>
                </a:solidFill>
                <a:latin typeface="HelveticaNeue LT 55 Roman" pitchFamily="34" charset="0"/>
                <a:cs typeface="Helvetica Light"/>
              </a:rPr>
              <a:t>Data sources: </a:t>
            </a:r>
            <a:r>
              <a:rPr lang="en-US" sz="2000" i="1" dirty="0" smtClean="0">
                <a:solidFill>
                  <a:schemeClr val="bg1"/>
                </a:solidFill>
                <a:latin typeface="HelveticaNeue LT 55 Roman" pitchFamily="34" charset="0"/>
                <a:cs typeface="Helvetica Light"/>
              </a:rPr>
              <a:t>January, 2015 VT Fuel Report and </a:t>
            </a:r>
            <a:r>
              <a:rPr lang="en-US" sz="2000" i="1" dirty="0">
                <a:solidFill>
                  <a:schemeClr val="bg1"/>
                </a:solidFill>
                <a:latin typeface="HelveticaNeue LT 55 Roman" pitchFamily="34" charset="0"/>
                <a:cs typeface="Helvetica Light"/>
              </a:rPr>
              <a:t>BERC 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361167"/>
              </p:ext>
            </p:extLst>
          </p:nvPr>
        </p:nvGraphicFramePr>
        <p:xfrm>
          <a:off x="443345" y="1042626"/>
          <a:ext cx="8153112" cy="444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 rot="16200000">
            <a:off x="1401816" y="3907974"/>
            <a:ext cx="1198237" cy="3095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$1.52/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therm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487108" y="3454399"/>
            <a:ext cx="1392165" cy="45373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$3.57/gallon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3602183" y="3392018"/>
            <a:ext cx="1527643" cy="3095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Helvetica Light"/>
                <a:cs typeface="Helvetica Light"/>
              </a:rPr>
              <a:t>$2.99/gallon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5091050" y="4080676"/>
            <a:ext cx="895945" cy="4192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$65/GT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5726547" y="3531122"/>
            <a:ext cx="1995054" cy="4192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$280/ton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0744" y="5612100"/>
            <a:ext cx="1284972" cy="3095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315200" y="3703781"/>
            <a:ext cx="1099127" cy="48029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$250/cord</a:t>
            </a:r>
          </a:p>
        </p:txBody>
      </p:sp>
    </p:spTree>
    <p:extLst>
      <p:ext uri="{BB962C8B-B14F-4D97-AF65-F5344CB8AC3E}">
        <p14:creationId xmlns:p14="http://schemas.microsoft.com/office/powerpoint/2010/main" val="699053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7"/>
          <p:cNvSpPr>
            <a:spLocks noGrp="1"/>
          </p:cNvSpPr>
          <p:nvPr>
            <p:ph type="title"/>
          </p:nvPr>
        </p:nvSpPr>
        <p:spPr bwMode="auto">
          <a:xfrm>
            <a:off x="98493" y="161622"/>
            <a:ext cx="8923866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Vermont Public School Sector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" y="6392996"/>
            <a:ext cx="1458896" cy="380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413" y="815955"/>
            <a:ext cx="7626026" cy="53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728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4" y="1021105"/>
            <a:ext cx="8368940" cy="51510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Box 1"/>
          <p:cNvSpPr txBox="1">
            <a:spLocks noChangeArrowheads="1"/>
          </p:cNvSpPr>
          <p:nvPr/>
        </p:nvSpPr>
        <p:spPr bwMode="auto">
          <a:xfrm>
            <a:off x="141288" y="235527"/>
            <a:ext cx="8452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Northeastern US </a:t>
            </a:r>
            <a:r>
              <a:rPr lang="en-US" altLang="en-US" sz="3200" b="1" dirty="0">
                <a:solidFill>
                  <a:schemeClr val="tx2"/>
                </a:solidFill>
                <a:cs typeface="Arial" panose="020B0604020202020204" pitchFamily="34" charset="0"/>
              </a:rPr>
              <a:t>Pellet </a:t>
            </a:r>
            <a:r>
              <a:rPr lang="en-US" altLang="en-US" sz="32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Production</a:t>
            </a:r>
            <a:endParaRPr lang="en-US" altLang="en-US" sz="32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3900988" y="2412698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5518944" y="4074155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4978508" y="3695600"/>
            <a:ext cx="135190" cy="1143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846726" y="1940509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3583433" y="3866085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6708578" y="2408629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7106444" y="2184098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6361756" y="2352952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3672388" y="4546151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4187496" y="2023334"/>
            <a:ext cx="228600" cy="145774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6357072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Isosceles Triangle 18"/>
          <p:cNvSpPr/>
          <p:nvPr/>
        </p:nvSpPr>
        <p:spPr>
          <a:xfrm>
            <a:off x="5113698" y="3809900"/>
            <a:ext cx="213302" cy="184727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79135" y="4163418"/>
            <a:ext cx="581891" cy="2320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NEWP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6508" y="4625491"/>
            <a:ext cx="581891" cy="266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NEWP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86757" y="3924200"/>
            <a:ext cx="581891" cy="266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NEWP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8020" y="3730813"/>
            <a:ext cx="49898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VWP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1093" y="2476500"/>
            <a:ext cx="550703" cy="2361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800" dirty="0" smtClean="0">
                <a:latin typeface="Helvetica Light"/>
                <a:cs typeface="Helvetica Light"/>
              </a:rPr>
              <a:t>Curran</a:t>
            </a:r>
            <a:endParaRPr kumimoji="0" lang="en-US" sz="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2234" y="2027672"/>
            <a:ext cx="792235" cy="2401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Energex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6444" y="2023334"/>
            <a:ext cx="683037" cy="2401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Lauzon</a:t>
            </a:r>
            <a:endParaRPr kumimoji="0" lang="en-US" sz="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508" y="3937962"/>
            <a:ext cx="612487" cy="11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Queston</a:t>
            </a:r>
            <a:endParaRPr kumimoji="0" lang="en-US" sz="8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66151" y="2442194"/>
            <a:ext cx="548193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Strong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9088" y="2526998"/>
            <a:ext cx="812800" cy="22488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800" dirty="0" smtClean="0">
                <a:latin typeface="Helvetica Light"/>
                <a:cs typeface="Helvetica Light"/>
              </a:rPr>
              <a:t>Athens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cs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14709" y="2218129"/>
            <a:ext cx="640670" cy="304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800" dirty="0" smtClean="0">
                <a:latin typeface="Helvetica Light"/>
                <a:cs typeface="Helvetica Light"/>
              </a:rPr>
              <a:t>Corinth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cs typeface="Helvetica Light"/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2608369" y="4908101"/>
            <a:ext cx="228600" cy="13335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1207177" y="4927151"/>
            <a:ext cx="228600" cy="13335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978577" y="4860476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1359577" y="4397217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171572" y="4447912"/>
            <a:ext cx="833207" cy="23465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Dry Creek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Creek</a:t>
            </a:r>
          </a:p>
        </p:txBody>
      </p:sp>
      <p:sp>
        <p:nvSpPr>
          <p:cNvPr id="34" name="Isosceles Triangle 33"/>
          <p:cNvSpPr/>
          <p:nvPr/>
        </p:nvSpPr>
        <p:spPr>
          <a:xfrm>
            <a:off x="2004780" y="4908101"/>
            <a:ext cx="228600" cy="13335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233380" y="5826015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612925" y="4974776"/>
            <a:ext cx="228600" cy="13335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>
            <a:off x="7643931" y="1024899"/>
            <a:ext cx="228600" cy="22860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581787" y="1024899"/>
            <a:ext cx="869754" cy="3433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Ashland</a:t>
            </a:r>
          </a:p>
        </p:txBody>
      </p:sp>
      <p:sp>
        <p:nvSpPr>
          <p:cNvPr id="39" name="Isosceles Triangle 38"/>
          <p:cNvSpPr/>
          <p:nvPr/>
        </p:nvSpPr>
        <p:spPr>
          <a:xfrm>
            <a:off x="2351932" y="4663917"/>
            <a:ext cx="228600" cy="133350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19080" y="4644704"/>
            <a:ext cx="990324" cy="1717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Addison</a:t>
            </a:r>
          </a:p>
        </p:txBody>
      </p:sp>
      <p:sp>
        <p:nvSpPr>
          <p:cNvPr id="41" name="Isosceles Triangle 40"/>
          <p:cNvSpPr/>
          <p:nvPr/>
        </p:nvSpPr>
        <p:spPr>
          <a:xfrm>
            <a:off x="5046103" y="1139199"/>
            <a:ext cx="181894" cy="122259"/>
          </a:xfrm>
          <a:prstGeom prst="triangl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855074" y="1128707"/>
            <a:ext cx="730550" cy="24774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Lauzon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69088" y="3596653"/>
            <a:ext cx="1924496" cy="13781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 1.4 Million Tons of Annual Production Capacity</a:t>
            </a:r>
          </a:p>
        </p:txBody>
      </p:sp>
    </p:spTree>
    <p:extLst>
      <p:ext uri="{BB962C8B-B14F-4D97-AF65-F5344CB8AC3E}">
        <p14:creationId xmlns:p14="http://schemas.microsoft.com/office/powerpoint/2010/main" val="122892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550310" y="229299"/>
            <a:ext cx="762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Carbon Cycle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Wood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Heated Buildings vs. Fossil Fuel Heated Buildings</a:t>
            </a:r>
          </a:p>
        </p:txBody>
      </p:sp>
      <p:grpSp>
        <p:nvGrpSpPr>
          <p:cNvPr id="2" name="Group 405"/>
          <p:cNvGrpSpPr>
            <a:grpSpLocks/>
          </p:cNvGrpSpPr>
          <p:nvPr/>
        </p:nvGrpSpPr>
        <p:grpSpPr bwMode="auto">
          <a:xfrm>
            <a:off x="2069548" y="1267524"/>
            <a:ext cx="4429125" cy="4171950"/>
            <a:chOff x="2737993" y="1343180"/>
            <a:chExt cx="4430013" cy="4171640"/>
          </a:xfrm>
        </p:grpSpPr>
        <p:grpSp>
          <p:nvGrpSpPr>
            <p:cNvPr id="28980" name="Group 202"/>
            <p:cNvGrpSpPr>
              <a:grpSpLocks/>
            </p:cNvGrpSpPr>
            <p:nvPr/>
          </p:nvGrpSpPr>
          <p:grpSpPr bwMode="auto">
            <a:xfrm>
              <a:off x="2737993" y="1343180"/>
              <a:ext cx="4430013" cy="4171640"/>
              <a:chOff x="2719191" y="1238560"/>
              <a:chExt cx="4430013" cy="4171640"/>
            </a:xfrm>
          </p:grpSpPr>
          <p:grpSp>
            <p:nvGrpSpPr>
              <p:cNvPr id="28985" name="Group 1"/>
              <p:cNvGrpSpPr>
                <a:grpSpLocks/>
              </p:cNvGrpSpPr>
              <p:nvPr/>
            </p:nvGrpSpPr>
            <p:grpSpPr bwMode="auto">
              <a:xfrm>
                <a:off x="2971797" y="3124200"/>
                <a:ext cx="3729790" cy="2286000"/>
                <a:chOff x="1524000" y="2209800"/>
                <a:chExt cx="2362200" cy="1447800"/>
              </a:xfrm>
            </p:grpSpPr>
            <p:sp>
              <p:nvSpPr>
                <p:cNvPr id="28990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600200" y="2264192"/>
                  <a:ext cx="879391" cy="1164808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991" name="Group 2"/>
                <p:cNvGrpSpPr>
                  <a:grpSpLocks/>
                </p:cNvGrpSpPr>
                <p:nvPr/>
              </p:nvGrpSpPr>
              <p:grpSpPr bwMode="auto">
                <a:xfrm flipH="1">
                  <a:off x="2743200" y="2209800"/>
                  <a:ext cx="1066800" cy="1219200"/>
                  <a:chOff x="6934200" y="2362200"/>
                  <a:chExt cx="1066800" cy="1066800"/>
                </a:xfrm>
              </p:grpSpPr>
              <p:grpSp>
                <p:nvGrpSpPr>
                  <p:cNvPr id="29072" name="Group 498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509" name="Cloud 13"/>
                    <p:cNvSpPr/>
                    <p:nvPr/>
                  </p:nvSpPr>
                  <p:spPr>
                    <a:xfrm>
                      <a:off x="2070244" y="3429054"/>
                      <a:ext cx="381130" cy="305121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10" name="Rectangle 14"/>
                    <p:cNvSpPr/>
                    <p:nvPr/>
                  </p:nvSpPr>
                  <p:spPr>
                    <a:xfrm>
                      <a:off x="2222595" y="3734175"/>
                      <a:ext cx="76427" cy="304619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73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507" name="Cloud 11"/>
                    <p:cNvSpPr/>
                    <p:nvPr/>
                  </p:nvSpPr>
                  <p:spPr>
                    <a:xfrm>
                      <a:off x="2057720" y="3451317"/>
                      <a:ext cx="381130" cy="283255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08" name="Rectangle 12"/>
                    <p:cNvSpPr/>
                    <p:nvPr/>
                  </p:nvSpPr>
                  <p:spPr>
                    <a:xfrm>
                      <a:off x="2210574" y="3734572"/>
                      <a:ext cx="75422" cy="304367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74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1392"/>
                    <a:ext cx="609600" cy="837604"/>
                    <a:chOff x="2057400" y="3429433"/>
                    <a:chExt cx="381000" cy="609167"/>
                  </a:xfrm>
                </p:grpSpPr>
                <p:sp>
                  <p:nvSpPr>
                    <p:cNvPr id="505" name="Cloud 9"/>
                    <p:cNvSpPr/>
                    <p:nvPr/>
                  </p:nvSpPr>
                  <p:spPr>
                    <a:xfrm>
                      <a:off x="2073535" y="3445789"/>
                      <a:ext cx="365165" cy="289173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06" name="Rectangle 10"/>
                    <p:cNvSpPr/>
                    <p:nvPr/>
                  </p:nvSpPr>
                  <p:spPr>
                    <a:xfrm>
                      <a:off x="2226264" y="3734962"/>
                      <a:ext cx="75421" cy="303888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75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503" name="Cloud 7"/>
                    <p:cNvSpPr/>
                    <p:nvPr/>
                  </p:nvSpPr>
                  <p:spPr>
                    <a:xfrm>
                      <a:off x="2057850" y="3451317"/>
                      <a:ext cx="406270" cy="283255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04" name="Rectangle 8"/>
                    <p:cNvSpPr/>
                    <p:nvPr/>
                  </p:nvSpPr>
                  <p:spPr>
                    <a:xfrm>
                      <a:off x="2210704" y="3734572"/>
                      <a:ext cx="100562" cy="304367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8992" name="Group 15"/>
                <p:cNvGrpSpPr>
                  <a:grpSpLocks/>
                </p:cNvGrpSpPr>
                <p:nvPr/>
              </p:nvGrpSpPr>
              <p:grpSpPr bwMode="auto">
                <a:xfrm>
                  <a:off x="1981200" y="2209800"/>
                  <a:ext cx="1066800" cy="1219200"/>
                  <a:chOff x="6934200" y="2362200"/>
                  <a:chExt cx="1066800" cy="1066800"/>
                </a:xfrm>
              </p:grpSpPr>
              <p:grpSp>
                <p:nvGrpSpPr>
                  <p:cNvPr id="29060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497" name="Cloud 26"/>
                    <p:cNvSpPr/>
                    <p:nvPr/>
                  </p:nvSpPr>
                  <p:spPr>
                    <a:xfrm>
                      <a:off x="2057646" y="3429054"/>
                      <a:ext cx="380627" cy="305121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98" name="Rectangle 27"/>
                    <p:cNvSpPr/>
                    <p:nvPr/>
                  </p:nvSpPr>
                  <p:spPr>
                    <a:xfrm>
                      <a:off x="2209998" y="3734175"/>
                      <a:ext cx="75924" cy="304619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61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495" name="Cloud 24"/>
                    <p:cNvSpPr/>
                    <p:nvPr/>
                  </p:nvSpPr>
                  <p:spPr>
                    <a:xfrm>
                      <a:off x="2057666" y="3451317"/>
                      <a:ext cx="381129" cy="283255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96" name="Rectangle 25"/>
                    <p:cNvSpPr/>
                    <p:nvPr/>
                  </p:nvSpPr>
                  <p:spPr>
                    <a:xfrm>
                      <a:off x="2210520" y="3734572"/>
                      <a:ext cx="75421" cy="304367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62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1392"/>
                    <a:ext cx="609600" cy="837604"/>
                    <a:chOff x="2057400" y="3429433"/>
                    <a:chExt cx="381000" cy="609167"/>
                  </a:xfrm>
                </p:grpSpPr>
                <p:sp>
                  <p:nvSpPr>
                    <p:cNvPr id="493" name="Cloud 22"/>
                    <p:cNvSpPr/>
                    <p:nvPr/>
                  </p:nvSpPr>
                  <p:spPr>
                    <a:xfrm>
                      <a:off x="2057160" y="3445789"/>
                      <a:ext cx="365165" cy="289173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94" name="Rectangle 23"/>
                    <p:cNvSpPr/>
                    <p:nvPr/>
                  </p:nvSpPr>
                  <p:spPr>
                    <a:xfrm>
                      <a:off x="2209889" y="3734962"/>
                      <a:ext cx="75421" cy="303888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63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491" name="Cloud 20"/>
                    <p:cNvSpPr/>
                    <p:nvPr/>
                  </p:nvSpPr>
                  <p:spPr>
                    <a:xfrm>
                      <a:off x="2057795" y="3451317"/>
                      <a:ext cx="380124" cy="283255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92" name="Rectangle 21"/>
                    <p:cNvSpPr/>
                    <p:nvPr/>
                  </p:nvSpPr>
                  <p:spPr>
                    <a:xfrm>
                      <a:off x="2209644" y="3734572"/>
                      <a:ext cx="76427" cy="304367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8993" name="Group 14"/>
                <p:cNvGrpSpPr>
                  <a:grpSpLocks/>
                </p:cNvGrpSpPr>
                <p:nvPr/>
              </p:nvGrpSpPr>
              <p:grpSpPr bwMode="auto">
                <a:xfrm flipH="1">
                  <a:off x="1524000" y="2362200"/>
                  <a:ext cx="1066800" cy="1066800"/>
                  <a:chOff x="6934200" y="2362200"/>
                  <a:chExt cx="1066800" cy="1066800"/>
                </a:xfrm>
              </p:grpSpPr>
              <p:grpSp>
                <p:nvGrpSpPr>
                  <p:cNvPr id="29048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485" name="Cloud 39"/>
                    <p:cNvSpPr/>
                    <p:nvPr/>
                  </p:nvSpPr>
                  <p:spPr>
                    <a:xfrm>
                      <a:off x="2057478" y="3443659"/>
                      <a:ext cx="381130" cy="290687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86" name="Rectangle 485"/>
                    <p:cNvSpPr/>
                    <p:nvPr/>
                  </p:nvSpPr>
                  <p:spPr>
                    <a:xfrm>
                      <a:off x="2209829" y="3734347"/>
                      <a:ext cx="76427" cy="304475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49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483" name="Cloud 37"/>
                    <p:cNvSpPr/>
                    <p:nvPr/>
                  </p:nvSpPr>
                  <p:spPr>
                    <a:xfrm>
                      <a:off x="2057329" y="3454884"/>
                      <a:ext cx="381130" cy="30461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84" name="Rectangle 38"/>
                    <p:cNvSpPr/>
                    <p:nvPr/>
                  </p:nvSpPr>
                  <p:spPr>
                    <a:xfrm>
                      <a:off x="2210183" y="3759503"/>
                      <a:ext cx="75422" cy="279485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50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0800"/>
                    <a:ext cx="609600" cy="838200"/>
                    <a:chOff x="2057400" y="3429000"/>
                    <a:chExt cx="381000" cy="609600"/>
                  </a:xfrm>
                </p:grpSpPr>
                <p:sp>
                  <p:nvSpPr>
                    <p:cNvPr id="481" name="Cloud 66"/>
                    <p:cNvSpPr/>
                    <p:nvPr/>
                  </p:nvSpPr>
                  <p:spPr>
                    <a:xfrm>
                      <a:off x="2057579" y="3429097"/>
                      <a:ext cx="380878" cy="304893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82" name="Rectangle 36"/>
                    <p:cNvSpPr/>
                    <p:nvPr/>
                  </p:nvSpPr>
                  <p:spPr>
                    <a:xfrm>
                      <a:off x="2210307" y="3733989"/>
                      <a:ext cx="75421" cy="304893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51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479" name="Cloud 6"/>
                    <p:cNvSpPr/>
                    <p:nvPr/>
                  </p:nvSpPr>
                  <p:spPr>
                    <a:xfrm>
                      <a:off x="2057459" y="3454884"/>
                      <a:ext cx="381129" cy="30461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80" name="Rectangle 65"/>
                    <p:cNvSpPr/>
                    <p:nvPr/>
                  </p:nvSpPr>
                  <p:spPr>
                    <a:xfrm>
                      <a:off x="2210313" y="3759503"/>
                      <a:ext cx="75421" cy="279485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8994" name="Group 1"/>
                <p:cNvGrpSpPr>
                  <a:grpSpLocks/>
                </p:cNvGrpSpPr>
                <p:nvPr/>
              </p:nvGrpSpPr>
              <p:grpSpPr bwMode="auto">
                <a:xfrm>
                  <a:off x="2209800" y="2362200"/>
                  <a:ext cx="1066800" cy="1066800"/>
                  <a:chOff x="6934200" y="2362200"/>
                  <a:chExt cx="1066800" cy="1066800"/>
                </a:xfrm>
              </p:grpSpPr>
              <p:grpSp>
                <p:nvGrpSpPr>
                  <p:cNvPr id="29036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473" name="Cloud 472"/>
                    <p:cNvSpPr/>
                    <p:nvPr/>
                  </p:nvSpPr>
                  <p:spPr>
                    <a:xfrm>
                      <a:off x="2057484" y="3443659"/>
                      <a:ext cx="381130" cy="290687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74" name="Rectangle 473"/>
                    <p:cNvSpPr/>
                    <p:nvPr/>
                  </p:nvSpPr>
                  <p:spPr>
                    <a:xfrm>
                      <a:off x="2209835" y="3734347"/>
                      <a:ext cx="76427" cy="304475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37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471" name="Cloud 50"/>
                    <p:cNvSpPr/>
                    <p:nvPr/>
                  </p:nvSpPr>
                  <p:spPr>
                    <a:xfrm>
                      <a:off x="2057341" y="3454884"/>
                      <a:ext cx="381130" cy="30461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72" name="Rectangle 51"/>
                    <p:cNvSpPr/>
                    <p:nvPr/>
                  </p:nvSpPr>
                  <p:spPr>
                    <a:xfrm>
                      <a:off x="2210195" y="3759503"/>
                      <a:ext cx="75422" cy="279485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38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0800"/>
                    <a:ext cx="609600" cy="838200"/>
                    <a:chOff x="2057400" y="3429000"/>
                    <a:chExt cx="381000" cy="609600"/>
                  </a:xfrm>
                </p:grpSpPr>
                <p:sp>
                  <p:nvSpPr>
                    <p:cNvPr id="469" name="Cloud 48"/>
                    <p:cNvSpPr/>
                    <p:nvPr/>
                  </p:nvSpPr>
                  <p:spPr>
                    <a:xfrm>
                      <a:off x="2057586" y="3429097"/>
                      <a:ext cx="380878" cy="304893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70" name="Rectangle 49"/>
                    <p:cNvSpPr/>
                    <p:nvPr/>
                  </p:nvSpPr>
                  <p:spPr>
                    <a:xfrm>
                      <a:off x="2210314" y="3733989"/>
                      <a:ext cx="75421" cy="304893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9039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467" name="Cloud 19"/>
                    <p:cNvSpPr/>
                    <p:nvPr/>
                  </p:nvSpPr>
                  <p:spPr>
                    <a:xfrm>
                      <a:off x="2057471" y="3454884"/>
                      <a:ext cx="381129" cy="30461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68" name="Rectangle 53"/>
                    <p:cNvSpPr/>
                    <p:nvPr/>
                  </p:nvSpPr>
                  <p:spPr>
                    <a:xfrm>
                      <a:off x="2210325" y="3759503"/>
                      <a:ext cx="75421" cy="279485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8995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2362200" y="2264192"/>
                  <a:ext cx="879391" cy="1164808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996" name="Group 73"/>
                <p:cNvGrpSpPr>
                  <a:grpSpLocks/>
                </p:cNvGrpSpPr>
                <p:nvPr/>
              </p:nvGrpSpPr>
              <p:grpSpPr bwMode="auto">
                <a:xfrm>
                  <a:off x="2590800" y="2362200"/>
                  <a:ext cx="1295400" cy="1066800"/>
                  <a:chOff x="1905000" y="3657600"/>
                  <a:chExt cx="1295400" cy="1066800"/>
                </a:xfrm>
              </p:grpSpPr>
              <p:grpSp>
                <p:nvGrpSpPr>
                  <p:cNvPr id="2902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905000" y="3657600"/>
                    <a:ext cx="1066800" cy="1066800"/>
                    <a:chOff x="6934200" y="2362200"/>
                    <a:chExt cx="1066800" cy="1066800"/>
                  </a:xfrm>
                </p:grpSpPr>
                <p:grpSp>
                  <p:nvGrpSpPr>
                    <p:cNvPr id="29024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0400" y="2362200"/>
                      <a:ext cx="762000" cy="1066800"/>
                      <a:chOff x="2057400" y="3429000"/>
                      <a:chExt cx="381000" cy="609600"/>
                    </a:xfrm>
                  </p:grpSpPr>
                  <p:sp>
                    <p:nvSpPr>
                      <p:cNvPr id="461" name="Cloud 460"/>
                      <p:cNvSpPr/>
                      <p:nvPr/>
                    </p:nvSpPr>
                    <p:spPr>
                      <a:xfrm>
                        <a:off x="2057549" y="3443659"/>
                        <a:ext cx="393699" cy="290687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62" name="Rectangle 56"/>
                      <p:cNvSpPr/>
                      <p:nvPr/>
                    </p:nvSpPr>
                    <p:spPr>
                      <a:xfrm>
                        <a:off x="2209900" y="3734347"/>
                        <a:ext cx="76427" cy="304475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025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34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459" name="Cloud 44"/>
                      <p:cNvSpPr/>
                      <p:nvPr/>
                    </p:nvSpPr>
                    <p:spPr>
                      <a:xfrm>
                        <a:off x="2057471" y="3454884"/>
                        <a:ext cx="381129" cy="30461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60" name="Rectangle 459"/>
                      <p:cNvSpPr/>
                      <p:nvPr/>
                    </p:nvSpPr>
                    <p:spPr>
                      <a:xfrm>
                        <a:off x="2210325" y="3759503"/>
                        <a:ext cx="75421" cy="279485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026" name="Group 1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91400" y="2590800"/>
                      <a:ext cx="609600" cy="838200"/>
                      <a:chOff x="2057400" y="3429000"/>
                      <a:chExt cx="381000" cy="609600"/>
                    </a:xfrm>
                  </p:grpSpPr>
                  <p:sp>
                    <p:nvSpPr>
                      <p:cNvPr id="457" name="Cloud 42"/>
                      <p:cNvSpPr/>
                      <p:nvPr/>
                    </p:nvSpPr>
                    <p:spPr>
                      <a:xfrm>
                        <a:off x="2057667" y="3429097"/>
                        <a:ext cx="380878" cy="304893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58" name="Rectangle 43"/>
                      <p:cNvSpPr/>
                      <p:nvPr/>
                    </p:nvSpPr>
                    <p:spPr>
                      <a:xfrm>
                        <a:off x="2210395" y="3733989"/>
                        <a:ext cx="75421" cy="304893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027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15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455" name="Cloud 454"/>
                      <p:cNvSpPr/>
                      <p:nvPr/>
                    </p:nvSpPr>
                    <p:spPr>
                      <a:xfrm>
                        <a:off x="2057600" y="3454884"/>
                        <a:ext cx="381129" cy="30461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56" name="Rectangle 41"/>
                      <p:cNvSpPr/>
                      <p:nvPr/>
                    </p:nvSpPr>
                    <p:spPr>
                      <a:xfrm>
                        <a:off x="2210453" y="3759503"/>
                        <a:ext cx="75422" cy="279485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48" name="Rectangle 42"/>
                  <p:cNvSpPr/>
                  <p:nvPr/>
                </p:nvSpPr>
                <p:spPr>
                  <a:xfrm>
                    <a:off x="2819177" y="4571976"/>
                    <a:ext cx="76427" cy="152812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49" name="Rectangle 43"/>
                  <p:cNvSpPr/>
                  <p:nvPr/>
                </p:nvSpPr>
                <p:spPr>
                  <a:xfrm>
                    <a:off x="2972031" y="4571976"/>
                    <a:ext cx="75422" cy="152812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50" name="Rectangle 44"/>
                  <p:cNvSpPr/>
                  <p:nvPr/>
                </p:nvSpPr>
                <p:spPr>
                  <a:xfrm>
                    <a:off x="3123880" y="4571976"/>
                    <a:ext cx="76427" cy="152812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8997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524000" y="2743200"/>
                  <a:ext cx="650791" cy="8620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98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828800" y="2743200"/>
                  <a:ext cx="650791" cy="8620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999" name="Group 73"/>
                <p:cNvGrpSpPr>
                  <a:grpSpLocks/>
                </p:cNvGrpSpPr>
                <p:nvPr/>
              </p:nvGrpSpPr>
              <p:grpSpPr bwMode="auto">
                <a:xfrm>
                  <a:off x="1981200" y="2590800"/>
                  <a:ext cx="1295400" cy="1066800"/>
                  <a:chOff x="1905000" y="3657600"/>
                  <a:chExt cx="1295400" cy="1066800"/>
                </a:xfrm>
              </p:grpSpPr>
              <p:grpSp>
                <p:nvGrpSpPr>
                  <p:cNvPr id="2900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905000" y="3657600"/>
                    <a:ext cx="1066800" cy="1066800"/>
                    <a:chOff x="6934200" y="2362200"/>
                    <a:chExt cx="1066800" cy="1066800"/>
                  </a:xfrm>
                </p:grpSpPr>
                <p:grpSp>
                  <p:nvGrpSpPr>
                    <p:cNvPr id="29008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0400" y="2362200"/>
                      <a:ext cx="762000" cy="1066800"/>
                      <a:chOff x="2057400" y="3429000"/>
                      <a:chExt cx="381000" cy="609600"/>
                    </a:xfrm>
                  </p:grpSpPr>
                  <p:sp>
                    <p:nvSpPr>
                      <p:cNvPr id="445" name="Cloud 444"/>
                      <p:cNvSpPr/>
                      <p:nvPr/>
                    </p:nvSpPr>
                    <p:spPr>
                      <a:xfrm>
                        <a:off x="2057646" y="3429076"/>
                        <a:ext cx="393699" cy="30504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46" name="Rectangle 445"/>
                      <p:cNvSpPr/>
                      <p:nvPr/>
                    </p:nvSpPr>
                    <p:spPr>
                      <a:xfrm>
                        <a:off x="2222568" y="3734125"/>
                        <a:ext cx="76427" cy="304475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009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34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443" name="Cloud 28"/>
                      <p:cNvSpPr/>
                      <p:nvPr/>
                    </p:nvSpPr>
                    <p:spPr>
                      <a:xfrm>
                        <a:off x="2057666" y="3429363"/>
                        <a:ext cx="381129" cy="30461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44" name="Rectangle 443"/>
                      <p:cNvSpPr/>
                      <p:nvPr/>
                    </p:nvSpPr>
                    <p:spPr>
                      <a:xfrm>
                        <a:off x="2210520" y="3733982"/>
                        <a:ext cx="75421" cy="304618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010" name="Group 1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91400" y="2590800"/>
                      <a:ext cx="609600" cy="838200"/>
                      <a:chOff x="2057400" y="3429000"/>
                      <a:chExt cx="381000" cy="609600"/>
                    </a:xfrm>
                  </p:grpSpPr>
                  <p:sp>
                    <p:nvSpPr>
                      <p:cNvPr id="441" name="Cloud 26"/>
                      <p:cNvSpPr/>
                      <p:nvPr/>
                    </p:nvSpPr>
                    <p:spPr>
                      <a:xfrm>
                        <a:off x="2073502" y="3428814"/>
                        <a:ext cx="365165" cy="304893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42" name="Rectangle 27"/>
                      <p:cNvSpPr/>
                      <p:nvPr/>
                    </p:nvSpPr>
                    <p:spPr>
                      <a:xfrm>
                        <a:off x="2226230" y="3733707"/>
                        <a:ext cx="64108" cy="304893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9011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15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439" name="Cloud 438"/>
                      <p:cNvSpPr/>
                      <p:nvPr/>
                    </p:nvSpPr>
                    <p:spPr>
                      <a:xfrm>
                        <a:off x="2057795" y="3429363"/>
                        <a:ext cx="406269" cy="30461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440" name="Rectangle 25"/>
                      <p:cNvSpPr/>
                      <p:nvPr/>
                    </p:nvSpPr>
                    <p:spPr>
                      <a:xfrm>
                        <a:off x="2210648" y="3733982"/>
                        <a:ext cx="75422" cy="304618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432" name="Rectangle 431"/>
                  <p:cNvSpPr/>
                  <p:nvPr/>
                </p:nvSpPr>
                <p:spPr>
                  <a:xfrm>
                    <a:off x="2819372" y="4571588"/>
                    <a:ext cx="76427" cy="152812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33" name="Rectangle 432"/>
                  <p:cNvSpPr/>
                  <p:nvPr/>
                </p:nvSpPr>
                <p:spPr>
                  <a:xfrm>
                    <a:off x="2972226" y="4571588"/>
                    <a:ext cx="75422" cy="152812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34" name="Rectangle 433"/>
                  <p:cNvSpPr/>
                  <p:nvPr/>
                </p:nvSpPr>
                <p:spPr>
                  <a:xfrm>
                    <a:off x="3124075" y="4571588"/>
                    <a:ext cx="76427" cy="152812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9000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941523" y="3048000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01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676400" y="3048000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02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828800" y="3048000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03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3276600" y="2871787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3" name="Circular Arrow 412"/>
              <p:cNvSpPr/>
              <p:nvPr/>
            </p:nvSpPr>
            <p:spPr>
              <a:xfrm rot="15573088">
                <a:off x="2681377" y="1882754"/>
                <a:ext cx="2133441" cy="205781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946883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Circular Arrow 413"/>
              <p:cNvSpPr/>
              <p:nvPr/>
            </p:nvSpPr>
            <p:spPr>
              <a:xfrm rot="20406037">
                <a:off x="3752860" y="1238560"/>
                <a:ext cx="2132440" cy="205724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946883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Circular Arrow 414"/>
              <p:cNvSpPr/>
              <p:nvPr/>
            </p:nvSpPr>
            <p:spPr>
              <a:xfrm rot="3030693">
                <a:off x="5053577" y="1897041"/>
                <a:ext cx="2133441" cy="2057812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946883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24-Point Star 415"/>
              <p:cNvSpPr/>
              <p:nvPr/>
            </p:nvSpPr>
            <p:spPr>
              <a:xfrm>
                <a:off x="3657591" y="2286232"/>
                <a:ext cx="609722" cy="547647"/>
              </a:xfrm>
              <a:prstGeom prst="star24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8981" name="TextBox 407"/>
            <p:cNvSpPr txBox="1">
              <a:spLocks noChangeArrowheads="1"/>
            </p:cNvSpPr>
            <p:nvPr/>
          </p:nvSpPr>
          <p:spPr bwMode="auto">
            <a:xfrm>
              <a:off x="4343400" y="2477869"/>
              <a:ext cx="1447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Natural Carbon Cycle</a:t>
              </a:r>
            </a:p>
          </p:txBody>
        </p:sp>
        <p:sp>
          <p:nvSpPr>
            <p:cNvPr id="28982" name="TextBox 408"/>
            <p:cNvSpPr txBox="1">
              <a:spLocks noChangeArrowheads="1"/>
            </p:cNvSpPr>
            <p:nvPr/>
          </p:nvSpPr>
          <p:spPr bwMode="auto">
            <a:xfrm>
              <a:off x="4648200" y="14478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4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983" name="TextBox 409"/>
            <p:cNvSpPr txBox="1">
              <a:spLocks noChangeArrowheads="1"/>
            </p:cNvSpPr>
            <p:nvPr/>
          </p:nvSpPr>
          <p:spPr bwMode="auto">
            <a:xfrm>
              <a:off x="6400800" y="2286000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4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984" name="TextBox 410"/>
            <p:cNvSpPr txBox="1">
              <a:spLocks noChangeArrowheads="1"/>
            </p:cNvSpPr>
            <p:nvPr/>
          </p:nvSpPr>
          <p:spPr bwMode="auto">
            <a:xfrm>
              <a:off x="3124200" y="2176046"/>
              <a:ext cx="533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4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</p:grpSp>
      <p:grpSp>
        <p:nvGrpSpPr>
          <p:cNvPr id="777" name="Group 510"/>
          <p:cNvGrpSpPr>
            <a:grpSpLocks/>
          </p:cNvGrpSpPr>
          <p:nvPr/>
        </p:nvGrpSpPr>
        <p:grpSpPr bwMode="auto">
          <a:xfrm>
            <a:off x="550310" y="1408812"/>
            <a:ext cx="7772400" cy="4916487"/>
            <a:chOff x="1219200" y="1484809"/>
            <a:chExt cx="7772400" cy="4915991"/>
          </a:xfrm>
        </p:grpSpPr>
        <p:grpSp>
          <p:nvGrpSpPr>
            <p:cNvPr id="28911" name="Group 193"/>
            <p:cNvGrpSpPr>
              <a:grpSpLocks/>
            </p:cNvGrpSpPr>
            <p:nvPr/>
          </p:nvGrpSpPr>
          <p:grpSpPr bwMode="auto">
            <a:xfrm>
              <a:off x="1219200" y="1484809"/>
              <a:ext cx="7772400" cy="4915991"/>
              <a:chOff x="1219200" y="1484809"/>
              <a:chExt cx="7772400" cy="4915991"/>
            </a:xfrm>
          </p:grpSpPr>
          <p:grpSp>
            <p:nvGrpSpPr>
              <p:cNvPr id="28913" name="Group 312"/>
              <p:cNvGrpSpPr>
                <a:grpSpLocks/>
              </p:cNvGrpSpPr>
              <p:nvPr/>
            </p:nvGrpSpPr>
            <p:grpSpPr bwMode="auto">
              <a:xfrm>
                <a:off x="1219200" y="3200400"/>
                <a:ext cx="2743200" cy="2133600"/>
                <a:chOff x="990600" y="2971800"/>
                <a:chExt cx="2743200" cy="2133600"/>
              </a:xfrm>
            </p:grpSpPr>
            <p:sp>
              <p:nvSpPr>
                <p:cNvPr id="539" name="Rectangle 538"/>
                <p:cNvSpPr/>
                <p:nvPr/>
              </p:nvSpPr>
              <p:spPr>
                <a:xfrm>
                  <a:off x="1524000" y="4038815"/>
                  <a:ext cx="1600200" cy="1066693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0" name="Trapezoid 539"/>
                <p:cNvSpPr/>
                <p:nvPr/>
              </p:nvSpPr>
              <p:spPr>
                <a:xfrm>
                  <a:off x="1447800" y="3581662"/>
                  <a:ext cx="1752600" cy="457154"/>
                </a:xfrm>
                <a:prstGeom prst="trapezoid">
                  <a:avLst/>
                </a:prstGeom>
                <a:solidFill>
                  <a:schemeClr val="tx2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1" name="Rectangle 540"/>
                <p:cNvSpPr/>
                <p:nvPr/>
              </p:nvSpPr>
              <p:spPr>
                <a:xfrm>
                  <a:off x="2057400" y="4724546"/>
                  <a:ext cx="228600" cy="3809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2" name="Rectangle 541"/>
                <p:cNvSpPr/>
                <p:nvPr/>
              </p:nvSpPr>
              <p:spPr>
                <a:xfrm>
                  <a:off x="2286000" y="4724546"/>
                  <a:ext cx="228600" cy="3809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3" name="Rectangle 542"/>
                <p:cNvSpPr/>
                <p:nvPr/>
              </p:nvSpPr>
              <p:spPr>
                <a:xfrm>
                  <a:off x="2133600" y="4800739"/>
                  <a:ext cx="76200" cy="15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44" name="Rectangle 543"/>
                <p:cNvSpPr/>
                <p:nvPr/>
              </p:nvSpPr>
              <p:spPr>
                <a:xfrm>
                  <a:off x="2362200" y="4800739"/>
                  <a:ext cx="76200" cy="15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28944" name="Group 15"/>
                <p:cNvGrpSpPr>
                  <a:grpSpLocks/>
                </p:cNvGrpSpPr>
                <p:nvPr/>
              </p:nvGrpSpPr>
              <p:grpSpPr bwMode="auto">
                <a:xfrm>
                  <a:off x="1676400" y="4114800"/>
                  <a:ext cx="228600" cy="304800"/>
                  <a:chOff x="4419600" y="5638800"/>
                  <a:chExt cx="228600" cy="304800"/>
                </a:xfrm>
              </p:grpSpPr>
              <p:sp>
                <p:nvSpPr>
                  <p:cNvPr id="578" name="Rectangle 577"/>
                  <p:cNvSpPr/>
                  <p:nvPr/>
                </p:nvSpPr>
                <p:spPr>
                  <a:xfrm>
                    <a:off x="4419600" y="5639008"/>
                    <a:ext cx="228600" cy="3047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9" name="Rectangle 578"/>
                  <p:cNvSpPr/>
                  <p:nvPr/>
                </p:nvSpPr>
                <p:spPr>
                  <a:xfrm>
                    <a:off x="4495800" y="5715200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80" name="Rectangle 579"/>
                  <p:cNvSpPr/>
                  <p:nvPr/>
                </p:nvSpPr>
                <p:spPr>
                  <a:xfrm>
                    <a:off x="4495800" y="5791392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8945" name="Group 16"/>
                <p:cNvGrpSpPr>
                  <a:grpSpLocks/>
                </p:cNvGrpSpPr>
                <p:nvPr/>
              </p:nvGrpSpPr>
              <p:grpSpPr bwMode="auto">
                <a:xfrm>
                  <a:off x="1981200" y="4114800"/>
                  <a:ext cx="228600" cy="304800"/>
                  <a:chOff x="4419600" y="5638800"/>
                  <a:chExt cx="228600" cy="304800"/>
                </a:xfrm>
              </p:grpSpPr>
              <p:sp>
                <p:nvSpPr>
                  <p:cNvPr id="575" name="Rectangle 574"/>
                  <p:cNvSpPr/>
                  <p:nvPr/>
                </p:nvSpPr>
                <p:spPr>
                  <a:xfrm>
                    <a:off x="4419600" y="5639008"/>
                    <a:ext cx="228600" cy="3047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6" name="Rectangle 575"/>
                  <p:cNvSpPr/>
                  <p:nvPr/>
                </p:nvSpPr>
                <p:spPr>
                  <a:xfrm>
                    <a:off x="4495800" y="5715200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7" name="Rectangle 576"/>
                  <p:cNvSpPr/>
                  <p:nvPr/>
                </p:nvSpPr>
                <p:spPr>
                  <a:xfrm>
                    <a:off x="4495800" y="5791392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8946" name="Group 20"/>
                <p:cNvGrpSpPr>
                  <a:grpSpLocks/>
                </p:cNvGrpSpPr>
                <p:nvPr/>
              </p:nvGrpSpPr>
              <p:grpSpPr bwMode="auto">
                <a:xfrm>
                  <a:off x="2438400" y="4114800"/>
                  <a:ext cx="228600" cy="304800"/>
                  <a:chOff x="4419600" y="5638800"/>
                  <a:chExt cx="228600" cy="304800"/>
                </a:xfrm>
              </p:grpSpPr>
              <p:sp>
                <p:nvSpPr>
                  <p:cNvPr id="572" name="Rectangle 571"/>
                  <p:cNvSpPr/>
                  <p:nvPr/>
                </p:nvSpPr>
                <p:spPr>
                  <a:xfrm>
                    <a:off x="4419600" y="5639008"/>
                    <a:ext cx="228600" cy="3047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3" name="Rectangle 572"/>
                  <p:cNvSpPr/>
                  <p:nvPr/>
                </p:nvSpPr>
                <p:spPr>
                  <a:xfrm>
                    <a:off x="4495800" y="5715200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4" name="Rectangle 573"/>
                  <p:cNvSpPr/>
                  <p:nvPr/>
                </p:nvSpPr>
                <p:spPr>
                  <a:xfrm>
                    <a:off x="4495800" y="5791392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8947" name="Group 24"/>
                <p:cNvGrpSpPr>
                  <a:grpSpLocks/>
                </p:cNvGrpSpPr>
                <p:nvPr/>
              </p:nvGrpSpPr>
              <p:grpSpPr bwMode="auto">
                <a:xfrm>
                  <a:off x="2743200" y="4114800"/>
                  <a:ext cx="228600" cy="304800"/>
                  <a:chOff x="4419600" y="5638800"/>
                  <a:chExt cx="228600" cy="304800"/>
                </a:xfrm>
              </p:grpSpPr>
              <p:sp>
                <p:nvSpPr>
                  <p:cNvPr id="569" name="Rectangle 568"/>
                  <p:cNvSpPr/>
                  <p:nvPr/>
                </p:nvSpPr>
                <p:spPr>
                  <a:xfrm>
                    <a:off x="4419600" y="5639008"/>
                    <a:ext cx="228600" cy="3047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0" name="Rectangle 569"/>
                  <p:cNvSpPr/>
                  <p:nvPr/>
                </p:nvSpPr>
                <p:spPr>
                  <a:xfrm>
                    <a:off x="4495800" y="5715200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71" name="Rectangle 570"/>
                  <p:cNvSpPr/>
                  <p:nvPr/>
                </p:nvSpPr>
                <p:spPr>
                  <a:xfrm>
                    <a:off x="4495800" y="5791392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8948" name="Group 28"/>
                <p:cNvGrpSpPr>
                  <a:grpSpLocks/>
                </p:cNvGrpSpPr>
                <p:nvPr/>
              </p:nvGrpSpPr>
              <p:grpSpPr bwMode="auto">
                <a:xfrm>
                  <a:off x="1676400" y="4572000"/>
                  <a:ext cx="228600" cy="304800"/>
                  <a:chOff x="4419600" y="5638800"/>
                  <a:chExt cx="228600" cy="304800"/>
                </a:xfrm>
              </p:grpSpPr>
              <p:sp>
                <p:nvSpPr>
                  <p:cNvPr id="566" name="Rectangle 565"/>
                  <p:cNvSpPr/>
                  <p:nvPr/>
                </p:nvSpPr>
                <p:spPr>
                  <a:xfrm>
                    <a:off x="4419600" y="5638962"/>
                    <a:ext cx="228600" cy="3047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7" name="Rectangle 566"/>
                  <p:cNvSpPr/>
                  <p:nvPr/>
                </p:nvSpPr>
                <p:spPr>
                  <a:xfrm>
                    <a:off x="4495800" y="5715154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8" name="Rectangle 567"/>
                  <p:cNvSpPr/>
                  <p:nvPr/>
                </p:nvSpPr>
                <p:spPr>
                  <a:xfrm>
                    <a:off x="4495800" y="5791346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8949" name="Group 32"/>
                <p:cNvGrpSpPr>
                  <a:grpSpLocks/>
                </p:cNvGrpSpPr>
                <p:nvPr/>
              </p:nvGrpSpPr>
              <p:grpSpPr bwMode="auto">
                <a:xfrm>
                  <a:off x="2743200" y="4572000"/>
                  <a:ext cx="228600" cy="304800"/>
                  <a:chOff x="4419600" y="5638800"/>
                  <a:chExt cx="228600" cy="304800"/>
                </a:xfrm>
              </p:grpSpPr>
              <p:sp>
                <p:nvSpPr>
                  <p:cNvPr id="563" name="Rectangle 562"/>
                  <p:cNvSpPr/>
                  <p:nvPr/>
                </p:nvSpPr>
                <p:spPr>
                  <a:xfrm>
                    <a:off x="4419600" y="5638962"/>
                    <a:ext cx="228600" cy="3047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4" name="Rectangle 563"/>
                  <p:cNvSpPr/>
                  <p:nvPr/>
                </p:nvSpPr>
                <p:spPr>
                  <a:xfrm>
                    <a:off x="4495800" y="5715154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5" name="Rectangle 564"/>
                  <p:cNvSpPr/>
                  <p:nvPr/>
                </p:nvSpPr>
                <p:spPr>
                  <a:xfrm>
                    <a:off x="4495800" y="5791346"/>
                    <a:ext cx="76200" cy="76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551" name="Rectangle 550"/>
                <p:cNvSpPr/>
                <p:nvPr/>
              </p:nvSpPr>
              <p:spPr>
                <a:xfrm>
                  <a:off x="3276600" y="3429277"/>
                  <a:ext cx="152400" cy="1066693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52" name="Cloud 551"/>
                <p:cNvSpPr/>
                <p:nvPr/>
              </p:nvSpPr>
              <p:spPr>
                <a:xfrm>
                  <a:off x="3200400" y="2972123"/>
                  <a:ext cx="304800" cy="380962"/>
                </a:xfrm>
                <a:prstGeom prst="cloud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accent3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28952" name="Group 129"/>
                <p:cNvGrpSpPr>
                  <a:grpSpLocks/>
                </p:cNvGrpSpPr>
                <p:nvPr/>
              </p:nvGrpSpPr>
              <p:grpSpPr bwMode="auto">
                <a:xfrm>
                  <a:off x="1219200" y="4495800"/>
                  <a:ext cx="381000" cy="609600"/>
                  <a:chOff x="2057400" y="3429000"/>
                  <a:chExt cx="381000" cy="609600"/>
                </a:xfrm>
              </p:grpSpPr>
              <p:sp>
                <p:nvSpPr>
                  <p:cNvPr id="561" name="Cloud 560"/>
                  <p:cNvSpPr/>
                  <p:nvPr/>
                </p:nvSpPr>
                <p:spPr>
                  <a:xfrm>
                    <a:off x="2057400" y="3429169"/>
                    <a:ext cx="381000" cy="304770"/>
                  </a:xfrm>
                  <a:prstGeom prst="cloud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2" name="Rectangle 561"/>
                  <p:cNvSpPr/>
                  <p:nvPr/>
                </p:nvSpPr>
                <p:spPr>
                  <a:xfrm>
                    <a:off x="2209800" y="3733938"/>
                    <a:ext cx="76200" cy="304770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28953" name="Group 132"/>
                <p:cNvGrpSpPr>
                  <a:grpSpLocks/>
                </p:cNvGrpSpPr>
                <p:nvPr/>
              </p:nvGrpSpPr>
              <p:grpSpPr bwMode="auto">
                <a:xfrm>
                  <a:off x="990600" y="4495800"/>
                  <a:ext cx="381000" cy="609600"/>
                  <a:chOff x="2057400" y="3429000"/>
                  <a:chExt cx="381000" cy="609600"/>
                </a:xfrm>
              </p:grpSpPr>
              <p:sp>
                <p:nvSpPr>
                  <p:cNvPr id="559" name="Cloud 558"/>
                  <p:cNvSpPr/>
                  <p:nvPr/>
                </p:nvSpPr>
                <p:spPr>
                  <a:xfrm>
                    <a:off x="2057400" y="3429169"/>
                    <a:ext cx="381000" cy="304770"/>
                  </a:xfrm>
                  <a:prstGeom prst="cloud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60" name="Rectangle 559"/>
                  <p:cNvSpPr/>
                  <p:nvPr/>
                </p:nvSpPr>
                <p:spPr>
                  <a:xfrm>
                    <a:off x="2209800" y="3733938"/>
                    <a:ext cx="76200" cy="304770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555" name="Rectangle 554"/>
                <p:cNvSpPr/>
                <p:nvPr/>
              </p:nvSpPr>
              <p:spPr>
                <a:xfrm>
                  <a:off x="3124200" y="4495969"/>
                  <a:ext cx="304800" cy="60953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28955" name="Group 136"/>
                <p:cNvGrpSpPr>
                  <a:grpSpLocks/>
                </p:cNvGrpSpPr>
                <p:nvPr/>
              </p:nvGrpSpPr>
              <p:grpSpPr bwMode="auto">
                <a:xfrm>
                  <a:off x="3352800" y="4495800"/>
                  <a:ext cx="381000" cy="609600"/>
                  <a:chOff x="2057400" y="3429000"/>
                  <a:chExt cx="381000" cy="609600"/>
                </a:xfrm>
              </p:grpSpPr>
              <p:sp>
                <p:nvSpPr>
                  <p:cNvPr id="557" name="Cloud 556"/>
                  <p:cNvSpPr/>
                  <p:nvPr/>
                </p:nvSpPr>
                <p:spPr>
                  <a:xfrm>
                    <a:off x="2057400" y="3429169"/>
                    <a:ext cx="381000" cy="304770"/>
                  </a:xfrm>
                  <a:prstGeom prst="cloud">
                    <a:avLst/>
                  </a:prstGeom>
                  <a:solidFill>
                    <a:srgbClr val="92D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58" name="Rectangle 557"/>
                  <p:cNvSpPr/>
                  <p:nvPr/>
                </p:nvSpPr>
                <p:spPr>
                  <a:xfrm>
                    <a:off x="2209800" y="3733938"/>
                    <a:ext cx="76200" cy="304770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28914" name="Group 130"/>
              <p:cNvGrpSpPr>
                <a:grpSpLocks/>
              </p:cNvGrpSpPr>
              <p:nvPr/>
            </p:nvGrpSpPr>
            <p:grpSpPr bwMode="auto">
              <a:xfrm>
                <a:off x="7162800" y="4343400"/>
                <a:ext cx="1828800" cy="762000"/>
                <a:chOff x="2819400" y="4648200"/>
                <a:chExt cx="1828800" cy="762000"/>
              </a:xfrm>
            </p:grpSpPr>
            <p:sp>
              <p:nvSpPr>
                <p:cNvPr id="532" name="Half Frame 531"/>
                <p:cNvSpPr/>
                <p:nvPr/>
              </p:nvSpPr>
              <p:spPr bwMode="auto">
                <a:xfrm rot="3855867">
                  <a:off x="3189310" y="4510263"/>
                  <a:ext cx="449218" cy="935038"/>
                </a:xfrm>
                <a:prstGeom prst="halfFram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3" name="Rectangle 532"/>
                <p:cNvSpPr/>
                <p:nvPr/>
              </p:nvSpPr>
              <p:spPr bwMode="auto">
                <a:xfrm>
                  <a:off x="3429000" y="4953177"/>
                  <a:ext cx="1219200" cy="228577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4" name="Trapezoid 533"/>
                <p:cNvSpPr/>
                <p:nvPr/>
              </p:nvSpPr>
              <p:spPr bwMode="auto">
                <a:xfrm>
                  <a:off x="4114800" y="4648408"/>
                  <a:ext cx="457200" cy="304769"/>
                </a:xfrm>
                <a:prstGeom prst="trapezoid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5" name="Block Arc 534"/>
                <p:cNvSpPr/>
                <p:nvPr/>
              </p:nvSpPr>
              <p:spPr bwMode="auto">
                <a:xfrm>
                  <a:off x="2819400" y="4876985"/>
                  <a:ext cx="533400" cy="380962"/>
                </a:xfrm>
                <a:prstGeom prst="blockArc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6" name="Rectangle 535"/>
                <p:cNvSpPr/>
                <p:nvPr/>
              </p:nvSpPr>
              <p:spPr bwMode="auto">
                <a:xfrm flipH="1">
                  <a:off x="4267200" y="4724600"/>
                  <a:ext cx="152400" cy="152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7" name="Oval 536"/>
                <p:cNvSpPr/>
                <p:nvPr/>
              </p:nvSpPr>
              <p:spPr bwMode="auto">
                <a:xfrm flipH="1">
                  <a:off x="4191000" y="5105562"/>
                  <a:ext cx="304800" cy="30476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8" name="Oval 537"/>
                <p:cNvSpPr/>
                <p:nvPr/>
              </p:nvSpPr>
              <p:spPr bwMode="auto">
                <a:xfrm flipH="1">
                  <a:off x="3581400" y="5105562"/>
                  <a:ext cx="304800" cy="30476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16" name="Block Arc 515"/>
              <p:cNvSpPr/>
              <p:nvPr/>
            </p:nvSpPr>
            <p:spPr>
              <a:xfrm rot="10800000">
                <a:off x="2362200" y="4419800"/>
                <a:ext cx="5715000" cy="1981000"/>
              </a:xfrm>
              <a:prstGeom prst="blockArc">
                <a:avLst>
                  <a:gd name="adj1" fmla="val 10455761"/>
                  <a:gd name="adj2" fmla="val 0"/>
                  <a:gd name="adj3" fmla="val 1500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7" name="Circular Arrow 516"/>
              <p:cNvSpPr/>
              <p:nvPr/>
            </p:nvSpPr>
            <p:spPr>
              <a:xfrm rot="18121681">
                <a:off x="3218776" y="1541046"/>
                <a:ext cx="2368311" cy="225583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891328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8" name="Up Arrow 517"/>
              <p:cNvSpPr/>
              <p:nvPr/>
            </p:nvSpPr>
            <p:spPr>
              <a:xfrm>
                <a:off x="8077200" y="3276915"/>
                <a:ext cx="457200" cy="1066692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19" name="Up Arrow 518"/>
              <p:cNvSpPr/>
              <p:nvPr/>
            </p:nvSpPr>
            <p:spPr>
              <a:xfrm>
                <a:off x="4572000" y="4267415"/>
                <a:ext cx="457200" cy="1066692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919" name="TextBox 519"/>
              <p:cNvSpPr txBox="1">
                <a:spLocks noChangeArrowheads="1"/>
              </p:cNvSpPr>
              <p:nvPr/>
            </p:nvSpPr>
            <p:spPr bwMode="auto">
              <a:xfrm>
                <a:off x="1828800" y="3121223"/>
                <a:ext cx="1447800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700" b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Wood Heated Building</a:t>
                </a:r>
              </a:p>
            </p:txBody>
          </p:sp>
          <p:grpSp>
            <p:nvGrpSpPr>
              <p:cNvPr id="28920" name="Group 184"/>
              <p:cNvGrpSpPr>
                <a:grpSpLocks/>
              </p:cNvGrpSpPr>
              <p:nvPr/>
            </p:nvGrpSpPr>
            <p:grpSpPr bwMode="auto">
              <a:xfrm>
                <a:off x="4038600" y="5410200"/>
                <a:ext cx="2362200" cy="838200"/>
                <a:chOff x="4038600" y="5410200"/>
                <a:chExt cx="2362200" cy="838200"/>
              </a:xfrm>
            </p:grpSpPr>
            <p:grpSp>
              <p:nvGrpSpPr>
                <p:cNvPr id="28923" name="Group 57"/>
                <p:cNvGrpSpPr>
                  <a:grpSpLocks/>
                </p:cNvGrpSpPr>
                <p:nvPr/>
              </p:nvGrpSpPr>
              <p:grpSpPr bwMode="auto">
                <a:xfrm>
                  <a:off x="4038600" y="5410200"/>
                  <a:ext cx="2362200" cy="838200"/>
                  <a:chOff x="3962400" y="2819400"/>
                  <a:chExt cx="2362200" cy="838200"/>
                </a:xfrm>
              </p:grpSpPr>
              <p:sp>
                <p:nvSpPr>
                  <p:cNvPr id="526" name="Rectangle 525"/>
                  <p:cNvSpPr/>
                  <p:nvPr/>
                </p:nvSpPr>
                <p:spPr>
                  <a:xfrm>
                    <a:off x="4495800" y="2819500"/>
                    <a:ext cx="1828800" cy="609538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27" name="Oval 526"/>
                  <p:cNvSpPr/>
                  <p:nvPr/>
                </p:nvSpPr>
                <p:spPr>
                  <a:xfrm>
                    <a:off x="4572000" y="3352846"/>
                    <a:ext cx="304800" cy="30476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28" name="Oval 527"/>
                  <p:cNvSpPr/>
                  <p:nvPr/>
                </p:nvSpPr>
                <p:spPr>
                  <a:xfrm>
                    <a:off x="5943600" y="3352846"/>
                    <a:ext cx="304800" cy="30476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29" name="Oval 528"/>
                  <p:cNvSpPr/>
                  <p:nvPr/>
                </p:nvSpPr>
                <p:spPr>
                  <a:xfrm>
                    <a:off x="4114800" y="3352846"/>
                    <a:ext cx="304800" cy="30476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30" name="Freeform 529"/>
                  <p:cNvSpPr/>
                  <p:nvPr/>
                </p:nvSpPr>
                <p:spPr>
                  <a:xfrm>
                    <a:off x="3962400" y="3005219"/>
                    <a:ext cx="531813" cy="423819"/>
                  </a:xfrm>
                  <a:custGeom>
                    <a:avLst/>
                    <a:gdLst>
                      <a:gd name="connsiteX0" fmla="*/ 548640 w 561703"/>
                      <a:gd name="connsiteY0" fmla="*/ 431074 h 431074"/>
                      <a:gd name="connsiteX1" fmla="*/ 0 w 561703"/>
                      <a:gd name="connsiteY1" fmla="*/ 431074 h 431074"/>
                      <a:gd name="connsiteX2" fmla="*/ 65314 w 561703"/>
                      <a:gd name="connsiteY2" fmla="*/ 195943 h 431074"/>
                      <a:gd name="connsiteX3" fmla="*/ 261257 w 561703"/>
                      <a:gd name="connsiteY3" fmla="*/ 195943 h 431074"/>
                      <a:gd name="connsiteX4" fmla="*/ 261257 w 561703"/>
                      <a:gd name="connsiteY4" fmla="*/ 0 h 431074"/>
                      <a:gd name="connsiteX5" fmla="*/ 561703 w 561703"/>
                      <a:gd name="connsiteY5" fmla="*/ 0 h 431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1703" h="431074">
                        <a:moveTo>
                          <a:pt x="548640" y="431074"/>
                        </a:moveTo>
                        <a:lnTo>
                          <a:pt x="0" y="431074"/>
                        </a:lnTo>
                        <a:lnTo>
                          <a:pt x="65314" y="195943"/>
                        </a:lnTo>
                        <a:lnTo>
                          <a:pt x="261257" y="195943"/>
                        </a:lnTo>
                        <a:lnTo>
                          <a:pt x="261257" y="0"/>
                        </a:lnTo>
                        <a:lnTo>
                          <a:pt x="561703" y="0"/>
                        </a:lnTo>
                      </a:path>
                    </a:pathLst>
                  </a:custGeom>
                  <a:solidFill>
                    <a:schemeClr val="tx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31" name="Rectangle 530"/>
                  <p:cNvSpPr/>
                  <p:nvPr/>
                </p:nvSpPr>
                <p:spPr>
                  <a:xfrm>
                    <a:off x="4267200" y="3048077"/>
                    <a:ext cx="152400" cy="15238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8924" name="TextBox 524"/>
                <p:cNvSpPr txBox="1">
                  <a:spLocks noChangeArrowheads="1"/>
                </p:cNvSpPr>
                <p:nvPr/>
              </p:nvSpPr>
              <p:spPr bwMode="auto">
                <a:xfrm>
                  <a:off x="4572000" y="5410200"/>
                  <a:ext cx="1828800" cy="615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700" b="1">
                      <a:solidFill>
                        <a:schemeClr val="bg1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Woodchips</a:t>
                  </a:r>
                  <a:br>
                    <a:rPr lang="en-US" altLang="en-US" sz="1700" b="1">
                      <a:solidFill>
                        <a:schemeClr val="bg1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</a:br>
                  <a:r>
                    <a:rPr lang="en-US" altLang="en-US" sz="1700" b="1">
                      <a:solidFill>
                        <a:schemeClr val="bg1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(forest carbon)</a:t>
                  </a:r>
                </a:p>
              </p:txBody>
            </p:sp>
          </p:grpSp>
          <p:sp>
            <p:nvSpPr>
              <p:cNvPr id="28921" name="TextBox 521"/>
              <p:cNvSpPr txBox="1">
                <a:spLocks noChangeArrowheads="1"/>
              </p:cNvSpPr>
              <p:nvPr/>
            </p:nvSpPr>
            <p:spPr bwMode="auto">
              <a:xfrm>
                <a:off x="4191000" y="1676400"/>
                <a:ext cx="53340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300" b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CO</a:t>
                </a:r>
                <a:r>
                  <a:rPr lang="en-US" altLang="en-US" sz="1300" b="1" baseline="-250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8922" name="TextBox 522"/>
              <p:cNvSpPr txBox="1">
                <a:spLocks noChangeArrowheads="1"/>
              </p:cNvSpPr>
              <p:nvPr/>
            </p:nvSpPr>
            <p:spPr bwMode="auto">
              <a:xfrm>
                <a:off x="4572000" y="3974812"/>
                <a:ext cx="53340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300" b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CO</a:t>
                </a:r>
                <a:r>
                  <a:rPr lang="en-US" altLang="en-US" sz="1300" b="1" baseline="-250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2</a:t>
                </a:r>
              </a:p>
            </p:txBody>
          </p:sp>
        </p:grpSp>
        <p:sp>
          <p:nvSpPr>
            <p:cNvPr id="28912" name="TextBox 512"/>
            <p:cNvSpPr txBox="1">
              <a:spLocks noChangeArrowheads="1"/>
            </p:cNvSpPr>
            <p:nvPr/>
          </p:nvSpPr>
          <p:spPr bwMode="auto">
            <a:xfrm>
              <a:off x="8077200" y="3048000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</p:grpSp>
      <p:grpSp>
        <p:nvGrpSpPr>
          <p:cNvPr id="7401" name="Group 758"/>
          <p:cNvGrpSpPr>
            <a:grpSpLocks/>
          </p:cNvGrpSpPr>
          <p:nvPr/>
        </p:nvGrpSpPr>
        <p:grpSpPr bwMode="auto">
          <a:xfrm>
            <a:off x="550310" y="1267524"/>
            <a:ext cx="7772400" cy="5057775"/>
            <a:chOff x="1219200" y="1343180"/>
            <a:chExt cx="7772400" cy="5057620"/>
          </a:xfrm>
        </p:grpSpPr>
        <p:grpSp>
          <p:nvGrpSpPr>
            <p:cNvPr id="28734" name="Group 102"/>
            <p:cNvGrpSpPr>
              <a:grpSpLocks/>
            </p:cNvGrpSpPr>
            <p:nvPr/>
          </p:nvGrpSpPr>
          <p:grpSpPr bwMode="auto">
            <a:xfrm>
              <a:off x="4995672" y="1343180"/>
              <a:ext cx="3995928" cy="3749040"/>
              <a:chOff x="2719191" y="1238560"/>
              <a:chExt cx="4430013" cy="4171640"/>
            </a:xfrm>
          </p:grpSpPr>
          <p:grpSp>
            <p:nvGrpSpPr>
              <p:cNvPr id="28812" name="Group 1"/>
              <p:cNvGrpSpPr>
                <a:grpSpLocks/>
              </p:cNvGrpSpPr>
              <p:nvPr/>
            </p:nvGrpSpPr>
            <p:grpSpPr bwMode="auto">
              <a:xfrm>
                <a:off x="2971795" y="3124200"/>
                <a:ext cx="3729790" cy="2286000"/>
                <a:chOff x="1524000" y="2209800"/>
                <a:chExt cx="2362200" cy="1447800"/>
              </a:xfrm>
            </p:grpSpPr>
            <p:sp>
              <p:nvSpPr>
                <p:cNvPr id="28817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600200" y="2264192"/>
                  <a:ext cx="879391" cy="1164808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818" name="Group 2"/>
                <p:cNvGrpSpPr>
                  <a:grpSpLocks/>
                </p:cNvGrpSpPr>
                <p:nvPr/>
              </p:nvGrpSpPr>
              <p:grpSpPr bwMode="auto">
                <a:xfrm flipH="1">
                  <a:off x="2743200" y="2209800"/>
                  <a:ext cx="1066800" cy="1219200"/>
                  <a:chOff x="6934200" y="2362200"/>
                  <a:chExt cx="1066800" cy="1066800"/>
                </a:xfrm>
              </p:grpSpPr>
              <p:grpSp>
                <p:nvGrpSpPr>
                  <p:cNvPr id="28899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1022" name="Cloud 13"/>
                    <p:cNvSpPr/>
                    <p:nvPr/>
                  </p:nvSpPr>
                  <p:spPr>
                    <a:xfrm>
                      <a:off x="2042875" y="3429274"/>
                      <a:ext cx="381206" cy="318834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23" name="Rectangle 14"/>
                    <p:cNvSpPr/>
                    <p:nvPr/>
                  </p:nvSpPr>
                  <p:spPr>
                    <a:xfrm>
                      <a:off x="2195580" y="3748108"/>
                      <a:ext cx="75795" cy="304850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900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1020" name="Cloud 11"/>
                    <p:cNvSpPr/>
                    <p:nvPr/>
                  </p:nvSpPr>
                  <p:spPr>
                    <a:xfrm>
                      <a:off x="2028754" y="3453887"/>
                      <a:ext cx="381206" cy="30540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21" name="Rectangle 12"/>
                    <p:cNvSpPr/>
                    <p:nvPr/>
                  </p:nvSpPr>
                  <p:spPr>
                    <a:xfrm>
                      <a:off x="2181460" y="3759296"/>
                      <a:ext cx="75795" cy="30443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901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1392"/>
                    <a:ext cx="609600" cy="837604"/>
                    <a:chOff x="2057400" y="3429433"/>
                    <a:chExt cx="381000" cy="609167"/>
                  </a:xfrm>
                </p:grpSpPr>
                <p:sp>
                  <p:nvSpPr>
                    <p:cNvPr id="1018" name="Cloud 9"/>
                    <p:cNvSpPr/>
                    <p:nvPr/>
                  </p:nvSpPr>
                  <p:spPr>
                    <a:xfrm>
                      <a:off x="2039372" y="3429684"/>
                      <a:ext cx="381067" cy="323207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9" name="Rectangle 10"/>
                    <p:cNvSpPr/>
                    <p:nvPr/>
                  </p:nvSpPr>
                  <p:spPr>
                    <a:xfrm>
                      <a:off x="2191938" y="3752891"/>
                      <a:ext cx="75934" cy="303986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902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1016" name="Cloud 7"/>
                    <p:cNvSpPr/>
                    <p:nvPr/>
                  </p:nvSpPr>
                  <p:spPr>
                    <a:xfrm>
                      <a:off x="2028960" y="3453887"/>
                      <a:ext cx="409072" cy="30540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7" name="Rectangle 8"/>
                    <p:cNvSpPr/>
                    <p:nvPr/>
                  </p:nvSpPr>
                  <p:spPr>
                    <a:xfrm>
                      <a:off x="2209531" y="3759296"/>
                      <a:ext cx="75795" cy="30443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8819" name="Group 15"/>
                <p:cNvGrpSpPr>
                  <a:grpSpLocks/>
                </p:cNvGrpSpPr>
                <p:nvPr/>
              </p:nvGrpSpPr>
              <p:grpSpPr bwMode="auto">
                <a:xfrm>
                  <a:off x="1981200" y="2209800"/>
                  <a:ext cx="1066800" cy="1219200"/>
                  <a:chOff x="6934200" y="2362200"/>
                  <a:chExt cx="1066800" cy="1066800"/>
                </a:xfrm>
              </p:grpSpPr>
              <p:grpSp>
                <p:nvGrpSpPr>
                  <p:cNvPr id="28887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1010" name="Cloud 26"/>
                    <p:cNvSpPr/>
                    <p:nvPr/>
                  </p:nvSpPr>
                  <p:spPr>
                    <a:xfrm>
                      <a:off x="2057428" y="3429274"/>
                      <a:ext cx="381206" cy="318834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11" name="Rectangle 27"/>
                    <p:cNvSpPr/>
                    <p:nvPr/>
                  </p:nvSpPr>
                  <p:spPr>
                    <a:xfrm>
                      <a:off x="2210133" y="3748108"/>
                      <a:ext cx="75795" cy="304850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88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1008" name="Cloud 24"/>
                    <p:cNvSpPr/>
                    <p:nvPr/>
                  </p:nvSpPr>
                  <p:spPr>
                    <a:xfrm>
                      <a:off x="2057861" y="3453887"/>
                      <a:ext cx="409071" cy="30540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09" name="Rectangle 25"/>
                    <p:cNvSpPr/>
                    <p:nvPr/>
                  </p:nvSpPr>
                  <p:spPr>
                    <a:xfrm>
                      <a:off x="2210565" y="3759296"/>
                      <a:ext cx="103662" cy="30443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89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1392"/>
                    <a:ext cx="609600" cy="837604"/>
                    <a:chOff x="2057400" y="3429433"/>
                    <a:chExt cx="381000" cy="609167"/>
                  </a:xfrm>
                </p:grpSpPr>
                <p:sp>
                  <p:nvSpPr>
                    <p:cNvPr id="1006" name="Cloud 22"/>
                    <p:cNvSpPr/>
                    <p:nvPr/>
                  </p:nvSpPr>
                  <p:spPr>
                    <a:xfrm>
                      <a:off x="2057564" y="3429684"/>
                      <a:ext cx="381066" cy="323207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07" name="Rectangle 23"/>
                    <p:cNvSpPr/>
                    <p:nvPr/>
                  </p:nvSpPr>
                  <p:spPr>
                    <a:xfrm>
                      <a:off x="2210129" y="3752891"/>
                      <a:ext cx="75935" cy="303986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90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202"/>
                    <a:ext cx="381000" cy="609798"/>
                    <a:chOff x="2057400" y="3428802"/>
                    <a:chExt cx="381000" cy="609798"/>
                  </a:xfrm>
                </p:grpSpPr>
                <p:sp>
                  <p:nvSpPr>
                    <p:cNvPr id="1004" name="Cloud 20"/>
                    <p:cNvSpPr/>
                    <p:nvPr/>
                  </p:nvSpPr>
                  <p:spPr>
                    <a:xfrm>
                      <a:off x="2085932" y="3453887"/>
                      <a:ext cx="381206" cy="305409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005" name="Rectangle 21"/>
                    <p:cNvSpPr/>
                    <p:nvPr/>
                  </p:nvSpPr>
                  <p:spPr>
                    <a:xfrm>
                      <a:off x="2238637" y="3759296"/>
                      <a:ext cx="75795" cy="30443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8820" name="Group 14"/>
                <p:cNvGrpSpPr>
                  <a:grpSpLocks/>
                </p:cNvGrpSpPr>
                <p:nvPr/>
              </p:nvGrpSpPr>
              <p:grpSpPr bwMode="auto">
                <a:xfrm flipH="1">
                  <a:off x="1524000" y="2362200"/>
                  <a:ext cx="1066800" cy="1066800"/>
                  <a:chOff x="6934200" y="2362200"/>
                  <a:chExt cx="1066800" cy="1066800"/>
                </a:xfrm>
              </p:grpSpPr>
              <p:grpSp>
                <p:nvGrpSpPr>
                  <p:cNvPr id="28875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990" name="Cloud 39"/>
                    <p:cNvSpPr/>
                    <p:nvPr/>
                  </p:nvSpPr>
                  <p:spPr>
                    <a:xfrm>
                      <a:off x="2042981" y="3429168"/>
                      <a:ext cx="381206" cy="304930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91" name="Rectangle 990"/>
                    <p:cNvSpPr/>
                    <p:nvPr/>
                  </p:nvSpPr>
                  <p:spPr>
                    <a:xfrm>
                      <a:off x="2195687" y="3734098"/>
                      <a:ext cx="75795" cy="320912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76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980" name="Cloud 37"/>
                    <p:cNvSpPr/>
                    <p:nvPr/>
                  </p:nvSpPr>
                  <p:spPr>
                    <a:xfrm>
                      <a:off x="2028967" y="3457617"/>
                      <a:ext cx="409072" cy="305410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89" name="Rectangle 38"/>
                    <p:cNvSpPr/>
                    <p:nvPr/>
                  </p:nvSpPr>
                  <p:spPr>
                    <a:xfrm>
                      <a:off x="2209538" y="3763027"/>
                      <a:ext cx="75795" cy="3042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77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0800"/>
                    <a:ext cx="609600" cy="838200"/>
                    <a:chOff x="2057400" y="3429000"/>
                    <a:chExt cx="381000" cy="609600"/>
                  </a:xfrm>
                </p:grpSpPr>
                <p:sp>
                  <p:nvSpPr>
                    <p:cNvPr id="978" name="Cloud 66"/>
                    <p:cNvSpPr/>
                    <p:nvPr/>
                  </p:nvSpPr>
                  <p:spPr>
                    <a:xfrm>
                      <a:off x="2039505" y="3428936"/>
                      <a:ext cx="381067" cy="305104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9" name="Rectangle 36"/>
                    <p:cNvSpPr/>
                    <p:nvPr/>
                  </p:nvSpPr>
                  <p:spPr>
                    <a:xfrm>
                      <a:off x="2192071" y="3734041"/>
                      <a:ext cx="75934" cy="325444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78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968" name="Cloud 6"/>
                    <p:cNvSpPr/>
                    <p:nvPr/>
                  </p:nvSpPr>
                  <p:spPr>
                    <a:xfrm>
                      <a:off x="2057039" y="3457617"/>
                      <a:ext cx="381206" cy="305410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77" name="Rectangle 65"/>
                    <p:cNvSpPr/>
                    <p:nvPr/>
                  </p:nvSpPr>
                  <p:spPr>
                    <a:xfrm>
                      <a:off x="2209744" y="3763027"/>
                      <a:ext cx="75795" cy="3042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8821" name="Group 1"/>
                <p:cNvGrpSpPr>
                  <a:grpSpLocks/>
                </p:cNvGrpSpPr>
                <p:nvPr/>
              </p:nvGrpSpPr>
              <p:grpSpPr bwMode="auto">
                <a:xfrm>
                  <a:off x="2209800" y="2362200"/>
                  <a:ext cx="1066800" cy="1066800"/>
                  <a:chOff x="6934200" y="2362200"/>
                  <a:chExt cx="1066800" cy="1066800"/>
                </a:xfrm>
              </p:grpSpPr>
              <p:grpSp>
                <p:nvGrpSpPr>
                  <p:cNvPr id="28863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7010400" y="2362200"/>
                    <a:ext cx="762000" cy="1066800"/>
                    <a:chOff x="2057400" y="3429000"/>
                    <a:chExt cx="381000" cy="609600"/>
                  </a:xfrm>
                </p:grpSpPr>
                <p:sp>
                  <p:nvSpPr>
                    <p:cNvPr id="954" name="Cloud 953"/>
                    <p:cNvSpPr/>
                    <p:nvPr/>
                  </p:nvSpPr>
                  <p:spPr>
                    <a:xfrm>
                      <a:off x="2057378" y="3429168"/>
                      <a:ext cx="381206" cy="304930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5" name="Rectangle 954"/>
                    <p:cNvSpPr/>
                    <p:nvPr/>
                  </p:nvSpPr>
                  <p:spPr>
                    <a:xfrm>
                      <a:off x="2210083" y="3734098"/>
                      <a:ext cx="75795" cy="320912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64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934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944" name="Cloud 50"/>
                    <p:cNvSpPr/>
                    <p:nvPr/>
                  </p:nvSpPr>
                  <p:spPr>
                    <a:xfrm>
                      <a:off x="2057761" y="3457617"/>
                      <a:ext cx="409072" cy="305410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53" name="Rectangle 51"/>
                    <p:cNvSpPr/>
                    <p:nvPr/>
                  </p:nvSpPr>
                  <p:spPr>
                    <a:xfrm>
                      <a:off x="2210466" y="3763027"/>
                      <a:ext cx="75795" cy="3042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65" name="Group 100"/>
                  <p:cNvGrpSpPr>
                    <a:grpSpLocks/>
                  </p:cNvGrpSpPr>
                  <p:nvPr/>
                </p:nvGrpSpPr>
                <p:grpSpPr bwMode="auto">
                  <a:xfrm>
                    <a:off x="7391400" y="2590800"/>
                    <a:ext cx="609600" cy="838200"/>
                    <a:chOff x="2057400" y="3429000"/>
                    <a:chExt cx="381000" cy="609600"/>
                  </a:xfrm>
                </p:grpSpPr>
                <p:sp>
                  <p:nvSpPr>
                    <p:cNvPr id="895" name="Cloud 48"/>
                    <p:cNvSpPr/>
                    <p:nvPr/>
                  </p:nvSpPr>
                  <p:spPr>
                    <a:xfrm>
                      <a:off x="2057501" y="3428936"/>
                      <a:ext cx="381067" cy="305104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43" name="Rectangle 49"/>
                    <p:cNvSpPr/>
                    <p:nvPr/>
                  </p:nvSpPr>
                  <p:spPr>
                    <a:xfrm>
                      <a:off x="2210068" y="3734041"/>
                      <a:ext cx="75934" cy="325444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866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7315200" y="28194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893" name="Cloud 19"/>
                    <p:cNvSpPr/>
                    <p:nvPr/>
                  </p:nvSpPr>
                  <p:spPr>
                    <a:xfrm>
                      <a:off x="2085833" y="3457617"/>
                      <a:ext cx="381206" cy="305410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94" name="Rectangle 53"/>
                    <p:cNvSpPr/>
                    <p:nvPr/>
                  </p:nvSpPr>
                  <p:spPr>
                    <a:xfrm>
                      <a:off x="2238538" y="3763027"/>
                      <a:ext cx="75795" cy="3042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  <p:sp>
              <p:nvSpPr>
                <p:cNvPr id="28822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2362200" y="2264192"/>
                  <a:ext cx="879391" cy="1164808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823" name="Group 73"/>
                <p:cNvGrpSpPr>
                  <a:grpSpLocks/>
                </p:cNvGrpSpPr>
                <p:nvPr/>
              </p:nvGrpSpPr>
              <p:grpSpPr bwMode="auto">
                <a:xfrm>
                  <a:off x="2590800" y="2362200"/>
                  <a:ext cx="1295400" cy="1066800"/>
                  <a:chOff x="1905000" y="3657600"/>
                  <a:chExt cx="1295400" cy="1066800"/>
                </a:xfrm>
              </p:grpSpPr>
              <p:grpSp>
                <p:nvGrpSpPr>
                  <p:cNvPr id="2884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905000" y="3657600"/>
                    <a:ext cx="1066800" cy="1066800"/>
                    <a:chOff x="6934200" y="2362200"/>
                    <a:chExt cx="1066800" cy="1066800"/>
                  </a:xfrm>
                </p:grpSpPr>
                <p:grpSp>
                  <p:nvGrpSpPr>
                    <p:cNvPr id="28851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0400" y="2362200"/>
                      <a:ext cx="762000" cy="1066800"/>
                      <a:chOff x="2057400" y="3429000"/>
                      <a:chExt cx="381000" cy="609600"/>
                    </a:xfrm>
                  </p:grpSpPr>
                  <p:sp>
                    <p:nvSpPr>
                      <p:cNvPr id="887" name="Cloud 886"/>
                      <p:cNvSpPr/>
                      <p:nvPr/>
                    </p:nvSpPr>
                    <p:spPr>
                      <a:xfrm>
                        <a:off x="2057481" y="3429168"/>
                        <a:ext cx="395139" cy="304930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88" name="Rectangle 56"/>
                      <p:cNvSpPr/>
                      <p:nvPr/>
                    </p:nvSpPr>
                    <p:spPr>
                      <a:xfrm>
                        <a:off x="2210186" y="3734098"/>
                        <a:ext cx="75795" cy="320912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8852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34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885" name="Cloud 44"/>
                      <p:cNvSpPr/>
                      <p:nvPr/>
                    </p:nvSpPr>
                    <p:spPr>
                      <a:xfrm>
                        <a:off x="2085833" y="3457617"/>
                        <a:ext cx="381206" cy="305410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86" name="Rectangle 885"/>
                      <p:cNvSpPr/>
                      <p:nvPr/>
                    </p:nvSpPr>
                    <p:spPr>
                      <a:xfrm>
                        <a:off x="2238538" y="3763027"/>
                        <a:ext cx="75795" cy="304291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8853" name="Group 1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91400" y="2590800"/>
                      <a:ext cx="609600" cy="838200"/>
                      <a:chOff x="2057400" y="3429000"/>
                      <a:chExt cx="381000" cy="609600"/>
                    </a:xfrm>
                  </p:grpSpPr>
                  <p:sp>
                    <p:nvSpPr>
                      <p:cNvPr id="883" name="Cloud 42"/>
                      <p:cNvSpPr/>
                      <p:nvPr/>
                    </p:nvSpPr>
                    <p:spPr>
                      <a:xfrm>
                        <a:off x="2057630" y="3428936"/>
                        <a:ext cx="381067" cy="305104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84" name="Rectangle 43"/>
                      <p:cNvSpPr/>
                      <p:nvPr/>
                    </p:nvSpPr>
                    <p:spPr>
                      <a:xfrm>
                        <a:off x="2210196" y="3734041"/>
                        <a:ext cx="75934" cy="325444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8854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15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881" name="Cloud 880"/>
                      <p:cNvSpPr/>
                      <p:nvPr/>
                    </p:nvSpPr>
                    <p:spPr>
                      <a:xfrm>
                        <a:off x="2086039" y="3457617"/>
                        <a:ext cx="381206" cy="305410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82" name="Rectangle 41"/>
                      <p:cNvSpPr/>
                      <p:nvPr/>
                    </p:nvSpPr>
                    <p:spPr>
                      <a:xfrm>
                        <a:off x="2238743" y="3763027"/>
                        <a:ext cx="75795" cy="304291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874" name="Rectangle 42"/>
                  <p:cNvSpPr/>
                  <p:nvPr/>
                </p:nvSpPr>
                <p:spPr>
                  <a:xfrm>
                    <a:off x="2819569" y="4600972"/>
                    <a:ext cx="76910" cy="152145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75" name="Rectangle 43"/>
                  <p:cNvSpPr/>
                  <p:nvPr/>
                </p:nvSpPr>
                <p:spPr>
                  <a:xfrm>
                    <a:off x="2972274" y="4600972"/>
                    <a:ext cx="75795" cy="152145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76" name="Rectangle 44"/>
                  <p:cNvSpPr/>
                  <p:nvPr/>
                </p:nvSpPr>
                <p:spPr>
                  <a:xfrm>
                    <a:off x="3124979" y="4600972"/>
                    <a:ext cx="75795" cy="152145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8824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524000" y="2743200"/>
                  <a:ext cx="650791" cy="8620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25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828800" y="2743200"/>
                  <a:ext cx="650791" cy="8620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826" name="Group 73"/>
                <p:cNvGrpSpPr>
                  <a:grpSpLocks/>
                </p:cNvGrpSpPr>
                <p:nvPr/>
              </p:nvGrpSpPr>
              <p:grpSpPr bwMode="auto">
                <a:xfrm>
                  <a:off x="1981200" y="2590800"/>
                  <a:ext cx="1295400" cy="1066800"/>
                  <a:chOff x="1905000" y="3657600"/>
                  <a:chExt cx="1295400" cy="1066800"/>
                </a:xfrm>
              </p:grpSpPr>
              <p:grpSp>
                <p:nvGrpSpPr>
                  <p:cNvPr id="2883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905000" y="3657600"/>
                    <a:ext cx="1066800" cy="1066800"/>
                    <a:chOff x="6934200" y="2362200"/>
                    <a:chExt cx="1066800" cy="1066800"/>
                  </a:xfrm>
                </p:grpSpPr>
                <p:grpSp>
                  <p:nvGrpSpPr>
                    <p:cNvPr id="28835" name="Group 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0400" y="2362200"/>
                      <a:ext cx="762000" cy="1066800"/>
                      <a:chOff x="2057400" y="3429000"/>
                      <a:chExt cx="381000" cy="609600"/>
                    </a:xfrm>
                  </p:grpSpPr>
                  <p:sp>
                    <p:nvSpPr>
                      <p:cNvPr id="871" name="Cloud 870"/>
                      <p:cNvSpPr/>
                      <p:nvPr/>
                    </p:nvSpPr>
                    <p:spPr>
                      <a:xfrm>
                        <a:off x="2057428" y="3445571"/>
                        <a:ext cx="381206" cy="304930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72" name="Rectangle 871"/>
                      <p:cNvSpPr/>
                      <p:nvPr/>
                    </p:nvSpPr>
                    <p:spPr>
                      <a:xfrm>
                        <a:off x="2210133" y="3750501"/>
                        <a:ext cx="75795" cy="288309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8836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34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869" name="Cloud 28"/>
                      <p:cNvSpPr/>
                      <p:nvPr/>
                    </p:nvSpPr>
                    <p:spPr>
                      <a:xfrm>
                        <a:off x="2057861" y="3429267"/>
                        <a:ext cx="409071" cy="30540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70" name="Rectangle 869"/>
                      <p:cNvSpPr/>
                      <p:nvPr/>
                    </p:nvSpPr>
                    <p:spPr>
                      <a:xfrm>
                        <a:off x="2210565" y="3734676"/>
                        <a:ext cx="103662" cy="304291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8837" name="Group 1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91400" y="2590800"/>
                      <a:ext cx="609600" cy="838200"/>
                      <a:chOff x="2057400" y="3429000"/>
                      <a:chExt cx="381000" cy="609600"/>
                    </a:xfrm>
                  </p:grpSpPr>
                  <p:sp>
                    <p:nvSpPr>
                      <p:cNvPr id="867" name="Cloud 26"/>
                      <p:cNvSpPr/>
                      <p:nvPr/>
                    </p:nvSpPr>
                    <p:spPr>
                      <a:xfrm>
                        <a:off x="2057563" y="3449812"/>
                        <a:ext cx="381066" cy="284764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68" name="Rectangle 27"/>
                      <p:cNvSpPr/>
                      <p:nvPr/>
                    </p:nvSpPr>
                    <p:spPr>
                      <a:xfrm>
                        <a:off x="2210129" y="3734576"/>
                        <a:ext cx="75935" cy="304291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28838" name="Group 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15200" y="2819400"/>
                      <a:ext cx="381000" cy="609600"/>
                      <a:chOff x="2057400" y="3429000"/>
                      <a:chExt cx="381000" cy="609600"/>
                    </a:xfrm>
                  </p:grpSpPr>
                  <p:sp>
                    <p:nvSpPr>
                      <p:cNvPr id="865" name="Cloud 864"/>
                      <p:cNvSpPr/>
                      <p:nvPr/>
                    </p:nvSpPr>
                    <p:spPr>
                      <a:xfrm>
                        <a:off x="2085932" y="3429267"/>
                        <a:ext cx="381206" cy="305409"/>
                      </a:xfrm>
                      <a:prstGeom prst="cloud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66" name="Rectangle 25"/>
                      <p:cNvSpPr/>
                      <p:nvPr/>
                    </p:nvSpPr>
                    <p:spPr>
                      <a:xfrm>
                        <a:off x="2238637" y="3734676"/>
                        <a:ext cx="75795" cy="304291"/>
                      </a:xfrm>
                      <a:prstGeom prst="rect">
                        <a:avLst/>
                      </a:prstGeom>
                      <a:solidFill>
                        <a:srgbClr val="996633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en-US"/>
                      </a:p>
                    </p:txBody>
                  </p:sp>
                </p:grpSp>
              </p:grpSp>
              <p:sp>
                <p:nvSpPr>
                  <p:cNvPr id="858" name="Rectangle 857"/>
                  <p:cNvSpPr/>
                  <p:nvPr/>
                </p:nvSpPr>
                <p:spPr>
                  <a:xfrm>
                    <a:off x="2819463" y="4572621"/>
                    <a:ext cx="76910" cy="152145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59" name="Rectangle 858"/>
                  <p:cNvSpPr/>
                  <p:nvPr/>
                </p:nvSpPr>
                <p:spPr>
                  <a:xfrm>
                    <a:off x="2972167" y="4572621"/>
                    <a:ext cx="75795" cy="152145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60" name="Rectangle 859"/>
                  <p:cNvSpPr/>
                  <p:nvPr/>
                </p:nvSpPr>
                <p:spPr>
                  <a:xfrm>
                    <a:off x="3124873" y="4572621"/>
                    <a:ext cx="75795" cy="152145"/>
                  </a:xfrm>
                  <a:prstGeom prst="rect">
                    <a:avLst/>
                  </a:prstGeom>
                  <a:solidFill>
                    <a:srgbClr val="996633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8827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941523" y="3048000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28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676400" y="3048000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29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1828800" y="3048000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30" name="Tree"/>
                <p:cNvSpPr>
                  <a:spLocks noEditPoints="1" noChangeArrowheads="1"/>
                </p:cNvSpPr>
                <p:nvPr/>
              </p:nvSpPr>
              <p:spPr bwMode="auto">
                <a:xfrm>
                  <a:off x="3276600" y="2871787"/>
                  <a:ext cx="420677" cy="557213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0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17694720 60000 65536"/>
                    <a:gd name="T15" fmla="*/ 11796480 60000 65536"/>
                    <a:gd name="T16" fmla="*/ 11796480 60000 65536"/>
                    <a:gd name="T17" fmla="*/ 11796480 60000 65536"/>
                    <a:gd name="T18" fmla="*/ 0 60000 65536"/>
                    <a:gd name="T19" fmla="*/ 0 60000 65536"/>
                    <a:gd name="T20" fmla="*/ 0 60000 65536"/>
                    <a:gd name="T21" fmla="*/ 761 w 21600"/>
                    <a:gd name="T22" fmla="*/ 22454 h 21600"/>
                    <a:gd name="T23" fmla="*/ 21069 w 21600"/>
                    <a:gd name="T24" fmla="*/ 28282 h 216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0" h="21600">
                      <a:moveTo>
                        <a:pt x="0" y="18900"/>
                      </a:moveTo>
                      <a:lnTo>
                        <a:pt x="9257" y="18900"/>
                      </a:lnTo>
                      <a:lnTo>
                        <a:pt x="9257" y="21600"/>
                      </a:lnTo>
                      <a:lnTo>
                        <a:pt x="12343" y="21600"/>
                      </a:lnTo>
                      <a:lnTo>
                        <a:pt x="12343" y="18900"/>
                      </a:lnTo>
                      <a:lnTo>
                        <a:pt x="21600" y="18900"/>
                      </a:lnTo>
                      <a:lnTo>
                        <a:pt x="12343" y="12600"/>
                      </a:lnTo>
                      <a:lnTo>
                        <a:pt x="18514" y="12600"/>
                      </a:lnTo>
                      <a:lnTo>
                        <a:pt x="12343" y="6300"/>
                      </a:lnTo>
                      <a:lnTo>
                        <a:pt x="15429" y="6300"/>
                      </a:lnTo>
                      <a:lnTo>
                        <a:pt x="10800" y="0"/>
                      </a:lnTo>
                      <a:lnTo>
                        <a:pt x="6171" y="6300"/>
                      </a:lnTo>
                      <a:lnTo>
                        <a:pt x="9257" y="6300"/>
                      </a:lnTo>
                      <a:lnTo>
                        <a:pt x="3086" y="12600"/>
                      </a:lnTo>
                      <a:lnTo>
                        <a:pt x="9257" y="12600"/>
                      </a:lnTo>
                      <a:lnTo>
                        <a:pt x="0" y="1890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39" name="Circular Arrow 838"/>
              <p:cNvSpPr/>
              <p:nvPr/>
            </p:nvSpPr>
            <p:spPr>
              <a:xfrm rot="15573088">
                <a:off x="2681195" y="1884407"/>
                <a:ext cx="2133802" cy="205738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946883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0" name="Circular Arrow 839"/>
              <p:cNvSpPr/>
              <p:nvPr/>
            </p:nvSpPr>
            <p:spPr>
              <a:xfrm rot="20406037">
                <a:off x="3752495" y="1238560"/>
                <a:ext cx="2133063" cy="2057848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946883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1" name="Circular Arrow 840"/>
              <p:cNvSpPr/>
              <p:nvPr/>
            </p:nvSpPr>
            <p:spPr>
              <a:xfrm rot="3030693">
                <a:off x="5053611" y="1896772"/>
                <a:ext cx="2133802" cy="2057385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946883"/>
                  <a:gd name="adj5" fmla="val 12500"/>
                </a:avLst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2" name="24-Point Star 841"/>
              <p:cNvSpPr/>
              <p:nvPr/>
            </p:nvSpPr>
            <p:spPr>
              <a:xfrm>
                <a:off x="3657457" y="2286031"/>
                <a:ext cx="610704" cy="549347"/>
              </a:xfrm>
              <a:prstGeom prst="star24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735" name="TextBox 760"/>
            <p:cNvSpPr txBox="1">
              <a:spLocks noChangeArrowheads="1"/>
            </p:cNvSpPr>
            <p:nvPr/>
          </p:nvSpPr>
          <p:spPr bwMode="auto">
            <a:xfrm>
              <a:off x="6553200" y="2286000"/>
              <a:ext cx="1447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7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Natural Carbon Cycle</a:t>
              </a:r>
            </a:p>
          </p:txBody>
        </p:sp>
        <p:sp>
          <p:nvSpPr>
            <p:cNvPr id="28736" name="TextBox 761"/>
            <p:cNvSpPr txBox="1">
              <a:spLocks noChangeArrowheads="1"/>
            </p:cNvSpPr>
            <p:nvPr/>
          </p:nvSpPr>
          <p:spPr bwMode="auto">
            <a:xfrm>
              <a:off x="6705600" y="1444823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737" name="TextBox 762"/>
            <p:cNvSpPr txBox="1">
              <a:spLocks noChangeArrowheads="1"/>
            </p:cNvSpPr>
            <p:nvPr/>
          </p:nvSpPr>
          <p:spPr bwMode="auto">
            <a:xfrm>
              <a:off x="8229600" y="2130623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738" name="TextBox 763"/>
            <p:cNvSpPr txBox="1">
              <a:spLocks noChangeArrowheads="1"/>
            </p:cNvSpPr>
            <p:nvPr/>
          </p:nvSpPr>
          <p:spPr bwMode="auto">
            <a:xfrm>
              <a:off x="5334000" y="2057400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739" name="TextBox 764"/>
            <p:cNvSpPr txBox="1">
              <a:spLocks noChangeArrowheads="1"/>
            </p:cNvSpPr>
            <p:nvPr/>
          </p:nvSpPr>
          <p:spPr bwMode="auto">
            <a:xfrm>
              <a:off x="8077200" y="3276600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740" name="TextBox 765"/>
            <p:cNvSpPr txBox="1">
              <a:spLocks noChangeArrowheads="1"/>
            </p:cNvSpPr>
            <p:nvPr/>
          </p:nvSpPr>
          <p:spPr bwMode="auto">
            <a:xfrm>
              <a:off x="4038600" y="1676400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741" name="TextBox 766"/>
            <p:cNvSpPr txBox="1">
              <a:spLocks noChangeArrowheads="1"/>
            </p:cNvSpPr>
            <p:nvPr/>
          </p:nvSpPr>
          <p:spPr bwMode="auto">
            <a:xfrm>
              <a:off x="4572000" y="4267200"/>
              <a:ext cx="53340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3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3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grpSp>
          <p:nvGrpSpPr>
            <p:cNvPr id="28742" name="Group 194"/>
            <p:cNvGrpSpPr>
              <a:grpSpLocks/>
            </p:cNvGrpSpPr>
            <p:nvPr/>
          </p:nvGrpSpPr>
          <p:grpSpPr bwMode="auto">
            <a:xfrm>
              <a:off x="1219200" y="1484809"/>
              <a:ext cx="7772400" cy="4915991"/>
              <a:chOff x="1219200" y="1484809"/>
              <a:chExt cx="7772400" cy="4915991"/>
            </a:xfrm>
          </p:grpSpPr>
          <p:grpSp>
            <p:nvGrpSpPr>
              <p:cNvPr id="28743" name="Group 193"/>
              <p:cNvGrpSpPr>
                <a:grpSpLocks/>
              </p:cNvGrpSpPr>
              <p:nvPr/>
            </p:nvGrpSpPr>
            <p:grpSpPr bwMode="auto">
              <a:xfrm>
                <a:off x="1219200" y="1484809"/>
                <a:ext cx="7772400" cy="4915991"/>
                <a:chOff x="1219200" y="1484809"/>
                <a:chExt cx="7772400" cy="4915991"/>
              </a:xfrm>
            </p:grpSpPr>
            <p:grpSp>
              <p:nvGrpSpPr>
                <p:cNvPr id="28745" name="Group 312"/>
                <p:cNvGrpSpPr>
                  <a:grpSpLocks/>
                </p:cNvGrpSpPr>
                <p:nvPr/>
              </p:nvGrpSpPr>
              <p:grpSpPr bwMode="auto">
                <a:xfrm>
                  <a:off x="1219200" y="3200400"/>
                  <a:ext cx="2743200" cy="2133600"/>
                  <a:chOff x="990600" y="2971800"/>
                  <a:chExt cx="2743200" cy="2133600"/>
                </a:xfrm>
              </p:grpSpPr>
              <p:sp>
                <p:nvSpPr>
                  <p:cNvPr id="796" name="Rectangle 795"/>
                  <p:cNvSpPr/>
                  <p:nvPr/>
                </p:nvSpPr>
                <p:spPr>
                  <a:xfrm>
                    <a:off x="1524000" y="4038665"/>
                    <a:ext cx="1600200" cy="1066767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7" name="Trapezoid 796"/>
                  <p:cNvSpPr/>
                  <p:nvPr/>
                </p:nvSpPr>
                <p:spPr>
                  <a:xfrm>
                    <a:off x="1447800" y="3581479"/>
                    <a:ext cx="1752600" cy="457186"/>
                  </a:xfrm>
                  <a:prstGeom prst="trapezoid">
                    <a:avLst/>
                  </a:prstGeom>
                  <a:solidFill>
                    <a:schemeClr val="tx2"/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8" name="Rectangle 797"/>
                  <p:cNvSpPr/>
                  <p:nvPr/>
                </p:nvSpPr>
                <p:spPr>
                  <a:xfrm>
                    <a:off x="2057400" y="4724444"/>
                    <a:ext cx="228600" cy="3809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9" name="Rectangle 798"/>
                  <p:cNvSpPr/>
                  <p:nvPr/>
                </p:nvSpPr>
                <p:spPr>
                  <a:xfrm>
                    <a:off x="2286000" y="4724444"/>
                    <a:ext cx="228600" cy="38098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00" name="Rectangle 799"/>
                  <p:cNvSpPr/>
                  <p:nvPr/>
                </p:nvSpPr>
                <p:spPr>
                  <a:xfrm>
                    <a:off x="2133600" y="4800641"/>
                    <a:ext cx="76200" cy="15239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01" name="Rectangle 800"/>
                  <p:cNvSpPr/>
                  <p:nvPr/>
                </p:nvSpPr>
                <p:spPr>
                  <a:xfrm>
                    <a:off x="2362200" y="4800641"/>
                    <a:ext cx="76200" cy="15239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2877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676400" y="4114800"/>
                    <a:ext cx="228600" cy="304800"/>
                    <a:chOff x="4419600" y="5638800"/>
                    <a:chExt cx="228600" cy="304800"/>
                  </a:xfrm>
                </p:grpSpPr>
                <p:sp>
                  <p:nvSpPr>
                    <p:cNvPr id="835" name="Rectangle 834"/>
                    <p:cNvSpPr/>
                    <p:nvPr/>
                  </p:nvSpPr>
                  <p:spPr>
                    <a:xfrm>
                      <a:off x="4419600" y="5638863"/>
                      <a:ext cx="228600" cy="3047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6" name="Rectangle 835"/>
                    <p:cNvSpPr/>
                    <p:nvPr/>
                  </p:nvSpPr>
                  <p:spPr>
                    <a:xfrm>
                      <a:off x="4495800" y="5715061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7" name="Rectangle 836"/>
                    <p:cNvSpPr/>
                    <p:nvPr/>
                  </p:nvSpPr>
                  <p:spPr>
                    <a:xfrm>
                      <a:off x="4495800" y="5791258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77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1981200" y="4114800"/>
                    <a:ext cx="228600" cy="304800"/>
                    <a:chOff x="4419600" y="5638800"/>
                    <a:chExt cx="228600" cy="304800"/>
                  </a:xfrm>
                </p:grpSpPr>
                <p:sp>
                  <p:nvSpPr>
                    <p:cNvPr id="832" name="Rectangle 831"/>
                    <p:cNvSpPr/>
                    <p:nvPr/>
                  </p:nvSpPr>
                  <p:spPr>
                    <a:xfrm>
                      <a:off x="4419600" y="5638863"/>
                      <a:ext cx="228600" cy="3047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3" name="Rectangle 832"/>
                    <p:cNvSpPr/>
                    <p:nvPr/>
                  </p:nvSpPr>
                  <p:spPr>
                    <a:xfrm>
                      <a:off x="4495800" y="5715061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4" name="Rectangle 833"/>
                    <p:cNvSpPr/>
                    <p:nvPr/>
                  </p:nvSpPr>
                  <p:spPr>
                    <a:xfrm>
                      <a:off x="4495800" y="5791258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778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438400" y="4114800"/>
                    <a:ext cx="228600" cy="304800"/>
                    <a:chOff x="4419600" y="5638800"/>
                    <a:chExt cx="228600" cy="304800"/>
                  </a:xfrm>
                </p:grpSpPr>
                <p:sp>
                  <p:nvSpPr>
                    <p:cNvPr id="829" name="Rectangle 828"/>
                    <p:cNvSpPr/>
                    <p:nvPr/>
                  </p:nvSpPr>
                  <p:spPr>
                    <a:xfrm>
                      <a:off x="4419600" y="5638863"/>
                      <a:ext cx="228600" cy="3047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0" name="Rectangle 829"/>
                    <p:cNvSpPr/>
                    <p:nvPr/>
                  </p:nvSpPr>
                  <p:spPr>
                    <a:xfrm>
                      <a:off x="4495800" y="5715061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31" name="Rectangle 830"/>
                    <p:cNvSpPr/>
                    <p:nvPr/>
                  </p:nvSpPr>
                  <p:spPr>
                    <a:xfrm>
                      <a:off x="4495800" y="5791258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77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743200" y="4114800"/>
                    <a:ext cx="228600" cy="304800"/>
                    <a:chOff x="4419600" y="5638800"/>
                    <a:chExt cx="228600" cy="304800"/>
                  </a:xfrm>
                </p:grpSpPr>
                <p:sp>
                  <p:nvSpPr>
                    <p:cNvPr id="826" name="Rectangle 825"/>
                    <p:cNvSpPr/>
                    <p:nvPr/>
                  </p:nvSpPr>
                  <p:spPr>
                    <a:xfrm>
                      <a:off x="4419600" y="5638863"/>
                      <a:ext cx="228600" cy="3047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7" name="Rectangle 826"/>
                    <p:cNvSpPr/>
                    <p:nvPr/>
                  </p:nvSpPr>
                  <p:spPr>
                    <a:xfrm>
                      <a:off x="4495800" y="5715061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8" name="Rectangle 827"/>
                    <p:cNvSpPr/>
                    <p:nvPr/>
                  </p:nvSpPr>
                  <p:spPr>
                    <a:xfrm>
                      <a:off x="4495800" y="5791258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780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676400" y="4572000"/>
                    <a:ext cx="228600" cy="304800"/>
                    <a:chOff x="4419600" y="5638800"/>
                    <a:chExt cx="228600" cy="304800"/>
                  </a:xfrm>
                </p:grpSpPr>
                <p:sp>
                  <p:nvSpPr>
                    <p:cNvPr id="823" name="Rectangle 822"/>
                    <p:cNvSpPr/>
                    <p:nvPr/>
                  </p:nvSpPr>
                  <p:spPr>
                    <a:xfrm>
                      <a:off x="4419600" y="5638848"/>
                      <a:ext cx="228600" cy="3047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4" name="Rectangle 823"/>
                    <p:cNvSpPr/>
                    <p:nvPr/>
                  </p:nvSpPr>
                  <p:spPr>
                    <a:xfrm>
                      <a:off x="4495800" y="5715046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5" name="Rectangle 824"/>
                    <p:cNvSpPr/>
                    <p:nvPr/>
                  </p:nvSpPr>
                  <p:spPr>
                    <a:xfrm>
                      <a:off x="4495800" y="5791243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781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2743200" y="4572000"/>
                    <a:ext cx="228600" cy="304800"/>
                    <a:chOff x="4419600" y="5638800"/>
                    <a:chExt cx="228600" cy="304800"/>
                  </a:xfrm>
                </p:grpSpPr>
                <p:sp>
                  <p:nvSpPr>
                    <p:cNvPr id="820" name="Rectangle 819"/>
                    <p:cNvSpPr/>
                    <p:nvPr/>
                  </p:nvSpPr>
                  <p:spPr>
                    <a:xfrm>
                      <a:off x="4419600" y="5638848"/>
                      <a:ext cx="228600" cy="30479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1" name="Rectangle 820"/>
                    <p:cNvSpPr/>
                    <p:nvPr/>
                  </p:nvSpPr>
                  <p:spPr>
                    <a:xfrm>
                      <a:off x="4495800" y="5715046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22" name="Rectangle 821"/>
                    <p:cNvSpPr/>
                    <p:nvPr/>
                  </p:nvSpPr>
                  <p:spPr>
                    <a:xfrm>
                      <a:off x="4495800" y="5791243"/>
                      <a:ext cx="76200" cy="7619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808" name="Rectangle 807"/>
                  <p:cNvSpPr/>
                  <p:nvPr/>
                </p:nvSpPr>
                <p:spPr>
                  <a:xfrm>
                    <a:off x="3276600" y="3429084"/>
                    <a:ext cx="152400" cy="1066767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09" name="Cloud 808"/>
                  <p:cNvSpPr/>
                  <p:nvPr/>
                </p:nvSpPr>
                <p:spPr>
                  <a:xfrm>
                    <a:off x="3200400" y="2971898"/>
                    <a:ext cx="304800" cy="380988"/>
                  </a:xfrm>
                  <a:prstGeom prst="cloud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>
                    <a:solidFill>
                      <a:schemeClr val="accent3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28784" name="Group 129"/>
                  <p:cNvGrpSpPr>
                    <a:grpSpLocks/>
                  </p:cNvGrpSpPr>
                  <p:nvPr/>
                </p:nvGrpSpPr>
                <p:grpSpPr bwMode="auto">
                  <a:xfrm>
                    <a:off x="1219200" y="44958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818" name="Cloud 817"/>
                    <p:cNvSpPr/>
                    <p:nvPr/>
                  </p:nvSpPr>
                  <p:spPr>
                    <a:xfrm>
                      <a:off x="2057400" y="3429051"/>
                      <a:ext cx="381000" cy="304791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9" name="Rectangle 818"/>
                    <p:cNvSpPr/>
                    <p:nvPr/>
                  </p:nvSpPr>
                  <p:spPr>
                    <a:xfrm>
                      <a:off x="2209800" y="3733841"/>
                      <a:ext cx="76200" cy="3047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28785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990600" y="44958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816" name="Cloud 815"/>
                    <p:cNvSpPr/>
                    <p:nvPr/>
                  </p:nvSpPr>
                  <p:spPr>
                    <a:xfrm>
                      <a:off x="2057400" y="3429051"/>
                      <a:ext cx="381000" cy="304791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7" name="Rectangle 816"/>
                    <p:cNvSpPr/>
                    <p:nvPr/>
                  </p:nvSpPr>
                  <p:spPr>
                    <a:xfrm>
                      <a:off x="2209800" y="3733841"/>
                      <a:ext cx="76200" cy="3047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812" name="Rectangle 811"/>
                  <p:cNvSpPr/>
                  <p:nvPr/>
                </p:nvSpPr>
                <p:spPr>
                  <a:xfrm>
                    <a:off x="3124200" y="4495851"/>
                    <a:ext cx="304800" cy="609581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28787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3352800" y="4495800"/>
                    <a:ext cx="381000" cy="609600"/>
                    <a:chOff x="2057400" y="3429000"/>
                    <a:chExt cx="381000" cy="609600"/>
                  </a:xfrm>
                </p:grpSpPr>
                <p:sp>
                  <p:nvSpPr>
                    <p:cNvPr id="814" name="Cloud 813"/>
                    <p:cNvSpPr/>
                    <p:nvPr/>
                  </p:nvSpPr>
                  <p:spPr>
                    <a:xfrm>
                      <a:off x="2057400" y="3429051"/>
                      <a:ext cx="381000" cy="304791"/>
                    </a:xfrm>
                    <a:prstGeom prst="cloud">
                      <a:avLst/>
                    </a:prstGeom>
                    <a:solidFill>
                      <a:srgbClr val="92D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15" name="Rectangle 814"/>
                    <p:cNvSpPr/>
                    <p:nvPr/>
                  </p:nvSpPr>
                  <p:spPr>
                    <a:xfrm>
                      <a:off x="2209800" y="3733841"/>
                      <a:ext cx="76200" cy="304791"/>
                    </a:xfrm>
                    <a:prstGeom prst="rect">
                      <a:avLst/>
                    </a:prstGeom>
                    <a:solidFill>
                      <a:srgbClr val="996633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28746" name="Group 130"/>
                <p:cNvGrpSpPr>
                  <a:grpSpLocks/>
                </p:cNvGrpSpPr>
                <p:nvPr/>
              </p:nvGrpSpPr>
              <p:grpSpPr bwMode="auto">
                <a:xfrm>
                  <a:off x="7162800" y="4343400"/>
                  <a:ext cx="1828800" cy="762000"/>
                  <a:chOff x="2819400" y="4648200"/>
                  <a:chExt cx="1828800" cy="762000"/>
                </a:xfrm>
              </p:grpSpPr>
              <p:sp>
                <p:nvSpPr>
                  <p:cNvPr id="789" name="Half Frame 788"/>
                  <p:cNvSpPr/>
                  <p:nvPr/>
                </p:nvSpPr>
                <p:spPr bwMode="auto">
                  <a:xfrm rot="3855867">
                    <a:off x="3189294" y="4510141"/>
                    <a:ext cx="449249" cy="935038"/>
                  </a:xfrm>
                  <a:prstGeom prst="halfFrame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0" name="Rectangle 789"/>
                  <p:cNvSpPr/>
                  <p:nvPr/>
                </p:nvSpPr>
                <p:spPr bwMode="auto">
                  <a:xfrm>
                    <a:off x="3429000" y="4953054"/>
                    <a:ext cx="1219200" cy="228593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1" name="Trapezoid 790"/>
                  <p:cNvSpPr/>
                  <p:nvPr/>
                </p:nvSpPr>
                <p:spPr bwMode="auto">
                  <a:xfrm>
                    <a:off x="4114800" y="4648263"/>
                    <a:ext cx="457200" cy="304791"/>
                  </a:xfrm>
                  <a:prstGeom prst="trapezoid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2" name="Block Arc 791"/>
                  <p:cNvSpPr/>
                  <p:nvPr/>
                </p:nvSpPr>
                <p:spPr bwMode="auto">
                  <a:xfrm>
                    <a:off x="2819400" y="4876856"/>
                    <a:ext cx="533400" cy="380989"/>
                  </a:xfrm>
                  <a:prstGeom prst="blockArc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3" name="Rectangle 792"/>
                  <p:cNvSpPr/>
                  <p:nvPr/>
                </p:nvSpPr>
                <p:spPr bwMode="auto">
                  <a:xfrm flipH="1">
                    <a:off x="4267200" y="4724461"/>
                    <a:ext cx="152400" cy="15239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4" name="Oval 793"/>
                  <p:cNvSpPr/>
                  <p:nvPr/>
                </p:nvSpPr>
                <p:spPr bwMode="auto">
                  <a:xfrm flipH="1">
                    <a:off x="4191000" y="5105449"/>
                    <a:ext cx="304800" cy="304791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95" name="Oval 794"/>
                  <p:cNvSpPr/>
                  <p:nvPr/>
                </p:nvSpPr>
                <p:spPr bwMode="auto">
                  <a:xfrm flipH="1">
                    <a:off x="3581400" y="5105449"/>
                    <a:ext cx="304800" cy="304791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773" name="Block Arc 772"/>
                <p:cNvSpPr/>
                <p:nvPr/>
              </p:nvSpPr>
              <p:spPr>
                <a:xfrm rot="10800000">
                  <a:off x="2362200" y="4419661"/>
                  <a:ext cx="5715000" cy="1981139"/>
                </a:xfrm>
                <a:prstGeom prst="blockArc">
                  <a:avLst>
                    <a:gd name="adj1" fmla="val 10455761"/>
                    <a:gd name="adj2" fmla="val 0"/>
                    <a:gd name="adj3" fmla="val 15000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4" name="Circular Arrow 773"/>
                <p:cNvSpPr/>
                <p:nvPr/>
              </p:nvSpPr>
              <p:spPr>
                <a:xfrm rot="18121681">
                  <a:off x="3218693" y="1540784"/>
                  <a:ext cx="2368477" cy="2255837"/>
                </a:xfrm>
                <a:prstGeom prst="circularArrow">
                  <a:avLst>
                    <a:gd name="adj1" fmla="val 12500"/>
                    <a:gd name="adj2" fmla="val 1142319"/>
                    <a:gd name="adj3" fmla="val 20457681"/>
                    <a:gd name="adj4" fmla="val 12891328"/>
                    <a:gd name="adj5" fmla="val 12500"/>
                  </a:avLst>
                </a:prstGeom>
                <a:solidFill>
                  <a:srgbClr val="66FF6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5" name="Up Arrow 774"/>
                <p:cNvSpPr/>
                <p:nvPr/>
              </p:nvSpPr>
              <p:spPr>
                <a:xfrm>
                  <a:off x="8077200" y="3276696"/>
                  <a:ext cx="457200" cy="1066767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776" name="Up Arrow 775"/>
                <p:cNvSpPr/>
                <p:nvPr/>
              </p:nvSpPr>
              <p:spPr>
                <a:xfrm>
                  <a:off x="4572000" y="4267266"/>
                  <a:ext cx="457200" cy="1066767"/>
                </a:xfrm>
                <a:prstGeom prst="upArrow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8751" name="TextBox 776"/>
                <p:cNvSpPr txBox="1">
                  <a:spLocks noChangeArrowheads="1"/>
                </p:cNvSpPr>
                <p:nvPr/>
              </p:nvSpPr>
              <p:spPr bwMode="auto">
                <a:xfrm>
                  <a:off x="1828800" y="3121223"/>
                  <a:ext cx="1447800" cy="6155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700" b="1"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Wood Heated Building</a:t>
                  </a:r>
                </a:p>
              </p:txBody>
            </p:sp>
            <p:grpSp>
              <p:nvGrpSpPr>
                <p:cNvPr id="28752" name="Group 184"/>
                <p:cNvGrpSpPr>
                  <a:grpSpLocks/>
                </p:cNvGrpSpPr>
                <p:nvPr/>
              </p:nvGrpSpPr>
              <p:grpSpPr bwMode="auto">
                <a:xfrm>
                  <a:off x="4038600" y="5410200"/>
                  <a:ext cx="2362200" cy="838200"/>
                  <a:chOff x="4038600" y="5410200"/>
                  <a:chExt cx="2362200" cy="838200"/>
                </a:xfrm>
              </p:grpSpPr>
              <p:grpSp>
                <p:nvGrpSpPr>
                  <p:cNvPr id="28755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4038600" y="5410200"/>
                    <a:ext cx="2362200" cy="838200"/>
                    <a:chOff x="3962400" y="2819400"/>
                    <a:chExt cx="2362200" cy="838200"/>
                  </a:xfrm>
                </p:grpSpPr>
                <p:sp>
                  <p:nvSpPr>
                    <p:cNvPr id="783" name="Rectangle 782"/>
                    <p:cNvSpPr/>
                    <p:nvPr/>
                  </p:nvSpPr>
                  <p:spPr>
                    <a:xfrm>
                      <a:off x="4495800" y="2819430"/>
                      <a:ext cx="1828800" cy="60958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4" name="Oval 783"/>
                    <p:cNvSpPr/>
                    <p:nvPr/>
                  </p:nvSpPr>
                  <p:spPr>
                    <a:xfrm>
                      <a:off x="4572000" y="3352813"/>
                      <a:ext cx="304800" cy="304791"/>
                    </a:xfrm>
                    <a:prstGeom prst="ellipse">
                      <a:avLst/>
                    </a:pr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5" name="Oval 784"/>
                    <p:cNvSpPr/>
                    <p:nvPr/>
                  </p:nvSpPr>
                  <p:spPr>
                    <a:xfrm>
                      <a:off x="5943600" y="3352813"/>
                      <a:ext cx="304800" cy="304791"/>
                    </a:xfrm>
                    <a:prstGeom prst="ellipse">
                      <a:avLst/>
                    </a:pr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6" name="Oval 785"/>
                    <p:cNvSpPr/>
                    <p:nvPr/>
                  </p:nvSpPr>
                  <p:spPr>
                    <a:xfrm>
                      <a:off x="4114800" y="3352813"/>
                      <a:ext cx="304800" cy="304791"/>
                    </a:xfrm>
                    <a:prstGeom prst="ellipse">
                      <a:avLst/>
                    </a:pr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 w="762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7" name="Freeform 786"/>
                    <p:cNvSpPr/>
                    <p:nvPr/>
                  </p:nvSpPr>
                  <p:spPr>
                    <a:xfrm>
                      <a:off x="3962400" y="3005162"/>
                      <a:ext cx="531813" cy="423849"/>
                    </a:xfrm>
                    <a:custGeom>
                      <a:avLst/>
                      <a:gdLst>
                        <a:gd name="connsiteX0" fmla="*/ 548640 w 561703"/>
                        <a:gd name="connsiteY0" fmla="*/ 431074 h 431074"/>
                        <a:gd name="connsiteX1" fmla="*/ 0 w 561703"/>
                        <a:gd name="connsiteY1" fmla="*/ 431074 h 431074"/>
                        <a:gd name="connsiteX2" fmla="*/ 65314 w 561703"/>
                        <a:gd name="connsiteY2" fmla="*/ 195943 h 431074"/>
                        <a:gd name="connsiteX3" fmla="*/ 261257 w 561703"/>
                        <a:gd name="connsiteY3" fmla="*/ 195943 h 431074"/>
                        <a:gd name="connsiteX4" fmla="*/ 261257 w 561703"/>
                        <a:gd name="connsiteY4" fmla="*/ 0 h 431074"/>
                        <a:gd name="connsiteX5" fmla="*/ 561703 w 561703"/>
                        <a:gd name="connsiteY5" fmla="*/ 0 h 431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1703" h="431074">
                          <a:moveTo>
                            <a:pt x="548640" y="431074"/>
                          </a:moveTo>
                          <a:lnTo>
                            <a:pt x="0" y="431074"/>
                          </a:lnTo>
                          <a:lnTo>
                            <a:pt x="65314" y="195943"/>
                          </a:lnTo>
                          <a:lnTo>
                            <a:pt x="261257" y="195943"/>
                          </a:lnTo>
                          <a:lnTo>
                            <a:pt x="261257" y="0"/>
                          </a:lnTo>
                          <a:lnTo>
                            <a:pt x="561703" y="0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788" name="Rectangle 787"/>
                    <p:cNvSpPr/>
                    <p:nvPr/>
                  </p:nvSpPr>
                  <p:spPr>
                    <a:xfrm>
                      <a:off x="4267200" y="3048023"/>
                      <a:ext cx="152400" cy="152395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28756" name="TextBox 7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72000" y="5410200"/>
                    <a:ext cx="1828800" cy="61555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700" b="1">
                        <a:solidFill>
                          <a:schemeClr val="bg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rPr>
                      <a:t>Woodchips</a:t>
                    </a:r>
                    <a:br>
                      <a:rPr lang="en-US" altLang="en-US" sz="1700" b="1">
                        <a:solidFill>
                          <a:schemeClr val="bg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rPr>
                    </a:br>
                    <a:r>
                      <a:rPr lang="en-US" altLang="en-US" sz="1700" b="1">
                        <a:solidFill>
                          <a:schemeClr val="bg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rPr>
                      <a:t>(forest carbon)</a:t>
                    </a:r>
                  </a:p>
                </p:txBody>
              </p:sp>
            </p:grpSp>
            <p:sp>
              <p:nvSpPr>
                <p:cNvPr id="28753" name="TextBox 778"/>
                <p:cNvSpPr txBox="1">
                  <a:spLocks noChangeArrowheads="1"/>
                </p:cNvSpPr>
                <p:nvPr/>
              </p:nvSpPr>
              <p:spPr bwMode="auto">
                <a:xfrm>
                  <a:off x="4191000" y="1676400"/>
                  <a:ext cx="533400" cy="292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300" b="1"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CO</a:t>
                  </a:r>
                  <a:r>
                    <a:rPr lang="en-US" altLang="en-US" sz="1300" b="1" baseline="-25000"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28754" name="TextBox 779"/>
                <p:cNvSpPr txBox="1">
                  <a:spLocks noChangeArrowheads="1"/>
                </p:cNvSpPr>
                <p:nvPr/>
              </p:nvSpPr>
              <p:spPr bwMode="auto">
                <a:xfrm>
                  <a:off x="4572000" y="3974812"/>
                  <a:ext cx="533400" cy="292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300" b="1"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CO</a:t>
                  </a:r>
                  <a:r>
                    <a:rPr lang="en-US" altLang="en-US" sz="1300" b="1" baseline="-25000">
                      <a:latin typeface="Calibri" pitchFamily="34" charset="0"/>
                      <a:ea typeface="Calibri" pitchFamily="34" charset="0"/>
                      <a:cs typeface="Calibri" pitchFamily="34" charset="0"/>
                    </a:rPr>
                    <a:t>2</a:t>
                  </a:r>
                </a:p>
              </p:txBody>
            </p:sp>
          </p:grpSp>
          <p:sp>
            <p:nvSpPr>
              <p:cNvPr id="28744" name="TextBox 769"/>
              <p:cNvSpPr txBox="1">
                <a:spLocks noChangeArrowheads="1"/>
              </p:cNvSpPr>
              <p:nvPr/>
            </p:nvSpPr>
            <p:spPr bwMode="auto">
              <a:xfrm>
                <a:off x="8077200" y="3048000"/>
                <a:ext cx="533400" cy="292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1300" b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CO</a:t>
                </a:r>
                <a:r>
                  <a:rPr lang="en-US" altLang="en-US" sz="1300" b="1" baseline="-25000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2</a:t>
                </a:r>
              </a:p>
            </p:txBody>
          </p:sp>
        </p:grpSp>
      </p:grpSp>
      <p:grpSp>
        <p:nvGrpSpPr>
          <p:cNvPr id="7460" name="Group 1023"/>
          <p:cNvGrpSpPr>
            <a:grpSpLocks/>
          </p:cNvGrpSpPr>
          <p:nvPr/>
        </p:nvGrpSpPr>
        <p:grpSpPr bwMode="auto">
          <a:xfrm>
            <a:off x="4512710" y="1524699"/>
            <a:ext cx="3962400" cy="4953000"/>
            <a:chOff x="5181600" y="1447800"/>
            <a:chExt cx="3962400" cy="4953000"/>
          </a:xfrm>
        </p:grpSpPr>
        <p:sp>
          <p:nvSpPr>
            <p:cNvPr id="1025" name="Moon 1024"/>
            <p:cNvSpPr/>
            <p:nvPr/>
          </p:nvSpPr>
          <p:spPr>
            <a:xfrm rot="14517020">
              <a:off x="6427788" y="3762375"/>
              <a:ext cx="965200" cy="2647950"/>
            </a:xfrm>
            <a:prstGeom prst="moon">
              <a:avLst>
                <a:gd name="adj" fmla="val 26811"/>
              </a:avLst>
            </a:prstGeom>
            <a:solidFill>
              <a:schemeClr val="tx2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8680" name="Group 538"/>
            <p:cNvGrpSpPr>
              <a:grpSpLocks/>
            </p:cNvGrpSpPr>
            <p:nvPr/>
          </p:nvGrpSpPr>
          <p:grpSpPr bwMode="auto">
            <a:xfrm>
              <a:off x="7023100" y="2743200"/>
              <a:ext cx="1634067" cy="1617140"/>
              <a:chOff x="7023100" y="2743200"/>
              <a:chExt cx="1634067" cy="1617140"/>
            </a:xfrm>
          </p:grpSpPr>
          <p:grpSp>
            <p:nvGrpSpPr>
              <p:cNvPr id="28700" name="Group 132"/>
              <p:cNvGrpSpPr>
                <a:grpSpLocks/>
              </p:cNvGrpSpPr>
              <p:nvPr/>
            </p:nvGrpSpPr>
            <p:grpSpPr bwMode="auto">
              <a:xfrm>
                <a:off x="7116233" y="3810006"/>
                <a:ext cx="275167" cy="440268"/>
                <a:chOff x="2057400" y="3429000"/>
                <a:chExt cx="381000" cy="609600"/>
              </a:xfrm>
            </p:grpSpPr>
            <p:sp>
              <p:nvSpPr>
                <p:cNvPr id="1131" name="Cloud 1130"/>
                <p:cNvSpPr/>
                <p:nvPr/>
              </p:nvSpPr>
              <p:spPr>
                <a:xfrm>
                  <a:off x="2058134" y="3428992"/>
                  <a:ext cx="380266" cy="305532"/>
                </a:xfrm>
                <a:prstGeom prst="cloud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32" name="Rectangle 1131"/>
                <p:cNvSpPr/>
                <p:nvPr/>
              </p:nvSpPr>
              <p:spPr>
                <a:xfrm>
                  <a:off x="2209800" y="3734524"/>
                  <a:ext cx="76933" cy="360484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47" name="Rectangle 1046"/>
              <p:cNvSpPr/>
              <p:nvPr/>
            </p:nvSpPr>
            <p:spPr>
              <a:xfrm>
                <a:off x="7391400" y="3124200"/>
                <a:ext cx="261938" cy="771525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48" name="Rectangle 1047"/>
              <p:cNvSpPr/>
              <p:nvPr/>
            </p:nvSpPr>
            <p:spPr>
              <a:xfrm>
                <a:off x="7243763" y="3590925"/>
                <a:ext cx="1154112" cy="769938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49" name="Trapezoid 1048"/>
              <p:cNvSpPr/>
              <p:nvPr/>
            </p:nvSpPr>
            <p:spPr>
              <a:xfrm>
                <a:off x="7188200" y="3259138"/>
                <a:ext cx="1265238" cy="331787"/>
              </a:xfrm>
              <a:prstGeom prst="trapezoid">
                <a:avLst/>
              </a:prstGeom>
              <a:solidFill>
                <a:schemeClr val="tx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0" name="Rectangle 1049"/>
              <p:cNvSpPr/>
              <p:nvPr/>
            </p:nvSpPr>
            <p:spPr>
              <a:xfrm>
                <a:off x="7696200" y="4038600"/>
                <a:ext cx="228600" cy="322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1" name="Rectangle 1050"/>
              <p:cNvSpPr/>
              <p:nvPr/>
            </p:nvSpPr>
            <p:spPr>
              <a:xfrm>
                <a:off x="7564438" y="4233863"/>
                <a:ext cx="55562" cy="109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28706" name="Group 15"/>
              <p:cNvGrpSpPr>
                <a:grpSpLocks/>
              </p:cNvGrpSpPr>
              <p:nvPr/>
            </p:nvGrpSpPr>
            <p:grpSpPr bwMode="auto">
              <a:xfrm>
                <a:off x="7315200" y="3742267"/>
                <a:ext cx="165100" cy="220133"/>
                <a:chOff x="4419600" y="5638800"/>
                <a:chExt cx="228600" cy="304800"/>
              </a:xfrm>
            </p:grpSpPr>
            <p:sp>
              <p:nvSpPr>
                <p:cNvPr id="1097" name="Rectangle 1096"/>
                <p:cNvSpPr/>
                <p:nvPr/>
              </p:nvSpPr>
              <p:spPr>
                <a:xfrm>
                  <a:off x="4419600" y="5695218"/>
                  <a:ext cx="228600" cy="248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2" name="Rectangle 1121"/>
                <p:cNvSpPr/>
                <p:nvPr/>
              </p:nvSpPr>
              <p:spPr>
                <a:xfrm>
                  <a:off x="4496533" y="5717198"/>
                  <a:ext cx="74735" cy="74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123" name="Rectangle 1122"/>
                <p:cNvSpPr/>
                <p:nvPr/>
              </p:nvSpPr>
              <p:spPr>
                <a:xfrm>
                  <a:off x="4496533" y="5791933"/>
                  <a:ext cx="74735" cy="76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8707" name="Group 16"/>
              <p:cNvGrpSpPr>
                <a:grpSpLocks/>
              </p:cNvGrpSpPr>
              <p:nvPr/>
            </p:nvGrpSpPr>
            <p:grpSpPr bwMode="auto">
              <a:xfrm>
                <a:off x="7467600" y="3742267"/>
                <a:ext cx="165100" cy="220133"/>
                <a:chOff x="4419600" y="5638800"/>
                <a:chExt cx="228600" cy="304800"/>
              </a:xfrm>
            </p:grpSpPr>
            <p:sp>
              <p:nvSpPr>
                <p:cNvPr id="1091" name="Rectangle 1090"/>
                <p:cNvSpPr/>
                <p:nvPr/>
              </p:nvSpPr>
              <p:spPr>
                <a:xfrm>
                  <a:off x="4419600" y="5695218"/>
                  <a:ext cx="228600" cy="248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4" name="Rectangle 1093"/>
                <p:cNvSpPr/>
                <p:nvPr/>
              </p:nvSpPr>
              <p:spPr>
                <a:xfrm>
                  <a:off x="4496533" y="5717198"/>
                  <a:ext cx="74735" cy="74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5" name="Rectangle 1094"/>
                <p:cNvSpPr/>
                <p:nvPr/>
              </p:nvSpPr>
              <p:spPr>
                <a:xfrm>
                  <a:off x="4496533" y="5791933"/>
                  <a:ext cx="74735" cy="76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8708" name="Group 20"/>
              <p:cNvGrpSpPr>
                <a:grpSpLocks/>
              </p:cNvGrpSpPr>
              <p:nvPr/>
            </p:nvGrpSpPr>
            <p:grpSpPr bwMode="auto">
              <a:xfrm>
                <a:off x="7988300" y="3742267"/>
                <a:ext cx="165100" cy="220133"/>
                <a:chOff x="4419600" y="5638800"/>
                <a:chExt cx="228600" cy="304800"/>
              </a:xfrm>
            </p:grpSpPr>
            <p:sp>
              <p:nvSpPr>
                <p:cNvPr id="1088" name="Rectangle 1087"/>
                <p:cNvSpPr/>
                <p:nvPr/>
              </p:nvSpPr>
              <p:spPr>
                <a:xfrm>
                  <a:off x="4419600" y="5695218"/>
                  <a:ext cx="228600" cy="248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9" name="Rectangle 1088"/>
                <p:cNvSpPr/>
                <p:nvPr/>
              </p:nvSpPr>
              <p:spPr>
                <a:xfrm>
                  <a:off x="4496533" y="5717198"/>
                  <a:ext cx="74735" cy="74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90" name="Rectangle 1089"/>
                <p:cNvSpPr/>
                <p:nvPr/>
              </p:nvSpPr>
              <p:spPr>
                <a:xfrm>
                  <a:off x="4496533" y="5791933"/>
                  <a:ext cx="74735" cy="76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8709" name="Group 24"/>
              <p:cNvGrpSpPr>
                <a:grpSpLocks/>
              </p:cNvGrpSpPr>
              <p:nvPr/>
            </p:nvGrpSpPr>
            <p:grpSpPr bwMode="auto">
              <a:xfrm>
                <a:off x="8153400" y="3742267"/>
                <a:ext cx="165100" cy="220133"/>
                <a:chOff x="4419600" y="5638800"/>
                <a:chExt cx="228600" cy="304800"/>
              </a:xfrm>
            </p:grpSpPr>
            <p:sp>
              <p:nvSpPr>
                <p:cNvPr id="1066" name="Rectangle 1065"/>
                <p:cNvSpPr/>
                <p:nvPr/>
              </p:nvSpPr>
              <p:spPr>
                <a:xfrm>
                  <a:off x="4419600" y="5695218"/>
                  <a:ext cx="228600" cy="2483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6" name="Rectangle 1085"/>
                <p:cNvSpPr/>
                <p:nvPr/>
              </p:nvSpPr>
              <p:spPr>
                <a:xfrm>
                  <a:off x="4496533" y="5717198"/>
                  <a:ext cx="74735" cy="747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87" name="Rectangle 1086"/>
                <p:cNvSpPr/>
                <p:nvPr/>
              </p:nvSpPr>
              <p:spPr>
                <a:xfrm>
                  <a:off x="4496533" y="5791933"/>
                  <a:ext cx="74735" cy="769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56" name="Cloud 1055"/>
              <p:cNvSpPr/>
              <p:nvPr/>
            </p:nvSpPr>
            <p:spPr>
              <a:xfrm>
                <a:off x="7391400" y="2743200"/>
                <a:ext cx="220663" cy="274638"/>
              </a:xfrm>
              <a:prstGeom prst="cloud">
                <a:avLst/>
              </a:prstGeom>
              <a:solidFill>
                <a:schemeClr val="accent3">
                  <a:lumMod val="85000"/>
                </a:schemeClr>
              </a:solidFill>
              <a:ln>
                <a:solidFill>
                  <a:schemeClr val="accent3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28711" name="Group 129"/>
              <p:cNvGrpSpPr>
                <a:grpSpLocks/>
              </p:cNvGrpSpPr>
              <p:nvPr/>
            </p:nvGrpSpPr>
            <p:grpSpPr bwMode="auto">
              <a:xfrm>
                <a:off x="7023100" y="3920072"/>
                <a:ext cx="275167" cy="440268"/>
                <a:chOff x="2057400" y="3429000"/>
                <a:chExt cx="381000" cy="609600"/>
              </a:xfrm>
            </p:grpSpPr>
            <p:sp>
              <p:nvSpPr>
                <p:cNvPr id="1064" name="Cloud 1063"/>
                <p:cNvSpPr/>
                <p:nvPr/>
              </p:nvSpPr>
              <p:spPr>
                <a:xfrm>
                  <a:off x="2057400" y="3485410"/>
                  <a:ext cx="380268" cy="250580"/>
                </a:xfrm>
                <a:prstGeom prst="cloud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65" name="Rectangle 1064"/>
                <p:cNvSpPr/>
                <p:nvPr/>
              </p:nvSpPr>
              <p:spPr>
                <a:xfrm>
                  <a:off x="2209068" y="3735990"/>
                  <a:ext cx="76932" cy="303334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8712" name="Group 136"/>
              <p:cNvGrpSpPr>
                <a:grpSpLocks/>
              </p:cNvGrpSpPr>
              <p:nvPr/>
            </p:nvGrpSpPr>
            <p:grpSpPr bwMode="auto">
              <a:xfrm>
                <a:off x="8382000" y="3903139"/>
                <a:ext cx="275167" cy="440268"/>
                <a:chOff x="2057400" y="3429000"/>
                <a:chExt cx="381000" cy="609600"/>
              </a:xfrm>
            </p:grpSpPr>
            <p:sp>
              <p:nvSpPr>
                <p:cNvPr id="1062" name="Cloud 1061"/>
                <p:cNvSpPr/>
                <p:nvPr/>
              </p:nvSpPr>
              <p:spPr>
                <a:xfrm>
                  <a:off x="2057400" y="3429726"/>
                  <a:ext cx="380268" cy="305531"/>
                </a:xfrm>
                <a:prstGeom prst="cloud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63" name="Rectangle 1062"/>
                <p:cNvSpPr/>
                <p:nvPr/>
              </p:nvSpPr>
              <p:spPr>
                <a:xfrm>
                  <a:off x="2209068" y="3735257"/>
                  <a:ext cx="76932" cy="303334"/>
                </a:xfrm>
                <a:prstGeom prst="rect">
                  <a:avLst/>
                </a:prstGeom>
                <a:solidFill>
                  <a:srgbClr val="99663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059" name="Rectangle 1058"/>
              <p:cNvSpPr/>
              <p:nvPr/>
            </p:nvSpPr>
            <p:spPr>
              <a:xfrm>
                <a:off x="8001000" y="4233863"/>
                <a:ext cx="53975" cy="1095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0" name="Rectangle 1059"/>
              <p:cNvSpPr/>
              <p:nvPr/>
            </p:nvSpPr>
            <p:spPr>
              <a:xfrm>
                <a:off x="8001000" y="4114800"/>
                <a:ext cx="53975" cy="111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61" name="Rectangle 1060"/>
              <p:cNvSpPr/>
              <p:nvPr/>
            </p:nvSpPr>
            <p:spPr>
              <a:xfrm>
                <a:off x="7564438" y="4114800"/>
                <a:ext cx="55562" cy="111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027" name="Up Arrow 1026"/>
            <p:cNvSpPr/>
            <p:nvPr/>
          </p:nvSpPr>
          <p:spPr>
            <a:xfrm>
              <a:off x="7315200" y="1752600"/>
              <a:ext cx="381000" cy="9144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8" name="Up Arrow 1027"/>
            <p:cNvSpPr/>
            <p:nvPr/>
          </p:nvSpPr>
          <p:spPr>
            <a:xfrm>
              <a:off x="6705600" y="4419600"/>
              <a:ext cx="271463" cy="652463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9" name="Cloud 1028"/>
            <p:cNvSpPr/>
            <p:nvPr/>
          </p:nvSpPr>
          <p:spPr>
            <a:xfrm>
              <a:off x="6248400" y="6096000"/>
              <a:ext cx="2362200" cy="304800"/>
            </a:xfrm>
            <a:prstGeom prst="cloud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0" name="Rectangle 1029"/>
            <p:cNvSpPr/>
            <p:nvPr/>
          </p:nvSpPr>
          <p:spPr>
            <a:xfrm>
              <a:off x="6324600" y="5486400"/>
              <a:ext cx="76200" cy="762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31" name="Up Arrow 1030"/>
            <p:cNvSpPr/>
            <p:nvPr/>
          </p:nvSpPr>
          <p:spPr>
            <a:xfrm>
              <a:off x="8686800" y="1752600"/>
              <a:ext cx="381000" cy="4495800"/>
            </a:xfrm>
            <a:prstGeom prst="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86" name="TextBox 1031"/>
            <p:cNvSpPr txBox="1">
              <a:spLocks noChangeArrowheads="1"/>
            </p:cNvSpPr>
            <p:nvPr/>
          </p:nvSpPr>
          <p:spPr bwMode="auto">
            <a:xfrm>
              <a:off x="6660515" y="4191000"/>
              <a:ext cx="5022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2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687" name="TextBox 1032"/>
            <p:cNvSpPr txBox="1">
              <a:spLocks noChangeArrowheads="1"/>
            </p:cNvSpPr>
            <p:nvPr/>
          </p:nvSpPr>
          <p:spPr bwMode="auto">
            <a:xfrm>
              <a:off x="7239000" y="1447800"/>
              <a:ext cx="5022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2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8688" name="TextBox 1033"/>
            <p:cNvSpPr txBox="1">
              <a:spLocks noChangeArrowheads="1"/>
            </p:cNvSpPr>
            <p:nvPr/>
          </p:nvSpPr>
          <p:spPr bwMode="auto">
            <a:xfrm>
              <a:off x="8641715" y="1475601"/>
              <a:ext cx="50228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CO</a:t>
              </a:r>
              <a:r>
                <a:rPr lang="en-US" altLang="en-US" sz="1200" b="1" baseline="-25000">
                  <a:latin typeface="Calibri" pitchFamily="34" charset="0"/>
                  <a:ea typeface="Calibri" pitchFamily="34" charset="0"/>
                  <a:cs typeface="Calibri" pitchFamily="34" charset="0"/>
                </a:rPr>
                <a:t>2</a:t>
              </a:r>
            </a:p>
          </p:txBody>
        </p:sp>
        <p:grpSp>
          <p:nvGrpSpPr>
            <p:cNvPr id="28689" name="Group 537"/>
            <p:cNvGrpSpPr>
              <a:grpSpLocks/>
            </p:cNvGrpSpPr>
            <p:nvPr/>
          </p:nvGrpSpPr>
          <p:grpSpPr bwMode="auto">
            <a:xfrm>
              <a:off x="5181600" y="5105400"/>
              <a:ext cx="1979776" cy="522348"/>
              <a:chOff x="5181600" y="5105400"/>
              <a:chExt cx="1979776" cy="522348"/>
            </a:xfrm>
          </p:grpSpPr>
          <p:grpSp>
            <p:nvGrpSpPr>
              <p:cNvPr id="28692" name="Group 348"/>
              <p:cNvGrpSpPr>
                <a:grpSpLocks/>
              </p:cNvGrpSpPr>
              <p:nvPr/>
            </p:nvGrpSpPr>
            <p:grpSpPr bwMode="auto">
              <a:xfrm>
                <a:off x="5181600" y="5105400"/>
                <a:ext cx="1979776" cy="522348"/>
                <a:chOff x="4953000" y="5486400"/>
                <a:chExt cx="1979776" cy="522348"/>
              </a:xfrm>
            </p:grpSpPr>
            <p:sp>
              <p:nvSpPr>
                <p:cNvPr id="1040" name="Oval 1039"/>
                <p:cNvSpPr/>
                <p:nvPr/>
              </p:nvSpPr>
              <p:spPr bwMode="auto">
                <a:xfrm>
                  <a:off x="5040313" y="5791200"/>
                  <a:ext cx="217487" cy="21748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1" name="Oval 1040"/>
                <p:cNvSpPr/>
                <p:nvPr/>
              </p:nvSpPr>
              <p:spPr bwMode="auto">
                <a:xfrm>
                  <a:off x="6248400" y="5791200"/>
                  <a:ext cx="217488" cy="21748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2" name="Flowchart: Alternate Process 1041"/>
                <p:cNvSpPr/>
                <p:nvPr/>
              </p:nvSpPr>
              <p:spPr>
                <a:xfrm>
                  <a:off x="4953000" y="5486400"/>
                  <a:ext cx="1600200" cy="381000"/>
                </a:xfrm>
                <a:prstGeom prst="flowChartAlternateProcess">
                  <a:avLst/>
                </a:prstGeom>
                <a:solidFill>
                  <a:schemeClr val="accent3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3" name="Freeform 1042"/>
                <p:cNvSpPr/>
                <p:nvPr/>
              </p:nvSpPr>
              <p:spPr bwMode="auto">
                <a:xfrm flipH="1">
                  <a:off x="6553200" y="5562600"/>
                  <a:ext cx="379413" cy="303213"/>
                </a:xfrm>
                <a:custGeom>
                  <a:avLst/>
                  <a:gdLst>
                    <a:gd name="connsiteX0" fmla="*/ 548640 w 561703"/>
                    <a:gd name="connsiteY0" fmla="*/ 431074 h 431074"/>
                    <a:gd name="connsiteX1" fmla="*/ 0 w 561703"/>
                    <a:gd name="connsiteY1" fmla="*/ 431074 h 431074"/>
                    <a:gd name="connsiteX2" fmla="*/ 65314 w 561703"/>
                    <a:gd name="connsiteY2" fmla="*/ 195943 h 431074"/>
                    <a:gd name="connsiteX3" fmla="*/ 261257 w 561703"/>
                    <a:gd name="connsiteY3" fmla="*/ 195943 h 431074"/>
                    <a:gd name="connsiteX4" fmla="*/ 261257 w 561703"/>
                    <a:gd name="connsiteY4" fmla="*/ 0 h 431074"/>
                    <a:gd name="connsiteX5" fmla="*/ 561703 w 561703"/>
                    <a:gd name="connsiteY5" fmla="*/ 0 h 431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1703" h="431074">
                      <a:moveTo>
                        <a:pt x="548640" y="431074"/>
                      </a:moveTo>
                      <a:lnTo>
                        <a:pt x="0" y="431074"/>
                      </a:lnTo>
                      <a:lnTo>
                        <a:pt x="65314" y="195943"/>
                      </a:lnTo>
                      <a:lnTo>
                        <a:pt x="261257" y="195943"/>
                      </a:lnTo>
                      <a:lnTo>
                        <a:pt x="261257" y="0"/>
                      </a:lnTo>
                      <a:lnTo>
                        <a:pt x="561703" y="0"/>
                      </a:lnTo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4" name="Oval 1043"/>
                <p:cNvSpPr/>
                <p:nvPr/>
              </p:nvSpPr>
              <p:spPr bwMode="auto">
                <a:xfrm>
                  <a:off x="6629400" y="5791200"/>
                  <a:ext cx="217488" cy="217488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045" name="Rectangle 1044"/>
                <p:cNvSpPr/>
                <p:nvPr/>
              </p:nvSpPr>
              <p:spPr bwMode="auto">
                <a:xfrm>
                  <a:off x="6596063" y="5605463"/>
                  <a:ext cx="109537" cy="10953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8693" name="TextBox 1038"/>
              <p:cNvSpPr txBox="1">
                <a:spLocks noChangeArrowheads="1"/>
              </p:cNvSpPr>
              <p:nvPr/>
            </p:nvSpPr>
            <p:spPr bwMode="auto">
              <a:xfrm>
                <a:off x="5181600" y="5105400"/>
                <a:ext cx="160020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1400" b="1">
                    <a:latin typeface="Calibri" pitchFamily="34" charset="0"/>
                    <a:ea typeface="Calibri" pitchFamily="34" charset="0"/>
                    <a:cs typeface="Calibri" pitchFamily="34" charset="0"/>
                  </a:rPr>
                  <a:t>Oil (fossil carbon)</a:t>
                </a:r>
              </a:p>
            </p:txBody>
          </p:sp>
        </p:grpSp>
        <p:sp>
          <p:nvSpPr>
            <p:cNvPr id="28690" name="TextBox 1035"/>
            <p:cNvSpPr txBox="1">
              <a:spLocks noChangeArrowheads="1"/>
            </p:cNvSpPr>
            <p:nvPr/>
          </p:nvSpPr>
          <p:spPr bwMode="auto">
            <a:xfrm>
              <a:off x="6553200" y="5791200"/>
              <a:ext cx="2057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4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Underground Fossil Fuel</a:t>
              </a:r>
            </a:p>
          </p:txBody>
        </p:sp>
        <p:sp>
          <p:nvSpPr>
            <p:cNvPr id="28691" name="TextBox 1036"/>
            <p:cNvSpPr txBox="1">
              <a:spLocks noChangeArrowheads="1"/>
            </p:cNvSpPr>
            <p:nvPr/>
          </p:nvSpPr>
          <p:spPr bwMode="auto">
            <a:xfrm>
              <a:off x="7696200" y="2537936"/>
              <a:ext cx="10668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400" b="1">
                  <a:latin typeface="Calibri" pitchFamily="34" charset="0"/>
                  <a:ea typeface="Calibri" pitchFamily="34" charset="0"/>
                  <a:cs typeface="Calibri" pitchFamily="34" charset="0"/>
                </a:rPr>
                <a:t>Fossil Fuel Heated Building</a:t>
              </a:r>
            </a:p>
          </p:txBody>
        </p:sp>
      </p:grpSp>
      <p:pic>
        <p:nvPicPr>
          <p:cNvPr id="417" name="Picture 4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54" y="6392996"/>
            <a:ext cx="1458896" cy="3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433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225 -0.0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0" y="-1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14166 -0.05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0" y="-27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401"/>
                                        </p:tgtEl>
                                      </p:cBhvr>
                                      <p:by x="72000" y="72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" y="6397234"/>
            <a:ext cx="1344082" cy="350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06" y="160511"/>
            <a:ext cx="8281093" cy="59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45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553674" y="227404"/>
            <a:ext cx="81233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Cumulative Debts and Dividends Over </a:t>
            </a:r>
            <a:r>
              <a:rPr lang="en-US" altLang="en-US" sz="32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 – Thermal Applications</a:t>
            </a:r>
            <a:endParaRPr lang="en-US" altLang="en-US" sz="32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0745" y="1760493"/>
            <a:ext cx="5301842" cy="331365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70745" y="1760493"/>
            <a:ext cx="5301842" cy="33136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29361" y="3304067"/>
            <a:ext cx="3313651" cy="2265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Atmospheric carbon levels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06411" y="5387536"/>
            <a:ext cx="830510" cy="3199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Years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870745" y="1760493"/>
            <a:ext cx="0" cy="33136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870745" y="5082533"/>
            <a:ext cx="530184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9643046">
            <a:off x="3531764" y="2577224"/>
            <a:ext cx="3145871" cy="3942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BAU Scenario – Oil heating</a:t>
            </a:r>
          </a:p>
        </p:txBody>
      </p:sp>
      <p:sp>
        <p:nvSpPr>
          <p:cNvPr id="15" name="Freeform 14"/>
          <p:cNvSpPr/>
          <p:nvPr/>
        </p:nvSpPr>
        <p:spPr>
          <a:xfrm>
            <a:off x="1879134" y="3924852"/>
            <a:ext cx="5117284" cy="1149292"/>
          </a:xfrm>
          <a:custGeom>
            <a:avLst/>
            <a:gdLst>
              <a:gd name="connsiteX0" fmla="*/ 0 w 5117284"/>
              <a:gd name="connsiteY0" fmla="*/ 1149292 h 1149292"/>
              <a:gd name="connsiteX1" fmla="*/ 25167 w 5117284"/>
              <a:gd name="connsiteY1" fmla="*/ 1107347 h 1149292"/>
              <a:gd name="connsiteX2" fmla="*/ 41945 w 5117284"/>
              <a:gd name="connsiteY2" fmla="*/ 1057013 h 1149292"/>
              <a:gd name="connsiteX3" fmla="*/ 100668 w 5117284"/>
              <a:gd name="connsiteY3" fmla="*/ 989901 h 1149292"/>
              <a:gd name="connsiteX4" fmla="*/ 134224 w 5117284"/>
              <a:gd name="connsiteY4" fmla="*/ 939567 h 1149292"/>
              <a:gd name="connsiteX5" fmla="*/ 176169 w 5117284"/>
              <a:gd name="connsiteY5" fmla="*/ 889233 h 1149292"/>
              <a:gd name="connsiteX6" fmla="*/ 226502 w 5117284"/>
              <a:gd name="connsiteY6" fmla="*/ 872455 h 1149292"/>
              <a:gd name="connsiteX7" fmla="*/ 251669 w 5117284"/>
              <a:gd name="connsiteY7" fmla="*/ 855677 h 1149292"/>
              <a:gd name="connsiteX8" fmla="*/ 302003 w 5117284"/>
              <a:gd name="connsiteY8" fmla="*/ 838899 h 1149292"/>
              <a:gd name="connsiteX9" fmla="*/ 360726 w 5117284"/>
              <a:gd name="connsiteY9" fmla="*/ 805344 h 1149292"/>
              <a:gd name="connsiteX10" fmla="*/ 419449 w 5117284"/>
              <a:gd name="connsiteY10" fmla="*/ 788566 h 1149292"/>
              <a:gd name="connsiteX11" fmla="*/ 444616 w 5117284"/>
              <a:gd name="connsiteY11" fmla="*/ 780177 h 1149292"/>
              <a:gd name="connsiteX12" fmla="*/ 494950 w 5117284"/>
              <a:gd name="connsiteY12" fmla="*/ 755010 h 1149292"/>
              <a:gd name="connsiteX13" fmla="*/ 553673 w 5117284"/>
              <a:gd name="connsiteY13" fmla="*/ 729843 h 1149292"/>
              <a:gd name="connsiteX14" fmla="*/ 629174 w 5117284"/>
              <a:gd name="connsiteY14" fmla="*/ 687898 h 1149292"/>
              <a:gd name="connsiteX15" fmla="*/ 654341 w 5117284"/>
              <a:gd name="connsiteY15" fmla="*/ 671120 h 1149292"/>
              <a:gd name="connsiteX16" fmla="*/ 704675 w 5117284"/>
              <a:gd name="connsiteY16" fmla="*/ 654342 h 1149292"/>
              <a:gd name="connsiteX17" fmla="*/ 729842 w 5117284"/>
              <a:gd name="connsiteY17" fmla="*/ 637564 h 1149292"/>
              <a:gd name="connsiteX18" fmla="*/ 780176 w 5117284"/>
              <a:gd name="connsiteY18" fmla="*/ 620786 h 1149292"/>
              <a:gd name="connsiteX19" fmla="*/ 805343 w 5117284"/>
              <a:gd name="connsiteY19" fmla="*/ 612397 h 1149292"/>
              <a:gd name="connsiteX20" fmla="*/ 830510 w 5117284"/>
              <a:gd name="connsiteY20" fmla="*/ 604008 h 1149292"/>
              <a:gd name="connsiteX21" fmla="*/ 864066 w 5117284"/>
              <a:gd name="connsiteY21" fmla="*/ 595619 h 1149292"/>
              <a:gd name="connsiteX22" fmla="*/ 914400 w 5117284"/>
              <a:gd name="connsiteY22" fmla="*/ 578841 h 1149292"/>
              <a:gd name="connsiteX23" fmla="*/ 939567 w 5117284"/>
              <a:gd name="connsiteY23" fmla="*/ 570452 h 1149292"/>
              <a:gd name="connsiteX24" fmla="*/ 989901 w 5117284"/>
              <a:gd name="connsiteY24" fmla="*/ 562063 h 1149292"/>
              <a:gd name="connsiteX25" fmla="*/ 1149291 w 5117284"/>
              <a:gd name="connsiteY25" fmla="*/ 545285 h 1149292"/>
              <a:gd name="connsiteX26" fmla="*/ 1182847 w 5117284"/>
              <a:gd name="connsiteY26" fmla="*/ 536896 h 1149292"/>
              <a:gd name="connsiteX27" fmla="*/ 1224792 w 5117284"/>
              <a:gd name="connsiteY27" fmla="*/ 528507 h 1149292"/>
              <a:gd name="connsiteX28" fmla="*/ 1249959 w 5117284"/>
              <a:gd name="connsiteY28" fmla="*/ 520118 h 1149292"/>
              <a:gd name="connsiteX29" fmla="*/ 1283515 w 5117284"/>
              <a:gd name="connsiteY29" fmla="*/ 511729 h 1149292"/>
              <a:gd name="connsiteX30" fmla="*/ 1308682 w 5117284"/>
              <a:gd name="connsiteY30" fmla="*/ 503340 h 1149292"/>
              <a:gd name="connsiteX31" fmla="*/ 1400961 w 5117284"/>
              <a:gd name="connsiteY31" fmla="*/ 486562 h 1149292"/>
              <a:gd name="connsiteX32" fmla="*/ 1426128 w 5117284"/>
              <a:gd name="connsiteY32" fmla="*/ 478173 h 1149292"/>
              <a:gd name="connsiteX33" fmla="*/ 1468073 w 5117284"/>
              <a:gd name="connsiteY33" fmla="*/ 469784 h 1149292"/>
              <a:gd name="connsiteX34" fmla="*/ 1493240 w 5117284"/>
              <a:gd name="connsiteY34" fmla="*/ 461395 h 1149292"/>
              <a:gd name="connsiteX35" fmla="*/ 1560352 w 5117284"/>
              <a:gd name="connsiteY35" fmla="*/ 453006 h 1149292"/>
              <a:gd name="connsiteX36" fmla="*/ 1610686 w 5117284"/>
              <a:gd name="connsiteY36" fmla="*/ 444617 h 1149292"/>
              <a:gd name="connsiteX37" fmla="*/ 1669409 w 5117284"/>
              <a:gd name="connsiteY37" fmla="*/ 427839 h 1149292"/>
              <a:gd name="connsiteX38" fmla="*/ 1753299 w 5117284"/>
              <a:gd name="connsiteY38" fmla="*/ 411061 h 1149292"/>
              <a:gd name="connsiteX39" fmla="*/ 1778466 w 5117284"/>
              <a:gd name="connsiteY39" fmla="*/ 394283 h 1149292"/>
              <a:gd name="connsiteX40" fmla="*/ 1853967 w 5117284"/>
              <a:gd name="connsiteY40" fmla="*/ 377505 h 1149292"/>
              <a:gd name="connsiteX41" fmla="*/ 1904301 w 5117284"/>
              <a:gd name="connsiteY41" fmla="*/ 360727 h 1149292"/>
              <a:gd name="connsiteX42" fmla="*/ 1979802 w 5117284"/>
              <a:gd name="connsiteY42" fmla="*/ 343949 h 1149292"/>
              <a:gd name="connsiteX43" fmla="*/ 2004969 w 5117284"/>
              <a:gd name="connsiteY43" fmla="*/ 335560 h 1149292"/>
              <a:gd name="connsiteX44" fmla="*/ 2046913 w 5117284"/>
              <a:gd name="connsiteY44" fmla="*/ 327171 h 1149292"/>
              <a:gd name="connsiteX45" fmla="*/ 2105636 w 5117284"/>
              <a:gd name="connsiteY45" fmla="*/ 310393 h 1149292"/>
              <a:gd name="connsiteX46" fmla="*/ 2155970 w 5117284"/>
              <a:gd name="connsiteY46" fmla="*/ 302004 h 1149292"/>
              <a:gd name="connsiteX47" fmla="*/ 2189526 w 5117284"/>
              <a:gd name="connsiteY47" fmla="*/ 293615 h 1149292"/>
              <a:gd name="connsiteX48" fmla="*/ 2256638 w 5117284"/>
              <a:gd name="connsiteY48" fmla="*/ 285226 h 1149292"/>
              <a:gd name="connsiteX49" fmla="*/ 2281805 w 5117284"/>
              <a:gd name="connsiteY49" fmla="*/ 276837 h 1149292"/>
              <a:gd name="connsiteX50" fmla="*/ 2323750 w 5117284"/>
              <a:gd name="connsiteY50" fmla="*/ 268448 h 1149292"/>
              <a:gd name="connsiteX51" fmla="*/ 2416029 w 5117284"/>
              <a:gd name="connsiteY51" fmla="*/ 243281 h 1149292"/>
              <a:gd name="connsiteX52" fmla="*/ 2441196 w 5117284"/>
              <a:gd name="connsiteY52" fmla="*/ 234892 h 1149292"/>
              <a:gd name="connsiteX53" fmla="*/ 2466363 w 5117284"/>
              <a:gd name="connsiteY53" fmla="*/ 218114 h 1149292"/>
              <a:gd name="connsiteX54" fmla="*/ 2508308 w 5117284"/>
              <a:gd name="connsiteY54" fmla="*/ 209725 h 1149292"/>
              <a:gd name="connsiteX55" fmla="*/ 2533475 w 5117284"/>
              <a:gd name="connsiteY55" fmla="*/ 201336 h 1149292"/>
              <a:gd name="connsiteX56" fmla="*/ 2617365 w 5117284"/>
              <a:gd name="connsiteY56" fmla="*/ 192947 h 1149292"/>
              <a:gd name="connsiteX57" fmla="*/ 2684477 w 5117284"/>
              <a:gd name="connsiteY57" fmla="*/ 176169 h 1149292"/>
              <a:gd name="connsiteX58" fmla="*/ 2718033 w 5117284"/>
              <a:gd name="connsiteY58" fmla="*/ 167780 h 1149292"/>
              <a:gd name="connsiteX59" fmla="*/ 2827090 w 5117284"/>
              <a:gd name="connsiteY59" fmla="*/ 151002 h 1149292"/>
              <a:gd name="connsiteX60" fmla="*/ 2869035 w 5117284"/>
              <a:gd name="connsiteY60" fmla="*/ 142613 h 1149292"/>
              <a:gd name="connsiteX61" fmla="*/ 2969702 w 5117284"/>
              <a:gd name="connsiteY61" fmla="*/ 125835 h 1149292"/>
              <a:gd name="connsiteX62" fmla="*/ 3011647 w 5117284"/>
              <a:gd name="connsiteY62" fmla="*/ 117446 h 1149292"/>
              <a:gd name="connsiteX63" fmla="*/ 3120704 w 5117284"/>
              <a:gd name="connsiteY63" fmla="*/ 100668 h 1149292"/>
              <a:gd name="connsiteX64" fmla="*/ 3145871 w 5117284"/>
              <a:gd name="connsiteY64" fmla="*/ 92279 h 1149292"/>
              <a:gd name="connsiteX65" fmla="*/ 3372374 w 5117284"/>
              <a:gd name="connsiteY65" fmla="*/ 75501 h 1149292"/>
              <a:gd name="connsiteX66" fmla="*/ 3540154 w 5117284"/>
              <a:gd name="connsiteY66" fmla="*/ 58723 h 1149292"/>
              <a:gd name="connsiteX67" fmla="*/ 3573710 w 5117284"/>
              <a:gd name="connsiteY67" fmla="*/ 50334 h 1149292"/>
              <a:gd name="connsiteX68" fmla="*/ 4018326 w 5117284"/>
              <a:gd name="connsiteY68" fmla="*/ 41945 h 1149292"/>
              <a:gd name="connsiteX69" fmla="*/ 4337108 w 5117284"/>
              <a:gd name="connsiteY69" fmla="*/ 16778 h 1149292"/>
              <a:gd name="connsiteX70" fmla="*/ 4420998 w 5117284"/>
              <a:gd name="connsiteY70" fmla="*/ 8389 h 1149292"/>
              <a:gd name="connsiteX71" fmla="*/ 4555222 w 5117284"/>
              <a:gd name="connsiteY71" fmla="*/ 0 h 1149292"/>
              <a:gd name="connsiteX72" fmla="*/ 5117284 w 5117284"/>
              <a:gd name="connsiteY72" fmla="*/ 8389 h 1149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117284" h="1149292">
                <a:moveTo>
                  <a:pt x="0" y="1149292"/>
                </a:moveTo>
                <a:cubicBezTo>
                  <a:pt x="8389" y="1135310"/>
                  <a:pt x="18420" y="1122191"/>
                  <a:pt x="25167" y="1107347"/>
                </a:cubicBezTo>
                <a:cubicBezTo>
                  <a:pt x="32485" y="1091247"/>
                  <a:pt x="36352" y="1073791"/>
                  <a:pt x="41945" y="1057013"/>
                </a:cubicBezTo>
                <a:cubicBezTo>
                  <a:pt x="55927" y="1015068"/>
                  <a:pt x="71306" y="1009475"/>
                  <a:pt x="100668" y="989901"/>
                </a:cubicBezTo>
                <a:lnTo>
                  <a:pt x="134224" y="939567"/>
                </a:lnTo>
                <a:cubicBezTo>
                  <a:pt x="144667" y="923903"/>
                  <a:pt x="159071" y="898732"/>
                  <a:pt x="176169" y="889233"/>
                </a:cubicBezTo>
                <a:cubicBezTo>
                  <a:pt x="191629" y="880644"/>
                  <a:pt x="226502" y="872455"/>
                  <a:pt x="226502" y="872455"/>
                </a:cubicBezTo>
                <a:cubicBezTo>
                  <a:pt x="234891" y="866862"/>
                  <a:pt x="242456" y="859772"/>
                  <a:pt x="251669" y="855677"/>
                </a:cubicBezTo>
                <a:cubicBezTo>
                  <a:pt x="267830" y="848494"/>
                  <a:pt x="302003" y="838899"/>
                  <a:pt x="302003" y="838899"/>
                </a:cubicBezTo>
                <a:cubicBezTo>
                  <a:pt x="327280" y="822047"/>
                  <a:pt x="330921" y="818117"/>
                  <a:pt x="360726" y="805344"/>
                </a:cubicBezTo>
                <a:cubicBezTo>
                  <a:pt x="380842" y="796723"/>
                  <a:pt x="398161" y="794648"/>
                  <a:pt x="419449" y="788566"/>
                </a:cubicBezTo>
                <a:cubicBezTo>
                  <a:pt x="427952" y="786137"/>
                  <a:pt x="436227" y="782973"/>
                  <a:pt x="444616" y="780177"/>
                </a:cubicBezTo>
                <a:cubicBezTo>
                  <a:pt x="516741" y="732094"/>
                  <a:pt x="425486" y="789742"/>
                  <a:pt x="494950" y="755010"/>
                </a:cubicBezTo>
                <a:cubicBezTo>
                  <a:pt x="552884" y="726043"/>
                  <a:pt x="483836" y="747302"/>
                  <a:pt x="553673" y="729843"/>
                </a:cubicBezTo>
                <a:cubicBezTo>
                  <a:pt x="611365" y="691382"/>
                  <a:pt x="584877" y="702664"/>
                  <a:pt x="629174" y="687898"/>
                </a:cubicBezTo>
                <a:cubicBezTo>
                  <a:pt x="637563" y="682305"/>
                  <a:pt x="645128" y="675215"/>
                  <a:pt x="654341" y="671120"/>
                </a:cubicBezTo>
                <a:cubicBezTo>
                  <a:pt x="670502" y="663937"/>
                  <a:pt x="704675" y="654342"/>
                  <a:pt x="704675" y="654342"/>
                </a:cubicBezTo>
                <a:cubicBezTo>
                  <a:pt x="713064" y="648749"/>
                  <a:pt x="720629" y="641659"/>
                  <a:pt x="729842" y="637564"/>
                </a:cubicBezTo>
                <a:cubicBezTo>
                  <a:pt x="746003" y="630381"/>
                  <a:pt x="763398" y="626379"/>
                  <a:pt x="780176" y="620786"/>
                </a:cubicBezTo>
                <a:lnTo>
                  <a:pt x="805343" y="612397"/>
                </a:lnTo>
                <a:cubicBezTo>
                  <a:pt x="813732" y="609601"/>
                  <a:pt x="821931" y="606153"/>
                  <a:pt x="830510" y="604008"/>
                </a:cubicBezTo>
                <a:cubicBezTo>
                  <a:pt x="841695" y="601212"/>
                  <a:pt x="853023" y="598932"/>
                  <a:pt x="864066" y="595619"/>
                </a:cubicBezTo>
                <a:cubicBezTo>
                  <a:pt x="881006" y="590537"/>
                  <a:pt x="897622" y="584434"/>
                  <a:pt x="914400" y="578841"/>
                </a:cubicBezTo>
                <a:cubicBezTo>
                  <a:pt x="922789" y="576045"/>
                  <a:pt x="930845" y="571906"/>
                  <a:pt x="939567" y="570452"/>
                </a:cubicBezTo>
                <a:cubicBezTo>
                  <a:pt x="956345" y="567656"/>
                  <a:pt x="972996" y="563941"/>
                  <a:pt x="989901" y="562063"/>
                </a:cubicBezTo>
                <a:cubicBezTo>
                  <a:pt x="1071182" y="553032"/>
                  <a:pt x="1080190" y="557849"/>
                  <a:pt x="1149291" y="545285"/>
                </a:cubicBezTo>
                <a:cubicBezTo>
                  <a:pt x="1160635" y="543223"/>
                  <a:pt x="1171592" y="539397"/>
                  <a:pt x="1182847" y="536896"/>
                </a:cubicBezTo>
                <a:cubicBezTo>
                  <a:pt x="1196766" y="533803"/>
                  <a:pt x="1210959" y="531965"/>
                  <a:pt x="1224792" y="528507"/>
                </a:cubicBezTo>
                <a:cubicBezTo>
                  <a:pt x="1233371" y="526362"/>
                  <a:pt x="1241456" y="522547"/>
                  <a:pt x="1249959" y="520118"/>
                </a:cubicBezTo>
                <a:cubicBezTo>
                  <a:pt x="1261045" y="516951"/>
                  <a:pt x="1272429" y="514896"/>
                  <a:pt x="1283515" y="511729"/>
                </a:cubicBezTo>
                <a:cubicBezTo>
                  <a:pt x="1292018" y="509300"/>
                  <a:pt x="1300050" y="505258"/>
                  <a:pt x="1308682" y="503340"/>
                </a:cubicBezTo>
                <a:cubicBezTo>
                  <a:pt x="1375996" y="488381"/>
                  <a:pt x="1339893" y="501829"/>
                  <a:pt x="1400961" y="486562"/>
                </a:cubicBezTo>
                <a:cubicBezTo>
                  <a:pt x="1409540" y="484417"/>
                  <a:pt x="1417549" y="480318"/>
                  <a:pt x="1426128" y="478173"/>
                </a:cubicBezTo>
                <a:cubicBezTo>
                  <a:pt x="1439961" y="474715"/>
                  <a:pt x="1454240" y="473242"/>
                  <a:pt x="1468073" y="469784"/>
                </a:cubicBezTo>
                <a:cubicBezTo>
                  <a:pt x="1476652" y="467639"/>
                  <a:pt x="1484540" y="462977"/>
                  <a:pt x="1493240" y="461395"/>
                </a:cubicBezTo>
                <a:cubicBezTo>
                  <a:pt x="1515421" y="457362"/>
                  <a:pt x="1538034" y="456194"/>
                  <a:pt x="1560352" y="453006"/>
                </a:cubicBezTo>
                <a:cubicBezTo>
                  <a:pt x="1577190" y="450601"/>
                  <a:pt x="1593908" y="447413"/>
                  <a:pt x="1610686" y="444617"/>
                </a:cubicBezTo>
                <a:cubicBezTo>
                  <a:pt x="1634672" y="436622"/>
                  <a:pt x="1643075" y="433106"/>
                  <a:pt x="1669409" y="427839"/>
                </a:cubicBezTo>
                <a:cubicBezTo>
                  <a:pt x="1772254" y="407270"/>
                  <a:pt x="1675357" y="430547"/>
                  <a:pt x="1753299" y="411061"/>
                </a:cubicBezTo>
                <a:cubicBezTo>
                  <a:pt x="1761688" y="405468"/>
                  <a:pt x="1769199" y="398255"/>
                  <a:pt x="1778466" y="394283"/>
                </a:cubicBezTo>
                <a:cubicBezTo>
                  <a:pt x="1791649" y="388633"/>
                  <a:pt x="1843018" y="380491"/>
                  <a:pt x="1853967" y="377505"/>
                </a:cubicBezTo>
                <a:cubicBezTo>
                  <a:pt x="1871029" y="372852"/>
                  <a:pt x="1887523" y="366320"/>
                  <a:pt x="1904301" y="360727"/>
                </a:cubicBezTo>
                <a:cubicBezTo>
                  <a:pt x="1930136" y="352115"/>
                  <a:pt x="1953206" y="350598"/>
                  <a:pt x="1979802" y="343949"/>
                </a:cubicBezTo>
                <a:cubicBezTo>
                  <a:pt x="1988381" y="341804"/>
                  <a:pt x="1996390" y="337705"/>
                  <a:pt x="2004969" y="335560"/>
                </a:cubicBezTo>
                <a:cubicBezTo>
                  <a:pt x="2018802" y="332102"/>
                  <a:pt x="2033080" y="330629"/>
                  <a:pt x="2046913" y="327171"/>
                </a:cubicBezTo>
                <a:cubicBezTo>
                  <a:pt x="2110872" y="311181"/>
                  <a:pt x="2027184" y="326083"/>
                  <a:pt x="2105636" y="310393"/>
                </a:cubicBezTo>
                <a:cubicBezTo>
                  <a:pt x="2122315" y="307057"/>
                  <a:pt x="2139291" y="305340"/>
                  <a:pt x="2155970" y="302004"/>
                </a:cubicBezTo>
                <a:cubicBezTo>
                  <a:pt x="2167276" y="299743"/>
                  <a:pt x="2178153" y="295510"/>
                  <a:pt x="2189526" y="293615"/>
                </a:cubicBezTo>
                <a:cubicBezTo>
                  <a:pt x="2211764" y="289909"/>
                  <a:pt x="2234267" y="288022"/>
                  <a:pt x="2256638" y="285226"/>
                </a:cubicBezTo>
                <a:cubicBezTo>
                  <a:pt x="2265027" y="282430"/>
                  <a:pt x="2273226" y="278982"/>
                  <a:pt x="2281805" y="276837"/>
                </a:cubicBezTo>
                <a:cubicBezTo>
                  <a:pt x="2295638" y="273379"/>
                  <a:pt x="2310223" y="272957"/>
                  <a:pt x="2323750" y="268448"/>
                </a:cubicBezTo>
                <a:cubicBezTo>
                  <a:pt x="2419828" y="236422"/>
                  <a:pt x="2274034" y="263566"/>
                  <a:pt x="2416029" y="243281"/>
                </a:cubicBezTo>
                <a:cubicBezTo>
                  <a:pt x="2424418" y="240485"/>
                  <a:pt x="2433287" y="238847"/>
                  <a:pt x="2441196" y="234892"/>
                </a:cubicBezTo>
                <a:cubicBezTo>
                  <a:pt x="2450214" y="230383"/>
                  <a:pt x="2456923" y="221654"/>
                  <a:pt x="2466363" y="218114"/>
                </a:cubicBezTo>
                <a:cubicBezTo>
                  <a:pt x="2479714" y="213107"/>
                  <a:pt x="2494475" y="213183"/>
                  <a:pt x="2508308" y="209725"/>
                </a:cubicBezTo>
                <a:cubicBezTo>
                  <a:pt x="2516887" y="207580"/>
                  <a:pt x="2524735" y="202681"/>
                  <a:pt x="2533475" y="201336"/>
                </a:cubicBezTo>
                <a:cubicBezTo>
                  <a:pt x="2561251" y="197063"/>
                  <a:pt x="2589402" y="195743"/>
                  <a:pt x="2617365" y="192947"/>
                </a:cubicBezTo>
                <a:lnTo>
                  <a:pt x="2684477" y="176169"/>
                </a:lnTo>
                <a:cubicBezTo>
                  <a:pt x="2695662" y="173373"/>
                  <a:pt x="2706637" y="169533"/>
                  <a:pt x="2718033" y="167780"/>
                </a:cubicBezTo>
                <a:lnTo>
                  <a:pt x="2827090" y="151002"/>
                </a:lnTo>
                <a:cubicBezTo>
                  <a:pt x="2841155" y="148658"/>
                  <a:pt x="2854993" y="145091"/>
                  <a:pt x="2869035" y="142613"/>
                </a:cubicBezTo>
                <a:cubicBezTo>
                  <a:pt x="2902536" y="136701"/>
                  <a:pt x="2936344" y="132507"/>
                  <a:pt x="2969702" y="125835"/>
                </a:cubicBezTo>
                <a:lnTo>
                  <a:pt x="3011647" y="117446"/>
                </a:lnTo>
                <a:cubicBezTo>
                  <a:pt x="3054326" y="109686"/>
                  <a:pt x="3076714" y="106952"/>
                  <a:pt x="3120704" y="100668"/>
                </a:cubicBezTo>
                <a:cubicBezTo>
                  <a:pt x="3129093" y="97872"/>
                  <a:pt x="3137072" y="93159"/>
                  <a:pt x="3145871" y="92279"/>
                </a:cubicBezTo>
                <a:cubicBezTo>
                  <a:pt x="3221203" y="84746"/>
                  <a:pt x="3372374" y="75501"/>
                  <a:pt x="3372374" y="75501"/>
                </a:cubicBezTo>
                <a:cubicBezTo>
                  <a:pt x="3474895" y="54997"/>
                  <a:pt x="3343030" y="79473"/>
                  <a:pt x="3540154" y="58723"/>
                </a:cubicBezTo>
                <a:cubicBezTo>
                  <a:pt x="3551620" y="57516"/>
                  <a:pt x="3562188" y="50738"/>
                  <a:pt x="3573710" y="50334"/>
                </a:cubicBezTo>
                <a:cubicBezTo>
                  <a:pt x="3721851" y="45136"/>
                  <a:pt x="3870121" y="44741"/>
                  <a:pt x="4018326" y="41945"/>
                </a:cubicBezTo>
                <a:cubicBezTo>
                  <a:pt x="4326758" y="9478"/>
                  <a:pt x="4028634" y="38052"/>
                  <a:pt x="4337108" y="16778"/>
                </a:cubicBezTo>
                <a:cubicBezTo>
                  <a:pt x="4365144" y="14844"/>
                  <a:pt x="4392978" y="10544"/>
                  <a:pt x="4420998" y="8389"/>
                </a:cubicBezTo>
                <a:cubicBezTo>
                  <a:pt x="4465695" y="4951"/>
                  <a:pt x="4510481" y="2796"/>
                  <a:pt x="4555222" y="0"/>
                </a:cubicBezTo>
                <a:lnTo>
                  <a:pt x="5117284" y="8389"/>
                </a:lnTo>
              </a:path>
            </a:pathLst>
          </a:custGeom>
          <a:noFill/>
          <a:ln w="28575">
            <a:solidFill>
              <a:srgbClr val="079A9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49771" y="5128672"/>
            <a:ext cx="5322815" cy="243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 Light"/>
                <a:ea typeface="+mn-ea"/>
                <a:cs typeface="Helvetica Light"/>
              </a:rPr>
              <a:t>0   1     5     10        20         30         40        50        60        70        80      90        100    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0" y="6393165"/>
            <a:ext cx="1458896" cy="3803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21305897">
            <a:off x="4188427" y="4061181"/>
            <a:ext cx="2336334" cy="3595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Wood heat from well managed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 forests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Helvetica Light"/>
              <a:ea typeface="+mn-ea"/>
              <a:cs typeface="Helvetica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9134" y="4235842"/>
            <a:ext cx="939567" cy="2840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Small Debt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76007" y="3417318"/>
            <a:ext cx="1048624" cy="2990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Light"/>
                <a:ea typeface="+mn-ea"/>
                <a:cs typeface="Helvetica Light"/>
              </a:rPr>
              <a:t>Big Dividend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231472" y="4499498"/>
            <a:ext cx="41945" cy="299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763237" y="3645178"/>
            <a:ext cx="62916" cy="2861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553513" y="2852258"/>
            <a:ext cx="146806" cy="565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1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9" y="161622"/>
            <a:ext cx="8156334" cy="55756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 Power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" y="6397234"/>
            <a:ext cx="1344082" cy="350403"/>
          </a:xfrm>
          <a:prstGeom prst="rect">
            <a:avLst/>
          </a:prstGeom>
        </p:spPr>
      </p:pic>
      <p:pic>
        <p:nvPicPr>
          <p:cNvPr id="3" name="Picture 2" descr="Image result for no biomass lawn signs massachuset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3" t="-300" r="10287" b="300"/>
          <a:stretch/>
        </p:blipFill>
        <p:spPr bwMode="auto">
          <a:xfrm>
            <a:off x="405044" y="1255044"/>
            <a:ext cx="4062453" cy="40624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926" r="23074"/>
          <a:stretch/>
        </p:blipFill>
        <p:spPr>
          <a:xfrm>
            <a:off x="4786265" y="1184366"/>
            <a:ext cx="4065196" cy="40651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3263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919" y="161622"/>
            <a:ext cx="8156334" cy="55756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 Fuel Mix by Region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9" y="842481"/>
            <a:ext cx="8903989" cy="522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9" y="6397234"/>
            <a:ext cx="1344082" cy="350403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376672" y="1880006"/>
            <a:ext cx="453542" cy="629108"/>
          </a:xfrm>
          <a:custGeom>
            <a:avLst/>
            <a:gdLst>
              <a:gd name="connsiteX0" fmla="*/ 29261 w 453542"/>
              <a:gd name="connsiteY0" fmla="*/ 0 h 629108"/>
              <a:gd name="connsiteX1" fmla="*/ 453542 w 453542"/>
              <a:gd name="connsiteY1" fmla="*/ 182880 h 629108"/>
              <a:gd name="connsiteX2" fmla="*/ 358445 w 453542"/>
              <a:gd name="connsiteY2" fmla="*/ 629108 h 629108"/>
              <a:gd name="connsiteX3" fmla="*/ 292608 w 453542"/>
              <a:gd name="connsiteY3" fmla="*/ 592532 h 629108"/>
              <a:gd name="connsiteX4" fmla="*/ 146304 w 453542"/>
              <a:gd name="connsiteY4" fmla="*/ 519380 h 629108"/>
              <a:gd name="connsiteX5" fmla="*/ 43891 w 453542"/>
              <a:gd name="connsiteY5" fmla="*/ 380391 h 629108"/>
              <a:gd name="connsiteX6" fmla="*/ 7315 w 453542"/>
              <a:gd name="connsiteY6" fmla="*/ 270663 h 629108"/>
              <a:gd name="connsiteX7" fmla="*/ 0 w 453542"/>
              <a:gd name="connsiteY7" fmla="*/ 146304 h 629108"/>
              <a:gd name="connsiteX8" fmla="*/ 14630 w 453542"/>
              <a:gd name="connsiteY8" fmla="*/ 58522 h 629108"/>
              <a:gd name="connsiteX9" fmla="*/ 29261 w 453542"/>
              <a:gd name="connsiteY9" fmla="*/ 0 h 629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3542" h="629108">
                <a:moveTo>
                  <a:pt x="29261" y="0"/>
                </a:moveTo>
                <a:lnTo>
                  <a:pt x="453542" y="182880"/>
                </a:lnTo>
                <a:lnTo>
                  <a:pt x="358445" y="629108"/>
                </a:lnTo>
                <a:lnTo>
                  <a:pt x="292608" y="592532"/>
                </a:lnTo>
                <a:lnTo>
                  <a:pt x="146304" y="519380"/>
                </a:lnTo>
                <a:lnTo>
                  <a:pt x="43891" y="380391"/>
                </a:lnTo>
                <a:lnTo>
                  <a:pt x="7315" y="270663"/>
                </a:lnTo>
                <a:lnTo>
                  <a:pt x="0" y="146304"/>
                </a:lnTo>
                <a:lnTo>
                  <a:pt x="14630" y="58522"/>
                </a:lnTo>
                <a:lnTo>
                  <a:pt x="29261" y="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5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1" y="6318536"/>
            <a:ext cx="1691217" cy="440901"/>
          </a:xfrm>
          <a:prstGeom prst="rect">
            <a:avLst/>
          </a:prstGeom>
        </p:spPr>
      </p:pic>
      <p:pic>
        <p:nvPicPr>
          <p:cNvPr id="5" name="Picture 2" descr="Map of the Northeast Region Natural Gas Pipeline System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77" t="-9241" r="-7521" b="-3892"/>
          <a:stretch/>
        </p:blipFill>
        <p:spPr bwMode="auto">
          <a:xfrm rot="622606">
            <a:off x="1257311" y="-335313"/>
            <a:ext cx="6617684" cy="69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681" y="130143"/>
            <a:ext cx="6831304" cy="863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Natural Gas Pipelines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86344" y="5696597"/>
            <a:ext cx="1913641" cy="11406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 rot="19877774">
            <a:off x="4849573" y="845665"/>
            <a:ext cx="3516509" cy="231242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47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8" y="6399066"/>
            <a:ext cx="1435612" cy="37426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5984"/>
              </p:ext>
            </p:extLst>
          </p:nvPr>
        </p:nvGraphicFramePr>
        <p:xfrm>
          <a:off x="832379" y="1210733"/>
          <a:ext cx="7239000" cy="3978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3550"/>
                <a:gridCol w="2427950"/>
                <a:gridCol w="1485900"/>
                <a:gridCol w="1371600"/>
              </a:tblGrid>
              <a:tr h="64018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Annual </a:t>
                      </a:r>
                      <a:r>
                        <a:rPr lang="en-US" sz="1600" u="sng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Gallons</a:t>
                      </a:r>
                    </a:p>
                    <a:p>
                      <a:pPr algn="ctr" rtl="0" fontAlgn="ctr"/>
                      <a:r>
                        <a:rPr lang="en-US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6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Heating </a:t>
                      </a:r>
                      <a:r>
                        <a:rPr lang="en-US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Population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Gallons </a:t>
                      </a:r>
                      <a:r>
                        <a:rPr lang="en-US" sz="16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Oil/ </a:t>
                      </a:r>
                      <a:r>
                        <a:rPr lang="en-US" sz="16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Capita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Connecticut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473,000,000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3,500,000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Maine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263,000,000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1,300,000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Massachusetts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596,000,000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6,646,000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New Hampshire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137,000,000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1,320,000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New York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1,308,000,000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19,570,000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Pennsylvania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757,000,000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12,763,000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Rhode Island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131,000,000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1,050,000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Vermont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89,000,000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626,000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Total/Average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3,753,000,000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46,775,000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Dependence on Oil for Heating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9558" y="5308326"/>
            <a:ext cx="54171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Energy Information Administration (</a:t>
            </a:r>
            <a:r>
              <a:rPr lang="en-US" sz="1000" i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EIA) and 2010 US Census Data</a:t>
            </a:r>
            <a:endParaRPr lang="en-US" sz="1000" i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749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76225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6391275"/>
            <a:ext cx="1458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13" y="1625600"/>
            <a:ext cx="2044700" cy="2489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13" y="1625600"/>
            <a:ext cx="2514600" cy="2486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TextBox 4"/>
          <p:cNvSpPr txBox="1">
            <a:spLocks noChangeArrowheads="1"/>
          </p:cNvSpPr>
          <p:nvPr/>
        </p:nvSpPr>
        <p:spPr bwMode="auto">
          <a:xfrm>
            <a:off x="595313" y="325438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Wood Boiler Technology</a:t>
            </a:r>
          </a:p>
        </p:txBody>
      </p:sp>
      <p:sp>
        <p:nvSpPr>
          <p:cNvPr id="29703" name="TextBox 1"/>
          <p:cNvSpPr txBox="1">
            <a:spLocks noChangeArrowheads="1"/>
          </p:cNvSpPr>
          <p:nvPr/>
        </p:nvSpPr>
        <p:spPr bwMode="auto">
          <a:xfrm>
            <a:off x="595313" y="4276725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charset="0"/>
              </a:rPr>
              <a:t>Cordwood system</a:t>
            </a:r>
          </a:p>
        </p:txBody>
      </p:sp>
      <p:sp>
        <p:nvSpPr>
          <p:cNvPr id="29704" name="TextBox 2"/>
          <p:cNvSpPr txBox="1">
            <a:spLocks noChangeArrowheads="1"/>
          </p:cNvSpPr>
          <p:nvPr/>
        </p:nvSpPr>
        <p:spPr bwMode="auto">
          <a:xfrm>
            <a:off x="3429000" y="4267200"/>
            <a:ext cx="228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charset="0"/>
              </a:rPr>
              <a:t>Pellet system</a:t>
            </a:r>
          </a:p>
        </p:txBody>
      </p:sp>
      <p:pic>
        <p:nvPicPr>
          <p:cNvPr id="2970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5964238" y="1622425"/>
            <a:ext cx="2719387" cy="2489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TextBox 1"/>
          <p:cNvSpPr txBox="1">
            <a:spLocks noChangeArrowheads="1"/>
          </p:cNvSpPr>
          <p:nvPr/>
        </p:nvSpPr>
        <p:spPr bwMode="auto">
          <a:xfrm>
            <a:off x="6294438" y="4330700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rial" charset="0"/>
              </a:rPr>
              <a:t>Woodchip system</a:t>
            </a:r>
          </a:p>
        </p:txBody>
      </p:sp>
    </p:spTree>
    <p:extLst>
      <p:ext uri="{BB962C8B-B14F-4D97-AF65-F5344CB8AC3E}">
        <p14:creationId xmlns:p14="http://schemas.microsoft.com/office/powerpoint/2010/main" val="8769923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/>
      <p:bldP spid="297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1676400" y="12192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836724"/>
              </p:ext>
            </p:extLst>
          </p:nvPr>
        </p:nvGraphicFramePr>
        <p:xfrm>
          <a:off x="461913" y="209550"/>
          <a:ext cx="8453489" cy="59285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95236"/>
                <a:gridCol w="1124553"/>
                <a:gridCol w="1463106"/>
                <a:gridCol w="1433904"/>
                <a:gridCol w="1492303"/>
                <a:gridCol w="1544387"/>
              </a:tblGrid>
              <a:tr h="731640">
                <a:tc row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Cordwood Boilers</a:t>
                      </a: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Pellet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Boilers</a:t>
                      </a:r>
                      <a:endParaRPr lang="en-US" sz="15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  <a:r>
                        <a:rPr lang="en-US" sz="15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Facility 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Woodchip Heating</a:t>
                      </a:r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 Heating w/Woodchip Boilers</a:t>
                      </a:r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 CHP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19411">
                <a:tc vMerge="1">
                  <a:txBody>
                    <a:bodyPr/>
                    <a:lstStyle/>
                    <a:p>
                      <a:endParaRPr lang="en-US" dirty="0">
                        <a:latin typeface="Arial Narrow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75417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heat output capacity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20kW – 100kW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20kW  - 1MW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500kW – 9MW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1.5MW – 15MW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8MW - 150MW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46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</a:t>
                      </a:r>
                    </a:p>
                    <a:p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heating and farm buildings</a:t>
                      </a: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heating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small c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ommercial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buildings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Schools, hospitals, office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buildings, etc.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campuses and downtown communities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Merchant Power Plants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9194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 Type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0403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Fuel Use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2-15 cords</a:t>
                      </a: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2-20 tons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– 10,000 tons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50,000 tons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 – 500,000 tons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845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Installed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Systems in VT</a:t>
                      </a:r>
                      <a:endParaRPr lang="en-US" sz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&gt;300</a:t>
                      </a: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400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en-US" sz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657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Efficiency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- 40%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1" marB="457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362" name="Picture 4" descr="Woodpelle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93" y="3742596"/>
            <a:ext cx="1351325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5" descr="firewoo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93" y="3742596"/>
            <a:ext cx="1024117" cy="8893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4" name="Picture 7" descr="clean chip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42596"/>
            <a:ext cx="1350522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5" name="Picture 9" descr="DSC0039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73" y="3742596"/>
            <a:ext cx="1385080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6" name="Picture 12" descr="Garn cord wood boiler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94" y="1238179"/>
            <a:ext cx="1024117" cy="8734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9" name="Picture 11" descr="McNeil Plant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750" y="1238178"/>
            <a:ext cx="1454603" cy="8932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70" name="Picture 13" descr="DSC01842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94" y="1231683"/>
            <a:ext cx="1351325" cy="8799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71" name="Picture 13" descr="Bole chip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431" y="3742596"/>
            <a:ext cx="1368768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97129" y="1254255"/>
            <a:ext cx="1349193" cy="8574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786271" y="226243"/>
            <a:ext cx="5594918" cy="591770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84587" y="981047"/>
            <a:ext cx="892456" cy="13687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7" y="6392996"/>
            <a:ext cx="1458896" cy="3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41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EIC">
      <a:dk1>
        <a:sysClr val="windowText" lastClr="000000"/>
      </a:dk1>
      <a:lt1>
        <a:sysClr val="window" lastClr="FFFFFF"/>
      </a:lt1>
      <a:dk2>
        <a:srgbClr val="000000"/>
      </a:dk2>
      <a:lt2>
        <a:srgbClr val="FFFCF2"/>
      </a:lt2>
      <a:accent1>
        <a:srgbClr val="FFE01A"/>
      </a:accent1>
      <a:accent2>
        <a:srgbClr val="F90B02"/>
      </a:accent2>
      <a:accent3>
        <a:srgbClr val="19C2FF"/>
      </a:accent3>
      <a:accent4>
        <a:srgbClr val="999D9D"/>
      </a:accent4>
      <a:accent5>
        <a:srgbClr val="13BCC6"/>
      </a:accent5>
      <a:accent6>
        <a:srgbClr val="DD21AC"/>
      </a:accent6>
      <a:hlink>
        <a:srgbClr val="F46D01"/>
      </a:hlink>
      <a:folHlink>
        <a:srgbClr val="7E7B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0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Helvetica Light"/>
            <a:ea typeface="+mn-ea"/>
            <a:cs typeface="Helvetica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piration_x0020_Date0 xmlns="4708ebf9-e3ea-4afd-911e-f1d43d75a573" xsi:nil="true"/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AD9BEBAB9CC747ABE41BB7C14D658A" ma:contentTypeVersion="3" ma:contentTypeDescription="Create a new document." ma:contentTypeScope="" ma:versionID="8edce6613fadbcfbdb0887f34c47204c">
  <xsd:schema xmlns:xsd="http://www.w3.org/2001/XMLSchema" xmlns:xs="http://www.w3.org/2001/XMLSchema" xmlns:p="http://schemas.microsoft.com/office/2006/metadata/properties" xmlns:ns2="4708ebf9-e3ea-4afd-911e-f1d43d75a573" xmlns:ns3="http://schemas.microsoft.com/sharepoint/v4" targetNamespace="http://schemas.microsoft.com/office/2006/metadata/properties" ma:root="true" ma:fieldsID="7bd7ad87833f2354e30dfc695c2e0f3f" ns2:_="" ns3:_="">
    <xsd:import namespace="4708ebf9-e3ea-4afd-911e-f1d43d75a57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Expiration_x0020_Date0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8ebf9-e3ea-4afd-911e-f1d43d75a573" elementFormDefault="qualified">
    <xsd:import namespace="http://schemas.microsoft.com/office/2006/documentManagement/types"/>
    <xsd:import namespace="http://schemas.microsoft.com/office/infopath/2007/PartnerControls"/>
    <xsd:element name="Expiration_x0020_Date0" ma:index="8" nillable="true" ma:displayName="Expiration Date" ma:description="Enter a value if you want the document to be hidden after a certain date." ma:format="DateOnly" ma:internalName="Expiration_x0020_Date0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Short Description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A4FC22-C2F8-471E-A37B-9277D893A410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4708ebf9-e3ea-4afd-911e-f1d43d75a573"/>
    <ds:schemaRef ds:uri="http://schemas.openxmlformats.org/package/2006/metadata/core-properties"/>
    <ds:schemaRef ds:uri="http://schemas.microsoft.com/sharepoint/v4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793CFD3-6A40-42F4-90AF-A8F5A010F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08ebf9-e3ea-4afd-911e-f1d43d75a57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28AFD4-D81A-43A0-B232-E453385B56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9562</TotalTime>
  <Words>1539</Words>
  <Application>Microsoft Office PowerPoint</Application>
  <PresentationFormat>On-screen Show (4:3)</PresentationFormat>
  <Paragraphs>417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Stag Book</vt:lpstr>
      <vt:lpstr>Calibri</vt:lpstr>
      <vt:lpstr>Symbol</vt:lpstr>
      <vt:lpstr>MS PGothic</vt:lpstr>
      <vt:lpstr>HelveticaNeue LT 55 Roman</vt:lpstr>
      <vt:lpstr>Segoe UI</vt:lpstr>
      <vt:lpstr>Helvetica Light</vt:lpstr>
      <vt:lpstr>Arial</vt:lpstr>
      <vt:lpstr>Office Theme</vt:lpstr>
      <vt:lpstr>PowerPoint Presentation</vt:lpstr>
      <vt:lpstr>PowerPoint Presentation</vt:lpstr>
      <vt:lpstr>PowerPoint Presentation</vt:lpstr>
      <vt:lpstr>Biomass Power</vt:lpstr>
      <vt:lpstr>Heating Fuel Mix by Region</vt:lpstr>
      <vt:lpstr>PowerPoint Presentation</vt:lpstr>
      <vt:lpstr>Regional Dependence on Oil for Heating </vt:lpstr>
      <vt:lpstr>PowerPoint Presentation</vt:lpstr>
      <vt:lpstr>PowerPoint Presentation</vt:lpstr>
      <vt:lpstr>PowerPoint Presentation</vt:lpstr>
      <vt:lpstr>PowerPoint Presentation</vt:lpstr>
      <vt:lpstr>Spectrum of Policies and Incentives Offered in NE</vt:lpstr>
      <vt:lpstr>Advanced Wood Heating State Incentives</vt:lpstr>
      <vt:lpstr>PowerPoint Presentation</vt:lpstr>
      <vt:lpstr>PowerPoint Presentation</vt:lpstr>
      <vt:lpstr>PowerPoint Presentation</vt:lpstr>
      <vt:lpstr>PowerPoint Presentation</vt:lpstr>
      <vt:lpstr>CONTACT INFORMATION:  Adam Sherman, Manager Biomass Energy Resource Center at VEIC 802 540 7863 asherman@biomasscenter.org   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 of Heating Fuels in Vermont</vt:lpstr>
      <vt:lpstr>Vermont Public School Sector</vt:lpstr>
      <vt:lpstr>PowerPoint Presentation</vt:lpstr>
      <vt:lpstr>PowerPoint Presentation</vt:lpstr>
      <vt:lpstr>PowerPoint Presentation</vt:lpstr>
    </vt:vector>
  </TitlesOfParts>
  <Company>JDK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Worker Bee</dc:creator>
  <cp:lastModifiedBy>Adam Sherman</cp:lastModifiedBy>
  <cp:revision>485</cp:revision>
  <cp:lastPrinted>2017-03-07T14:03:09Z</cp:lastPrinted>
  <dcterms:created xsi:type="dcterms:W3CDTF">2013-04-29T20:13:06Z</dcterms:created>
  <dcterms:modified xsi:type="dcterms:W3CDTF">2017-11-14T14:35:31Z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0x01010043AD9BEBAB9CC747ABE41BB7C14D658A</vt:lpwstr>
  </property>
</Properties>
</file>