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983" autoAdjust="0"/>
    <p:restoredTop sz="98604" autoAdjust="0"/>
  </p:normalViewPr>
  <p:slideViewPr>
    <p:cSldViewPr snapToGrid="0">
      <p:cViewPr varScale="1">
        <p:scale>
          <a:sx n="74" d="100"/>
          <a:sy n="74" d="100"/>
        </p:scale>
        <p:origin x="996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3">
                    <a:shade val="95000"/>
                  </a:schemeClr>
                </a:solidFill>
                <a:round/>
              </a:ln>
              <a:effectLst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5">
                    <a:shade val="95000"/>
                  </a:schemeClr>
                </a:solidFill>
                <a:round/>
              </a:ln>
              <a:effectLst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6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6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6">
                    <a:shade val="95000"/>
                  </a:schemeClr>
                </a:solidFill>
                <a:round/>
              </a:ln>
              <a:effectLst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1">
                    <a:lumMod val="60000"/>
                    <a:shade val="95000"/>
                  </a:schemeClr>
                </a:solidFill>
                <a:round/>
              </a:ln>
              <a:effectLst/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60000"/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60000"/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9525" cap="flat" cmpd="sng" algn="ctr">
                <a:solidFill>
                  <a:schemeClr val="accent2">
                    <a:lumMod val="60000"/>
                    <a:shade val="95000"/>
                  </a:schemeClr>
                </a:solidFill>
                <a:round/>
              </a:ln>
              <a:effectLst/>
            </c:spPr>
          </c:dPt>
          <c:dLbls>
            <c:dLbl>
              <c:idx val="0"/>
              <c:layout>
                <c:manualLayout>
                  <c:x val="-0.112051378976654"/>
                  <c:y val="0.12978951038739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6692149510100401"/>
                  <c:y val="5.04632678788023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83691937825088"/>
                  <c:y val="-5.287780397018639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1059022317648499"/>
                  <c:y val="-0.1376508091666140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cap="all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626799322607999"/>
                      <c:h val="0.14175410990678999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102478377887988"/>
                  <c:y val="-0.1472227271959649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16795028426273101"/>
                  <c:y val="-5.779548662746739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Physical </a:t>
                    </a:r>
                    <a:r>
                      <a:rPr lang="en-US" dirty="0" err="1" smtClean="0"/>
                      <a:t>SpaceS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.14929871779363699"/>
                  <c:y val="5.80589339126790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BUSINESSES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117234637716221"/>
                  <c:y val="0.15790525632963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Institutions</c:v>
                </c:pt>
                <c:pt idx="1">
                  <c:v>Individuals</c:v>
                </c:pt>
                <c:pt idx="2">
                  <c:v>Associations</c:v>
                </c:pt>
                <c:pt idx="3">
                  <c:v>Community Festivals/ Events</c:v>
                </c:pt>
                <c:pt idx="4">
                  <c:v>Cultural Heritage(s)</c:v>
                </c:pt>
                <c:pt idx="5">
                  <c:v>Physical Space</c:v>
                </c:pt>
                <c:pt idx="6">
                  <c:v>Local Economy</c:v>
                </c:pt>
                <c:pt idx="7">
                  <c:v>Cultural Settings/                                                            Traditions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7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9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2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9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0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9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6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0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5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4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FD07A-DC22-4D57-A335-6EDBB5D4C288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2C37F-4D15-4C87-A5A4-E6FEA58CA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2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78724583"/>
              </p:ext>
            </p:extLst>
          </p:nvPr>
        </p:nvGraphicFramePr>
        <p:xfrm>
          <a:off x="2332079" y="2151238"/>
          <a:ext cx="6613600" cy="503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14952" y="4206205"/>
            <a:ext cx="1418417" cy="92333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Latin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@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Engagement Resources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55186" y="1325150"/>
            <a:ext cx="3218169" cy="22938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Businesses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5186" y="208442"/>
            <a:ext cx="3218169" cy="1011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Cultural </a:t>
            </a:r>
            <a:r>
              <a:rPr lang="en-US" sz="1400" b="1" dirty="0" smtClean="0">
                <a:solidFill>
                  <a:schemeClr val="tx1"/>
                </a:solidFill>
              </a:rPr>
              <a:t>Settings/</a:t>
            </a: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Traditions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310824" y="208442"/>
            <a:ext cx="2626675" cy="22636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Institutions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5186" y="5426826"/>
            <a:ext cx="3192673" cy="12067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              Cultural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Heritage(s</a:t>
            </a:r>
            <a:r>
              <a:rPr lang="en-US" sz="1400" b="1" dirty="0">
                <a:solidFill>
                  <a:schemeClr val="tx1"/>
                </a:solidFill>
              </a:rPr>
              <a:t>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40469" y="3761611"/>
            <a:ext cx="3192673" cy="15598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                   Physical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Spaces </a:t>
            </a:r>
            <a:endParaRPr lang="en-US" sz="1400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771029" y="208443"/>
            <a:ext cx="4059901" cy="16259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Individuals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800464" y="2080171"/>
            <a:ext cx="4030465" cy="27261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smtClean="0">
                <a:solidFill>
                  <a:schemeClr val="tx1"/>
                </a:solidFill>
              </a:rPr>
              <a:t>                            </a:t>
            </a:r>
            <a:r>
              <a:rPr lang="en-US" sz="1400" b="1" dirty="0" err="1" smtClean="0">
                <a:solidFill>
                  <a:schemeClr val="tx1"/>
                </a:solidFill>
              </a:rPr>
              <a:t>Associat</a:t>
            </a:r>
            <a:endParaRPr lang="en-US" sz="1400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ions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771029" y="5052093"/>
            <a:ext cx="4059901" cy="14471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Community Festivals/Events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185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2338</TotalTime>
  <Words>33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Olagundoye</dc:creator>
  <cp:lastModifiedBy>Stacy Olagundoye</cp:lastModifiedBy>
  <cp:revision>60</cp:revision>
  <dcterms:created xsi:type="dcterms:W3CDTF">2016-01-28T00:46:14Z</dcterms:created>
  <dcterms:modified xsi:type="dcterms:W3CDTF">2016-03-07T22:12:34Z</dcterms:modified>
</cp:coreProperties>
</file>