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4" r:id="rId2"/>
    <p:sldId id="26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20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BAE49-6E72-1143-9DF7-84C58B01244D}" type="datetimeFigureOut">
              <a:rPr lang="en-US" smtClean="0"/>
              <a:t>6/19/12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3DC52-3F9E-CD44-A52B-CB99DABD9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88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DB134-9992-B547-B447-BA3BA53679FC}" type="datetimeFigureOut">
              <a:rPr lang="en-US" smtClean="0"/>
              <a:t>6/19/12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5135F-EC16-A147-936B-0CBEB6D1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35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A50F19D1-3E78-AA49-8215-D900BD2104E7}" type="datetime1">
              <a:rPr lang="en-US" smtClean="0"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C453-9F6F-9F4B-9CE3-5FFB14CA9F4B}" type="datetime1">
              <a:rPr lang="en-US" smtClean="0"/>
              <a:t>6/19/12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1E05-F766-704E-A30C-4587BF4EC019}" type="datetime1">
              <a:rPr lang="en-US" smtClean="0"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BDD0-40CB-1F4A-B292-BD9C99080CB8}" type="datetime1">
              <a:rPr lang="en-US" smtClean="0"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9252-E5BA-7C47-BC12-3476317C70B8}" type="datetime1">
              <a:rPr lang="en-US" smtClean="0"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0C2-F211-B64B-A71F-5857277A2321}" type="datetime1">
              <a:rPr lang="en-US" smtClean="0"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99E2-EAE5-F742-A410-B45ED7332E98}" type="datetime1">
              <a:rPr lang="en-US" smtClean="0"/>
              <a:t>6/19/12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B9CB-02AF-FF49-B0D5-E781788A6886}" type="datetime1">
              <a:rPr lang="en-US" smtClean="0"/>
              <a:t>6/19/12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A6A2-8934-394F-BC7E-CF893B834A48}" type="datetime1">
              <a:rPr lang="en-US" smtClean="0"/>
              <a:t>6/19/12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7A04-84D5-4C4E-83F0-1E06748D8D4E}" type="datetime1">
              <a:rPr lang="en-US" smtClean="0"/>
              <a:t>6/19/12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DAED-B814-AD45-BA86-B6EE009CC23E}" type="datetime1">
              <a:rPr lang="en-US" smtClean="0"/>
              <a:t>6/19/12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787D-250F-B04E-B8EC-1CB9D96C1AB3}" type="datetime1">
              <a:rPr lang="en-US" smtClean="0"/>
              <a:t>6/19/12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D1AE5D-F19B-214F-9504-E7416C37A879}" type="datetime1">
              <a:rPr lang="en-US" smtClean="0"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eg"/><Relationship Id="rId8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028507"/>
          </a:xfrm>
        </p:spPr>
        <p:txBody>
          <a:bodyPr/>
          <a:lstStyle/>
          <a:p>
            <a:r>
              <a:rPr lang="en-US" sz="6600" dirty="0" smtClean="0"/>
              <a:t>COMPANION PLANTING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50" y="1055712"/>
            <a:ext cx="7926614" cy="50704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Rounded MT Bold"/>
                <a:cs typeface="Arial Rounded MT Bold"/>
              </a:rPr>
              <a:t>Plants that grow well together</a:t>
            </a:r>
            <a:br>
              <a:rPr lang="en-US" sz="3600" dirty="0">
                <a:latin typeface="Arial Rounded MT Bold"/>
                <a:cs typeface="Arial Rounded MT Bold"/>
              </a:rPr>
            </a:br>
            <a:r>
              <a:rPr lang="en-US" sz="3600" dirty="0">
                <a:latin typeface="Arial Rounded MT Bold"/>
                <a:cs typeface="Arial Rounded MT Bold"/>
              </a:rPr>
              <a:t> -  and aid each other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4749" y="6356350"/>
            <a:ext cx="6338162" cy="365125"/>
          </a:xfrm>
        </p:spPr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9" y="2282036"/>
            <a:ext cx="4024403" cy="3970982"/>
          </a:xfrm>
          <a:prstGeom prst="rect">
            <a:avLst/>
          </a:prstGeom>
        </p:spPr>
      </p:pic>
      <p:pic>
        <p:nvPicPr>
          <p:cNvPr id="6" name="Picture 5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52" y="2282036"/>
            <a:ext cx="3825804" cy="39709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6249788"/>
            <a:ext cx="524799" cy="471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81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2875" y="274638"/>
            <a:ext cx="5311148" cy="731588"/>
          </a:xfrm>
        </p:spPr>
        <p:txBody>
          <a:bodyPr/>
          <a:lstStyle/>
          <a:p>
            <a:r>
              <a:rPr lang="en-US" sz="7200" dirty="0" smtClean="0">
                <a:cs typeface="Arial Black"/>
              </a:rPr>
              <a:t>Benefits</a:t>
            </a:r>
            <a:endParaRPr lang="en-US" sz="7200" dirty="0">
              <a:cs typeface="Arial Black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7413" y="1006226"/>
            <a:ext cx="8544021" cy="535012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cs typeface="Arial Black"/>
              </a:rPr>
              <a:t>Security through Diversity</a:t>
            </a:r>
          </a:p>
          <a:p>
            <a:r>
              <a:rPr lang="en-US" b="1" dirty="0" smtClean="0">
                <a:solidFill>
                  <a:schemeClr val="tx1"/>
                </a:solidFill>
                <a:cs typeface="Arial Black"/>
              </a:rPr>
              <a:t>Habitats – Improve Biological Control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cs typeface="Arial Black"/>
              </a:rPr>
              <a:t>Attracts Beneficial Insects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cs typeface="Arial Black"/>
              </a:rPr>
              <a:t>Attracts Pollinators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cs typeface="Arial Black"/>
              </a:rPr>
              <a:t>Naturally Regulates &amp; Repels </a:t>
            </a:r>
            <a:r>
              <a:rPr lang="en-US" b="1" dirty="0" smtClean="0">
                <a:solidFill>
                  <a:schemeClr val="tx1"/>
                </a:solidFill>
                <a:cs typeface="Arial Black"/>
              </a:rPr>
              <a:t>Pests</a:t>
            </a:r>
          </a:p>
          <a:p>
            <a:r>
              <a:rPr lang="en-US" b="1" dirty="0" smtClean="0">
                <a:solidFill>
                  <a:schemeClr val="tx1"/>
                </a:solidFill>
                <a:cs typeface="Arial Black"/>
              </a:rPr>
              <a:t>Nitrogen Fixation</a:t>
            </a:r>
          </a:p>
          <a:p>
            <a:r>
              <a:rPr lang="en-US" b="1" dirty="0" smtClean="0">
                <a:solidFill>
                  <a:schemeClr val="tx1"/>
                </a:solidFill>
                <a:cs typeface="Arial Black"/>
              </a:rPr>
              <a:t>Mutual Protection/Assistance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cs typeface="Arial Black"/>
              </a:rPr>
              <a:t>Shaded Microclimate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cs typeface="Arial Black"/>
              </a:rPr>
              <a:t>Wind break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  <a:cs typeface="Arial Black"/>
              </a:rPr>
              <a:t>Climbing Support</a:t>
            </a:r>
          </a:p>
          <a:p>
            <a:endParaRPr lang="en-US" dirty="0" smtClean="0">
              <a:cs typeface="Arial Black"/>
            </a:endParaRPr>
          </a:p>
          <a:p>
            <a:pPr lvl="1"/>
            <a:endParaRPr lang="en-US" dirty="0" smtClean="0">
              <a:cs typeface="Arial Blac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413" y="6356350"/>
            <a:ext cx="6564712" cy="365125"/>
          </a:xfrm>
        </p:spPr>
        <p:txBody>
          <a:bodyPr/>
          <a:lstStyle/>
          <a:p>
            <a:r>
              <a:rPr lang="en-US" dirty="0" smtClean="0"/>
              <a:t>23Jun2012 by Lisa </a:t>
            </a:r>
            <a:r>
              <a:rPr lang="en-US" dirty="0" err="1" smtClean="0"/>
              <a:t>Erdos</a:t>
            </a:r>
            <a:r>
              <a:rPr lang="en-US" dirty="0" smtClean="0"/>
              <a:t>, UCCE Master Gardener for San Mateo/San Francisco Counties </a:t>
            </a:r>
            <a:endParaRPr lang="en-US" dirty="0"/>
          </a:p>
        </p:txBody>
      </p:sp>
      <p:pic>
        <p:nvPicPr>
          <p:cNvPr id="9" name="Picture 8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75" y="173703"/>
            <a:ext cx="1978088" cy="2503514"/>
          </a:xfrm>
          <a:prstGeom prst="rect">
            <a:avLst/>
          </a:prstGeom>
        </p:spPr>
      </p:pic>
      <p:pic>
        <p:nvPicPr>
          <p:cNvPr id="10" name="Picture 9" descr="cukes_lettu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98" y="2796512"/>
            <a:ext cx="3286036" cy="35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8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92" y="296919"/>
            <a:ext cx="8572770" cy="1302343"/>
          </a:xfrm>
        </p:spPr>
        <p:txBody>
          <a:bodyPr/>
          <a:lstStyle/>
          <a:p>
            <a:r>
              <a:rPr lang="en-US" sz="3600" dirty="0">
                <a:latin typeface="Arial Black"/>
                <a:cs typeface="Arial Black"/>
              </a:rPr>
              <a:t>Flowering Companions </a:t>
            </a:r>
            <a:r>
              <a:rPr lang="en-US" sz="3600" dirty="0" smtClean="0">
                <a:latin typeface="Arial Black"/>
                <a:cs typeface="Arial Black"/>
              </a:rPr>
              <a:t/>
            </a:r>
            <a:br>
              <a:rPr lang="en-US" sz="3600" dirty="0" smtClean="0">
                <a:latin typeface="Arial Black"/>
                <a:cs typeface="Arial Black"/>
              </a:rPr>
            </a:br>
            <a:r>
              <a:rPr lang="en-US" sz="3600" dirty="0" smtClean="0">
                <a:latin typeface="Arial Black"/>
                <a:cs typeface="Arial Black"/>
              </a:rPr>
              <a:t> that Attract Beneficial </a:t>
            </a:r>
            <a:r>
              <a:rPr lang="en-US" sz="3600" dirty="0">
                <a:latin typeface="Arial Black"/>
                <a:cs typeface="Arial Black"/>
              </a:rPr>
              <a:t>Insects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6378234" cy="365125"/>
          </a:xfrm>
        </p:spPr>
        <p:txBody>
          <a:bodyPr/>
          <a:lstStyle/>
          <a:p>
            <a:r>
              <a:rPr lang="en-US" sz="1000" dirty="0" smtClean="0">
                <a:cs typeface="Arial"/>
              </a:rPr>
              <a:t>23Jun2012 by Lisa </a:t>
            </a:r>
            <a:r>
              <a:rPr lang="en-US" sz="1000" dirty="0" err="1" smtClean="0">
                <a:cs typeface="Arial"/>
              </a:rPr>
              <a:t>Erdos</a:t>
            </a:r>
            <a:r>
              <a:rPr lang="en-US" sz="1000" dirty="0" smtClean="0">
                <a:cs typeface="Arial"/>
              </a:rPr>
              <a:t>, UCCE Master Gardener for San Mateo/San Francisco Counties </a:t>
            </a:r>
            <a:endParaRPr lang="en-US" sz="1000" dirty="0"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6249788"/>
            <a:ext cx="524799" cy="4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3" descr="Coreopsis_6_19_04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2" b="12802"/>
          <a:stretch>
            <a:fillRect/>
          </a:stretch>
        </p:blipFill>
        <p:spPr>
          <a:xfrm>
            <a:off x="685800" y="1813480"/>
            <a:ext cx="2724941" cy="1828800"/>
          </a:xfrm>
          <a:prstGeom prst="rect">
            <a:avLst/>
          </a:prstGeom>
        </p:spPr>
      </p:pic>
      <p:pic>
        <p:nvPicPr>
          <p:cNvPr id="10" name="Picture 9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42280"/>
            <a:ext cx="2724941" cy="2723611"/>
          </a:xfrm>
          <a:prstGeom prst="rect">
            <a:avLst/>
          </a:prstGeom>
        </p:spPr>
      </p:pic>
      <p:pic>
        <p:nvPicPr>
          <p:cNvPr id="11" name="Picture 10" descr="alyssumne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41" y="1803939"/>
            <a:ext cx="2279774" cy="1828800"/>
          </a:xfrm>
          <a:prstGeom prst="rect">
            <a:avLst/>
          </a:prstGeom>
        </p:spPr>
      </p:pic>
      <p:pic>
        <p:nvPicPr>
          <p:cNvPr id="12" name="Picture 11" descr="WF1338_1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13" y="3642280"/>
            <a:ext cx="2305802" cy="2733152"/>
          </a:xfrm>
          <a:prstGeom prst="rect">
            <a:avLst/>
          </a:prstGeom>
        </p:spPr>
      </p:pic>
      <p:pic>
        <p:nvPicPr>
          <p:cNvPr id="13" name="Picture 12" descr="sunflower-project-bee-l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15" y="1803939"/>
            <a:ext cx="2547037" cy="1828800"/>
          </a:xfrm>
          <a:prstGeom prst="rect">
            <a:avLst/>
          </a:prstGeom>
        </p:spPr>
      </p:pic>
      <p:pic>
        <p:nvPicPr>
          <p:cNvPr id="14" name="Picture 13" descr="220px-Phacelia_tanacetifolia_2_2003-04-0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15" y="3673491"/>
            <a:ext cx="2547038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6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2436</TotalTime>
  <Words>85</Words>
  <Application>Microsoft Macintosh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Tradition</vt:lpstr>
      <vt:lpstr>COMPANION PLANTING</vt:lpstr>
      <vt:lpstr>Benefits</vt:lpstr>
      <vt:lpstr>Flowering Companions   that Attract Beneficial Insects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 Bee –friendly pallet</dc:title>
  <dc:creator>Wayne deJong</dc:creator>
  <cp:lastModifiedBy>Wayne deJong</cp:lastModifiedBy>
  <cp:revision>33</cp:revision>
  <cp:lastPrinted>2012-06-20T06:09:53Z</cp:lastPrinted>
  <dcterms:created xsi:type="dcterms:W3CDTF">2012-06-13T04:21:54Z</dcterms:created>
  <dcterms:modified xsi:type="dcterms:W3CDTF">2012-06-20T06:17:00Z</dcterms:modified>
</cp:coreProperties>
</file>